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59" r:id="rId6"/>
    <p:sldId id="262" r:id="rId7"/>
    <p:sldId id="261" r:id="rId8"/>
    <p:sldId id="266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F38284-4E42-2599-6A32-9740097E67BD}" v="161" dt="2022-09-27T03:01:26.268"/>
    <p1510:client id="{A5D0A5ED-5286-4E43-BC52-1276476C95D5}" v="58" dt="2022-09-20T16:37:01.682"/>
    <p1510:client id="{A60F001B-6B8C-E3C2-3681-C12AA5E4FB75}" v="26" dt="2022-09-27T14:36:41.137"/>
    <p1510:client id="{C074FE97-2DBB-B7FD-D926-BF714F08E9F3}" v="212" dt="2022-09-26T20:17:22.251"/>
    <p1510:client id="{E595FA71-E6C3-A7C0-1581-8B686EB6FD5C}" v="292" dt="2022-09-26T21:57:02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sari, Venkata Ashok Sairam" userId="S::vxd9845@mavs.uta.edu::9c890068-3d72-4040-a3ce-d9037ea5e378" providerId="AD" clId="Web-{C074FE97-2DBB-B7FD-D926-BF714F08E9F3}"/>
    <pc:docChg chg="mod addSld delSld modSld modMainMaster">
      <pc:chgData name="Dasari, Venkata Ashok Sairam" userId="S::vxd9845@mavs.uta.edu::9c890068-3d72-4040-a3ce-d9037ea5e378" providerId="AD" clId="Web-{C074FE97-2DBB-B7FD-D926-BF714F08E9F3}" dt="2022-09-26T20:17:22.251" v="206"/>
      <pc:docMkLst>
        <pc:docMk/>
      </pc:docMkLst>
      <pc:sldChg chg="addSp delSp modSp mod setBg">
        <pc:chgData name="Dasari, Venkata Ashok Sairam" userId="S::vxd9845@mavs.uta.edu::9c890068-3d72-4040-a3ce-d9037ea5e378" providerId="AD" clId="Web-{C074FE97-2DBB-B7FD-D926-BF714F08E9F3}" dt="2022-09-26T19:44:20.721" v="59"/>
        <pc:sldMkLst>
          <pc:docMk/>
          <pc:sldMk cId="109857222" sldId="256"/>
        </pc:sldMkLst>
        <pc:spChg chg="mod">
          <ac:chgData name="Dasari, Venkata Ashok Sairam" userId="S::vxd9845@mavs.uta.edu::9c890068-3d72-4040-a3ce-d9037ea5e378" providerId="AD" clId="Web-{C074FE97-2DBB-B7FD-D926-BF714F08E9F3}" dt="2022-09-26T19:44:20.721" v="59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Dasari, Venkata Ashok Sairam" userId="S::vxd9845@mavs.uta.edu::9c890068-3d72-4040-a3ce-d9037ea5e378" providerId="AD" clId="Web-{C074FE97-2DBB-B7FD-D926-BF714F08E9F3}" dt="2022-09-26T19:44:20.721" v="59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Dasari, Venkata Ashok Sairam" userId="S::vxd9845@mavs.uta.edu::9c890068-3d72-4040-a3ce-d9037ea5e378" providerId="AD" clId="Web-{C074FE97-2DBB-B7FD-D926-BF714F08E9F3}" dt="2022-09-26T19:44:20.721" v="59"/>
          <ac:spMkLst>
            <pc:docMk/>
            <pc:sldMk cId="109857222" sldId="256"/>
            <ac:spMk id="4" creationId="{517C956A-0988-F583-E00A-179E1F90A1E5}"/>
          </ac:spMkLst>
        </pc:spChg>
        <pc:spChg chg="add del">
          <ac:chgData name="Dasari, Venkata Ashok Sairam" userId="S::vxd9845@mavs.uta.edu::9c890068-3d72-4040-a3ce-d9037ea5e378" providerId="AD" clId="Web-{C074FE97-2DBB-B7FD-D926-BF714F08E9F3}" dt="2022-09-26T19:43:58.330" v="57"/>
          <ac:spMkLst>
            <pc:docMk/>
            <pc:sldMk cId="109857222" sldId="256"/>
            <ac:spMk id="6" creationId="{9A297797-5C89-4791-8204-AB071FA1FBCA}"/>
          </ac:spMkLst>
        </pc:spChg>
        <pc:spChg chg="add del">
          <ac:chgData name="Dasari, Venkata Ashok Sairam" userId="S::vxd9845@mavs.uta.edu::9c890068-3d72-4040-a3ce-d9037ea5e378" providerId="AD" clId="Web-{C074FE97-2DBB-B7FD-D926-BF714F08E9F3}" dt="2022-09-26T19:43:58.330" v="57"/>
          <ac:spMkLst>
            <pc:docMk/>
            <pc:sldMk cId="109857222" sldId="256"/>
            <ac:spMk id="7" creationId="{569BBA9B-8F4E-4D2B-BEFA-41A475443377}"/>
          </ac:spMkLst>
        </pc:spChg>
        <pc:spChg chg="add del">
          <ac:chgData name="Dasari, Venkata Ashok Sairam" userId="S::vxd9845@mavs.uta.edu::9c890068-3d72-4040-a3ce-d9037ea5e378" providerId="AD" clId="Web-{C074FE97-2DBB-B7FD-D926-BF714F08E9F3}" dt="2022-09-26T19:43:58.330" v="57"/>
          <ac:spMkLst>
            <pc:docMk/>
            <pc:sldMk cId="109857222" sldId="256"/>
            <ac:spMk id="13" creationId="{851012D1-8033-40B1-9EC0-91390FFC7403}"/>
          </ac:spMkLst>
        </pc:spChg>
        <pc:spChg chg="add del">
          <ac:chgData name="Dasari, Venkata Ashok Sairam" userId="S::vxd9845@mavs.uta.edu::9c890068-3d72-4040-a3ce-d9037ea5e378" providerId="AD" clId="Web-{C074FE97-2DBB-B7FD-D926-BF714F08E9F3}" dt="2022-09-26T19:43:58.330" v="57"/>
          <ac:spMkLst>
            <pc:docMk/>
            <pc:sldMk cId="109857222" sldId="256"/>
            <ac:spMk id="15" creationId="{2E80C965-DB6D-4F81-9E9E-B027384D0BD6}"/>
          </ac:spMkLst>
        </pc:spChg>
        <pc:spChg chg="add del">
          <ac:chgData name="Dasari, Venkata Ashok Sairam" userId="S::vxd9845@mavs.uta.edu::9c890068-3d72-4040-a3ce-d9037ea5e378" providerId="AD" clId="Web-{C074FE97-2DBB-B7FD-D926-BF714F08E9F3}" dt="2022-09-26T19:43:58.330" v="57"/>
          <ac:spMkLst>
            <pc:docMk/>
            <pc:sldMk cId="109857222" sldId="256"/>
            <ac:spMk id="17" creationId="{D291F021-C45C-4D44-A2B8-A789E386CC42}"/>
          </ac:spMkLst>
        </pc:spChg>
        <pc:spChg chg="add del">
          <ac:chgData name="Dasari, Venkata Ashok Sairam" userId="S::vxd9845@mavs.uta.edu::9c890068-3d72-4040-a3ce-d9037ea5e378" providerId="AD" clId="Web-{C074FE97-2DBB-B7FD-D926-BF714F08E9F3}" dt="2022-09-26T19:44:20.721" v="59"/>
          <ac:spMkLst>
            <pc:docMk/>
            <pc:sldMk cId="109857222" sldId="256"/>
            <ac:spMk id="19" creationId="{2B566528-1B12-4246-9431-5C2D7D081168}"/>
          </ac:spMkLst>
        </pc:spChg>
        <pc:spChg chg="add del">
          <ac:chgData name="Dasari, Venkata Ashok Sairam" userId="S::vxd9845@mavs.uta.edu::9c890068-3d72-4040-a3ce-d9037ea5e378" providerId="AD" clId="Web-{C074FE97-2DBB-B7FD-D926-BF714F08E9F3}" dt="2022-09-26T19:44:20.721" v="59"/>
          <ac:spMkLst>
            <pc:docMk/>
            <pc:sldMk cId="109857222" sldId="256"/>
            <ac:spMk id="20" creationId="{2E80C965-DB6D-4F81-9E9E-B027384D0BD6}"/>
          </ac:spMkLst>
        </pc:spChg>
        <pc:spChg chg="add del">
          <ac:chgData name="Dasari, Venkata Ashok Sairam" userId="S::vxd9845@mavs.uta.edu::9c890068-3d72-4040-a3ce-d9037ea5e378" providerId="AD" clId="Web-{C074FE97-2DBB-B7FD-D926-BF714F08E9F3}" dt="2022-09-26T19:44:20.721" v="59"/>
          <ac:spMkLst>
            <pc:docMk/>
            <pc:sldMk cId="109857222" sldId="256"/>
            <ac:spMk id="21" creationId="{A580F890-B085-4E95-96AA-55AEBEC5CE6E}"/>
          </ac:spMkLst>
        </pc:spChg>
        <pc:spChg chg="add del">
          <ac:chgData name="Dasari, Venkata Ashok Sairam" userId="S::vxd9845@mavs.uta.edu::9c890068-3d72-4040-a3ce-d9037ea5e378" providerId="AD" clId="Web-{C074FE97-2DBB-B7FD-D926-BF714F08E9F3}" dt="2022-09-26T19:44:20.721" v="59"/>
          <ac:spMkLst>
            <pc:docMk/>
            <pc:sldMk cId="109857222" sldId="256"/>
            <ac:spMk id="22" creationId="{D3F51FEB-38FB-4F6C-9F7B-2F2AFAB65463}"/>
          </ac:spMkLst>
        </pc:spChg>
        <pc:spChg chg="add del">
          <ac:chgData name="Dasari, Venkata Ashok Sairam" userId="S::vxd9845@mavs.uta.edu::9c890068-3d72-4040-a3ce-d9037ea5e378" providerId="AD" clId="Web-{C074FE97-2DBB-B7FD-D926-BF714F08E9F3}" dt="2022-09-26T19:44:20.721" v="59"/>
          <ac:spMkLst>
            <pc:docMk/>
            <pc:sldMk cId="109857222" sldId="256"/>
            <ac:spMk id="23" creationId="{1E547BA6-BAE0-43BB-A7CA-60F69CE252F0}"/>
          </ac:spMkLst>
        </pc:spChg>
      </pc:sldChg>
      <pc:sldChg chg="addSp delSp modSp new mod setBg">
        <pc:chgData name="Dasari, Venkata Ashok Sairam" userId="S::vxd9845@mavs.uta.edu::9c890068-3d72-4040-a3ce-d9037ea5e378" providerId="AD" clId="Web-{C074FE97-2DBB-B7FD-D926-BF714F08E9F3}" dt="2022-09-26T19:44:36.097" v="62"/>
        <pc:sldMkLst>
          <pc:docMk/>
          <pc:sldMk cId="79039807" sldId="257"/>
        </pc:sldMkLst>
        <pc:spChg chg="mod">
          <ac:chgData name="Dasari, Venkata Ashok Sairam" userId="S::vxd9845@mavs.uta.edu::9c890068-3d72-4040-a3ce-d9037ea5e378" providerId="AD" clId="Web-{C074FE97-2DBB-B7FD-D926-BF714F08E9F3}" dt="2022-09-26T19:44:36.097" v="62"/>
          <ac:spMkLst>
            <pc:docMk/>
            <pc:sldMk cId="79039807" sldId="257"/>
            <ac:spMk id="2" creationId="{59194832-9C51-1C01-6F30-6774B329F06F}"/>
          </ac:spMkLst>
        </pc:spChg>
        <pc:spChg chg="mod">
          <ac:chgData name="Dasari, Venkata Ashok Sairam" userId="S::vxd9845@mavs.uta.edu::9c890068-3d72-4040-a3ce-d9037ea5e378" providerId="AD" clId="Web-{C074FE97-2DBB-B7FD-D926-BF714F08E9F3}" dt="2022-09-26T19:44:36.097" v="62"/>
          <ac:spMkLst>
            <pc:docMk/>
            <pc:sldMk cId="79039807" sldId="257"/>
            <ac:spMk id="3" creationId="{4953E905-E440-C0BE-2271-D09E1E281BAF}"/>
          </ac:spMkLst>
        </pc:spChg>
        <pc:spChg chg="add mod">
          <ac:chgData name="Dasari, Venkata Ashok Sairam" userId="S::vxd9845@mavs.uta.edu::9c890068-3d72-4040-a3ce-d9037ea5e378" providerId="AD" clId="Web-{C074FE97-2DBB-B7FD-D926-BF714F08E9F3}" dt="2022-09-26T19:44:36.097" v="62"/>
          <ac:spMkLst>
            <pc:docMk/>
            <pc:sldMk cId="79039807" sldId="257"/>
            <ac:spMk id="4" creationId="{225608E6-476B-48D7-1490-D9FB365B56D7}"/>
          </ac:spMkLst>
        </pc:spChg>
        <pc:spChg chg="add del mod">
          <ac:chgData name="Dasari, Venkata Ashok Sairam" userId="S::vxd9845@mavs.uta.edu::9c890068-3d72-4040-a3ce-d9037ea5e378" providerId="AD" clId="Web-{C074FE97-2DBB-B7FD-D926-BF714F08E9F3}" dt="2022-09-26T19:40:36.153" v="44"/>
          <ac:spMkLst>
            <pc:docMk/>
            <pc:sldMk cId="79039807" sldId="257"/>
            <ac:spMk id="5" creationId="{8F789767-C16A-09DB-229F-9D45FAAE1B4E}"/>
          </ac:spMkLst>
        </pc:spChg>
        <pc:spChg chg="add del">
          <ac:chgData name="Dasari, Venkata Ashok Sairam" userId="S::vxd9845@mavs.uta.edu::9c890068-3d72-4040-a3ce-d9037ea5e378" providerId="AD" clId="Web-{C074FE97-2DBB-B7FD-D926-BF714F08E9F3}" dt="2022-09-26T19:44:36.097" v="62"/>
          <ac:spMkLst>
            <pc:docMk/>
            <pc:sldMk cId="79039807" sldId="257"/>
            <ac:spMk id="9" creationId="{2B566528-1B12-4246-9431-5C2D7D081168}"/>
          </ac:spMkLst>
        </pc:spChg>
        <pc:spChg chg="add del">
          <ac:chgData name="Dasari, Venkata Ashok Sairam" userId="S::vxd9845@mavs.uta.edu::9c890068-3d72-4040-a3ce-d9037ea5e378" providerId="AD" clId="Web-{C074FE97-2DBB-B7FD-D926-BF714F08E9F3}" dt="2022-09-26T19:44:36.097" v="62"/>
          <ac:spMkLst>
            <pc:docMk/>
            <pc:sldMk cId="79039807" sldId="257"/>
            <ac:spMk id="11" creationId="{2E80C965-DB6D-4F81-9E9E-B027384D0BD6}"/>
          </ac:spMkLst>
        </pc:spChg>
        <pc:spChg chg="add del">
          <ac:chgData name="Dasari, Venkata Ashok Sairam" userId="S::vxd9845@mavs.uta.edu::9c890068-3d72-4040-a3ce-d9037ea5e378" providerId="AD" clId="Web-{C074FE97-2DBB-B7FD-D926-BF714F08E9F3}" dt="2022-09-26T19:44:36.097" v="62"/>
          <ac:spMkLst>
            <pc:docMk/>
            <pc:sldMk cId="79039807" sldId="257"/>
            <ac:spMk id="13" creationId="{A580F890-B085-4E95-96AA-55AEBEC5CE6E}"/>
          </ac:spMkLst>
        </pc:spChg>
        <pc:spChg chg="add del">
          <ac:chgData name="Dasari, Venkata Ashok Sairam" userId="S::vxd9845@mavs.uta.edu::9c890068-3d72-4040-a3ce-d9037ea5e378" providerId="AD" clId="Web-{C074FE97-2DBB-B7FD-D926-BF714F08E9F3}" dt="2022-09-26T19:44:36.097" v="62"/>
          <ac:spMkLst>
            <pc:docMk/>
            <pc:sldMk cId="79039807" sldId="257"/>
            <ac:spMk id="15" creationId="{D3F51FEB-38FB-4F6C-9F7B-2F2AFAB65463}"/>
          </ac:spMkLst>
        </pc:spChg>
        <pc:spChg chg="add del">
          <ac:chgData name="Dasari, Venkata Ashok Sairam" userId="S::vxd9845@mavs.uta.edu::9c890068-3d72-4040-a3ce-d9037ea5e378" providerId="AD" clId="Web-{C074FE97-2DBB-B7FD-D926-BF714F08E9F3}" dt="2022-09-26T19:44:36.097" v="62"/>
          <ac:spMkLst>
            <pc:docMk/>
            <pc:sldMk cId="79039807" sldId="257"/>
            <ac:spMk id="17" creationId="{1E547BA6-BAE0-43BB-A7CA-60F69CE252F0}"/>
          </ac:spMkLst>
        </pc:spChg>
      </pc:sldChg>
      <pc:sldChg chg="addSp delSp modSp new mod setBg">
        <pc:chgData name="Dasari, Venkata Ashok Sairam" userId="S::vxd9845@mavs.uta.edu::9c890068-3d72-4040-a3ce-d9037ea5e378" providerId="AD" clId="Web-{C074FE97-2DBB-B7FD-D926-BF714F08E9F3}" dt="2022-09-26T20:09:06.692" v="204" actId="20577"/>
        <pc:sldMkLst>
          <pc:docMk/>
          <pc:sldMk cId="4177029105" sldId="258"/>
        </pc:sldMkLst>
        <pc:spChg chg="add del mod">
          <ac:chgData name="Dasari, Venkata Ashok Sairam" userId="S::vxd9845@mavs.uta.edu::9c890068-3d72-4040-a3ce-d9037ea5e378" providerId="AD" clId="Web-{C074FE97-2DBB-B7FD-D926-BF714F08E9F3}" dt="2022-09-26T20:09:06.692" v="204" actId="20577"/>
          <ac:spMkLst>
            <pc:docMk/>
            <pc:sldMk cId="4177029105" sldId="258"/>
            <ac:spMk id="2" creationId="{C643B986-E780-8D06-76D2-B340124BC760}"/>
          </ac:spMkLst>
        </pc:spChg>
        <pc:spChg chg="del">
          <ac:chgData name="Dasari, Venkata Ashok Sairam" userId="S::vxd9845@mavs.uta.edu::9c890068-3d72-4040-a3ce-d9037ea5e378" providerId="AD" clId="Web-{C074FE97-2DBB-B7FD-D926-BF714F08E9F3}" dt="2022-09-26T19:42:12.030" v="47"/>
          <ac:spMkLst>
            <pc:docMk/>
            <pc:sldMk cId="4177029105" sldId="258"/>
            <ac:spMk id="3" creationId="{2DEF0067-A667-28F0-1BB9-7737B266F2B0}"/>
          </ac:spMkLst>
        </pc:spChg>
        <pc:spChg chg="add mod">
          <ac:chgData name="Dasari, Venkata Ashok Sairam" userId="S::vxd9845@mavs.uta.edu::9c890068-3d72-4040-a3ce-d9037ea5e378" providerId="AD" clId="Web-{C074FE97-2DBB-B7FD-D926-BF714F08E9F3}" dt="2022-09-26T19:44:39.128" v="63"/>
          <ac:spMkLst>
            <pc:docMk/>
            <pc:sldMk cId="4177029105" sldId="258"/>
            <ac:spMk id="4" creationId="{A9AC22AB-4CB8-EFA7-7F57-A492448A4EA9}"/>
          </ac:spMkLst>
        </pc:spChg>
        <pc:spChg chg="add del">
          <ac:chgData name="Dasari, Venkata Ashok Sairam" userId="S::vxd9845@mavs.uta.edu::9c890068-3d72-4040-a3ce-d9037ea5e378" providerId="AD" clId="Web-{C074FE97-2DBB-B7FD-D926-BF714F08E9F3}" dt="2022-09-26T19:44:39.128" v="63"/>
          <ac:spMkLst>
            <pc:docMk/>
            <pc:sldMk cId="4177029105" sldId="258"/>
            <ac:spMk id="10" creationId="{F3060C83-F051-4F0E-ABAD-AA0DFC48B218}"/>
          </ac:spMkLst>
        </pc:spChg>
        <pc:spChg chg="add del">
          <ac:chgData name="Dasari, Venkata Ashok Sairam" userId="S::vxd9845@mavs.uta.edu::9c890068-3d72-4040-a3ce-d9037ea5e378" providerId="AD" clId="Web-{C074FE97-2DBB-B7FD-D926-BF714F08E9F3}" dt="2022-09-26T19:44:39.128" v="63"/>
          <ac:spMkLst>
            <pc:docMk/>
            <pc:sldMk cId="4177029105" sldId="258"/>
            <ac:spMk id="12" creationId="{83C98ABE-055B-441F-B07E-44F97F083C39}"/>
          </ac:spMkLst>
        </pc:spChg>
        <pc:spChg chg="add del">
          <ac:chgData name="Dasari, Venkata Ashok Sairam" userId="S::vxd9845@mavs.uta.edu::9c890068-3d72-4040-a3ce-d9037ea5e378" providerId="AD" clId="Web-{C074FE97-2DBB-B7FD-D926-BF714F08E9F3}" dt="2022-09-26T19:44:39.128" v="63"/>
          <ac:spMkLst>
            <pc:docMk/>
            <pc:sldMk cId="4177029105" sldId="258"/>
            <ac:spMk id="14" creationId="{29FDB030-9B49-4CED-8CCD-4D99382388AC}"/>
          </ac:spMkLst>
        </pc:spChg>
        <pc:spChg chg="add del">
          <ac:chgData name="Dasari, Venkata Ashok Sairam" userId="S::vxd9845@mavs.uta.edu::9c890068-3d72-4040-a3ce-d9037ea5e378" providerId="AD" clId="Web-{C074FE97-2DBB-B7FD-D926-BF714F08E9F3}" dt="2022-09-26T19:44:39.128" v="63"/>
          <ac:spMkLst>
            <pc:docMk/>
            <pc:sldMk cId="4177029105" sldId="258"/>
            <ac:spMk id="16" creationId="{3783CA14-24A1-485C-8B30-D6A5D87987AD}"/>
          </ac:spMkLst>
        </pc:spChg>
        <pc:spChg chg="add del">
          <ac:chgData name="Dasari, Venkata Ashok Sairam" userId="S::vxd9845@mavs.uta.edu::9c890068-3d72-4040-a3ce-d9037ea5e378" providerId="AD" clId="Web-{C074FE97-2DBB-B7FD-D926-BF714F08E9F3}" dt="2022-09-26T19:44:39.128" v="63"/>
          <ac:spMkLst>
            <pc:docMk/>
            <pc:sldMk cId="4177029105" sldId="258"/>
            <ac:spMk id="18" creationId="{9A97C86A-04D6-40F7-AE84-31AB43E6A846}"/>
          </ac:spMkLst>
        </pc:spChg>
        <pc:spChg chg="add del">
          <ac:chgData name="Dasari, Venkata Ashok Sairam" userId="S::vxd9845@mavs.uta.edu::9c890068-3d72-4040-a3ce-d9037ea5e378" providerId="AD" clId="Web-{C074FE97-2DBB-B7FD-D926-BF714F08E9F3}" dt="2022-09-26T19:44:39.128" v="63"/>
          <ac:spMkLst>
            <pc:docMk/>
            <pc:sldMk cId="4177029105" sldId="258"/>
            <ac:spMk id="20" creationId="{FF9F2414-84E8-453E-B1F3-389FDE8192D9}"/>
          </ac:spMkLst>
        </pc:spChg>
        <pc:spChg chg="add del">
          <ac:chgData name="Dasari, Venkata Ashok Sairam" userId="S::vxd9845@mavs.uta.edu::9c890068-3d72-4040-a3ce-d9037ea5e378" providerId="AD" clId="Web-{C074FE97-2DBB-B7FD-D926-BF714F08E9F3}" dt="2022-09-26T19:44:39.128" v="63"/>
          <ac:spMkLst>
            <pc:docMk/>
            <pc:sldMk cId="4177029105" sldId="258"/>
            <ac:spMk id="22" creationId="{3ECA69A1-7536-43AC-85EF-C7106179F5ED}"/>
          </ac:spMkLst>
        </pc:spChg>
        <pc:picChg chg="add mod ord">
          <ac:chgData name="Dasari, Venkata Ashok Sairam" userId="S::vxd9845@mavs.uta.edu::9c890068-3d72-4040-a3ce-d9037ea5e378" providerId="AD" clId="Web-{C074FE97-2DBB-B7FD-D926-BF714F08E9F3}" dt="2022-09-26T19:44:39.128" v="63"/>
          <ac:picMkLst>
            <pc:docMk/>
            <pc:sldMk cId="4177029105" sldId="258"/>
            <ac:picMk id="5" creationId="{191A4447-8613-2B6E-4964-20488775BE86}"/>
          </ac:picMkLst>
        </pc:picChg>
      </pc:sldChg>
      <pc:sldChg chg="modSp new">
        <pc:chgData name="Dasari, Venkata Ashok Sairam" userId="S::vxd9845@mavs.uta.edu::9c890068-3d72-4040-a3ce-d9037ea5e378" providerId="AD" clId="Web-{C074FE97-2DBB-B7FD-D926-BF714F08E9F3}" dt="2022-09-26T20:08:51.957" v="199" actId="20577"/>
        <pc:sldMkLst>
          <pc:docMk/>
          <pc:sldMk cId="1253863512" sldId="259"/>
        </pc:sldMkLst>
        <pc:spChg chg="mod">
          <ac:chgData name="Dasari, Venkata Ashok Sairam" userId="S::vxd9845@mavs.uta.edu::9c890068-3d72-4040-a3ce-d9037ea5e378" providerId="AD" clId="Web-{C074FE97-2DBB-B7FD-D926-BF714F08E9F3}" dt="2022-09-26T20:01:45.791" v="79" actId="20577"/>
          <ac:spMkLst>
            <pc:docMk/>
            <pc:sldMk cId="1253863512" sldId="259"/>
            <ac:spMk id="2" creationId="{1A2515A1-4BAA-58EC-7D48-41959CE618F2}"/>
          </ac:spMkLst>
        </pc:spChg>
        <pc:spChg chg="mod">
          <ac:chgData name="Dasari, Venkata Ashok Sairam" userId="S::vxd9845@mavs.uta.edu::9c890068-3d72-4040-a3ce-d9037ea5e378" providerId="AD" clId="Web-{C074FE97-2DBB-B7FD-D926-BF714F08E9F3}" dt="2022-09-26T20:08:51.957" v="199" actId="20577"/>
          <ac:spMkLst>
            <pc:docMk/>
            <pc:sldMk cId="1253863512" sldId="259"/>
            <ac:spMk id="3" creationId="{DB974D1E-70F0-B5B6-3AEC-1AC9C2672528}"/>
          </ac:spMkLst>
        </pc:spChg>
      </pc:sldChg>
      <pc:sldChg chg="addSp delSp modSp new del">
        <pc:chgData name="Dasari, Venkata Ashok Sairam" userId="S::vxd9845@mavs.uta.edu::9c890068-3d72-4040-a3ce-d9037ea5e378" providerId="AD" clId="Web-{C074FE97-2DBB-B7FD-D926-BF714F08E9F3}" dt="2022-09-26T20:17:22.251" v="206"/>
        <pc:sldMkLst>
          <pc:docMk/>
          <pc:sldMk cId="2785269899" sldId="260"/>
        </pc:sldMkLst>
        <pc:spChg chg="mod">
          <ac:chgData name="Dasari, Venkata Ashok Sairam" userId="S::vxd9845@mavs.uta.edu::9c890068-3d72-4040-a3ce-d9037ea5e378" providerId="AD" clId="Web-{C074FE97-2DBB-B7FD-D926-BF714F08E9F3}" dt="2022-09-26T20:07:53.722" v="171" actId="20577"/>
          <ac:spMkLst>
            <pc:docMk/>
            <pc:sldMk cId="2785269899" sldId="260"/>
            <ac:spMk id="2" creationId="{EF7DA1F2-D58D-066D-02D1-AFCEFD5F9FDB}"/>
          </ac:spMkLst>
        </pc:spChg>
        <pc:spChg chg="del">
          <ac:chgData name="Dasari, Venkata Ashok Sairam" userId="S::vxd9845@mavs.uta.edu::9c890068-3d72-4040-a3ce-d9037ea5e378" providerId="AD" clId="Web-{C074FE97-2DBB-B7FD-D926-BF714F08E9F3}" dt="2022-09-26T20:06:58.064" v="161"/>
          <ac:spMkLst>
            <pc:docMk/>
            <pc:sldMk cId="2785269899" sldId="260"/>
            <ac:spMk id="3" creationId="{BCE7D012-59E4-B810-B7F0-B837764A6EC5}"/>
          </ac:spMkLst>
        </pc:spChg>
        <pc:picChg chg="add mod ord modCrop">
          <ac:chgData name="Dasari, Venkata Ashok Sairam" userId="S::vxd9845@mavs.uta.edu::9c890068-3d72-4040-a3ce-d9037ea5e378" providerId="AD" clId="Web-{C074FE97-2DBB-B7FD-D926-BF714F08E9F3}" dt="2022-09-26T20:08:12.144" v="174" actId="14100"/>
          <ac:picMkLst>
            <pc:docMk/>
            <pc:sldMk cId="2785269899" sldId="260"/>
            <ac:picMk id="5" creationId="{A12547F7-CB2E-900E-2C85-7028322FECFF}"/>
          </ac:picMkLst>
        </pc:picChg>
      </pc:sldChg>
      <pc:sldChg chg="new">
        <pc:chgData name="Dasari, Venkata Ashok Sairam" userId="S::vxd9845@mavs.uta.edu::9c890068-3d72-4040-a3ce-d9037ea5e378" providerId="AD" clId="Web-{C074FE97-2DBB-B7FD-D926-BF714F08E9F3}" dt="2022-09-26T20:09:28.521" v="205"/>
        <pc:sldMkLst>
          <pc:docMk/>
          <pc:sldMk cId="938379417" sldId="261"/>
        </pc:sldMkLst>
      </pc:sldChg>
      <pc:sldMasterChg chg="mod modSldLayout">
        <pc:chgData name="Dasari, Venkata Ashok Sairam" userId="S::vxd9845@mavs.uta.edu::9c890068-3d72-4040-a3ce-d9037ea5e378" providerId="AD" clId="Web-{C074FE97-2DBB-B7FD-D926-BF714F08E9F3}" dt="2022-09-26T19:40:40.168" v="46"/>
        <pc:sldMasterMkLst>
          <pc:docMk/>
          <pc:sldMasterMk cId="2460954070" sldId="2147483660"/>
        </pc:sldMasterMkLst>
        <pc:sldLayoutChg chg="mod">
          <pc:chgData name="Dasari, Venkata Ashok Sairam" userId="S::vxd9845@mavs.uta.edu::9c890068-3d72-4040-a3ce-d9037ea5e378" providerId="AD" clId="Web-{C074FE97-2DBB-B7FD-D926-BF714F08E9F3}" dt="2022-09-26T19:40:40.168" v="46"/>
          <pc:sldLayoutMkLst>
            <pc:docMk/>
            <pc:sldMasterMk cId="2460954070" sldId="2147483660"/>
            <pc:sldLayoutMk cId="2385387890" sldId="2147483661"/>
          </pc:sldLayoutMkLst>
        </pc:sldLayoutChg>
        <pc:sldLayoutChg chg="mod">
          <pc:chgData name="Dasari, Venkata Ashok Sairam" userId="S::vxd9845@mavs.uta.edu::9c890068-3d72-4040-a3ce-d9037ea5e378" providerId="AD" clId="Web-{C074FE97-2DBB-B7FD-D926-BF714F08E9F3}" dt="2022-09-26T19:40:40.168" v="46"/>
          <pc:sldLayoutMkLst>
            <pc:docMk/>
            <pc:sldMasterMk cId="2460954070" sldId="2147483660"/>
            <pc:sldLayoutMk cId="949138452" sldId="2147483662"/>
          </pc:sldLayoutMkLst>
        </pc:sldLayoutChg>
        <pc:sldLayoutChg chg="mod">
          <pc:chgData name="Dasari, Venkata Ashok Sairam" userId="S::vxd9845@mavs.uta.edu::9c890068-3d72-4040-a3ce-d9037ea5e378" providerId="AD" clId="Web-{C074FE97-2DBB-B7FD-D926-BF714F08E9F3}" dt="2022-09-26T19:40:40.168" v="46"/>
          <pc:sldLayoutMkLst>
            <pc:docMk/>
            <pc:sldMasterMk cId="2460954070" sldId="2147483660"/>
            <pc:sldLayoutMk cId="2591524520" sldId="2147483663"/>
          </pc:sldLayoutMkLst>
        </pc:sldLayoutChg>
        <pc:sldLayoutChg chg="mod">
          <pc:chgData name="Dasari, Venkata Ashok Sairam" userId="S::vxd9845@mavs.uta.edu::9c890068-3d72-4040-a3ce-d9037ea5e378" providerId="AD" clId="Web-{C074FE97-2DBB-B7FD-D926-BF714F08E9F3}" dt="2022-09-26T19:40:40.168" v="46"/>
          <pc:sldLayoutMkLst>
            <pc:docMk/>
            <pc:sldMasterMk cId="2460954070" sldId="2147483660"/>
            <pc:sldLayoutMk cId="1203092039" sldId="2147483664"/>
          </pc:sldLayoutMkLst>
        </pc:sldLayoutChg>
        <pc:sldLayoutChg chg="mod">
          <pc:chgData name="Dasari, Venkata Ashok Sairam" userId="S::vxd9845@mavs.uta.edu::9c890068-3d72-4040-a3ce-d9037ea5e378" providerId="AD" clId="Web-{C074FE97-2DBB-B7FD-D926-BF714F08E9F3}" dt="2022-09-26T19:40:40.168" v="46"/>
          <pc:sldLayoutMkLst>
            <pc:docMk/>
            <pc:sldMasterMk cId="2460954070" sldId="2147483660"/>
            <pc:sldLayoutMk cId="3733172339" sldId="2147483665"/>
          </pc:sldLayoutMkLst>
        </pc:sldLayoutChg>
        <pc:sldLayoutChg chg="mod">
          <pc:chgData name="Dasari, Venkata Ashok Sairam" userId="S::vxd9845@mavs.uta.edu::9c890068-3d72-4040-a3ce-d9037ea5e378" providerId="AD" clId="Web-{C074FE97-2DBB-B7FD-D926-BF714F08E9F3}" dt="2022-09-26T19:40:40.168" v="46"/>
          <pc:sldLayoutMkLst>
            <pc:docMk/>
            <pc:sldMasterMk cId="2460954070" sldId="2147483660"/>
            <pc:sldLayoutMk cId="3210312558" sldId="2147483666"/>
          </pc:sldLayoutMkLst>
        </pc:sldLayoutChg>
        <pc:sldLayoutChg chg="mod">
          <pc:chgData name="Dasari, Venkata Ashok Sairam" userId="S::vxd9845@mavs.uta.edu::9c890068-3d72-4040-a3ce-d9037ea5e378" providerId="AD" clId="Web-{C074FE97-2DBB-B7FD-D926-BF714F08E9F3}" dt="2022-09-26T19:40:40.168" v="46"/>
          <pc:sldLayoutMkLst>
            <pc:docMk/>
            <pc:sldMasterMk cId="2460954070" sldId="2147483660"/>
            <pc:sldLayoutMk cId="3146388984" sldId="2147483667"/>
          </pc:sldLayoutMkLst>
        </pc:sldLayoutChg>
        <pc:sldLayoutChg chg="mod">
          <pc:chgData name="Dasari, Venkata Ashok Sairam" userId="S::vxd9845@mavs.uta.edu::9c890068-3d72-4040-a3ce-d9037ea5e378" providerId="AD" clId="Web-{C074FE97-2DBB-B7FD-D926-BF714F08E9F3}" dt="2022-09-26T19:40:40.168" v="46"/>
          <pc:sldLayoutMkLst>
            <pc:docMk/>
            <pc:sldMasterMk cId="2460954070" sldId="2147483660"/>
            <pc:sldLayoutMk cId="3171841454" sldId="2147483668"/>
          </pc:sldLayoutMkLst>
        </pc:sldLayoutChg>
        <pc:sldLayoutChg chg="mod">
          <pc:chgData name="Dasari, Venkata Ashok Sairam" userId="S::vxd9845@mavs.uta.edu::9c890068-3d72-4040-a3ce-d9037ea5e378" providerId="AD" clId="Web-{C074FE97-2DBB-B7FD-D926-BF714F08E9F3}" dt="2022-09-26T19:40:40.168" v="46"/>
          <pc:sldLayoutMkLst>
            <pc:docMk/>
            <pc:sldMasterMk cId="2460954070" sldId="2147483660"/>
            <pc:sldLayoutMk cId="1718958274" sldId="2147483669"/>
          </pc:sldLayoutMkLst>
        </pc:sldLayoutChg>
        <pc:sldLayoutChg chg="mod">
          <pc:chgData name="Dasari, Venkata Ashok Sairam" userId="S::vxd9845@mavs.uta.edu::9c890068-3d72-4040-a3ce-d9037ea5e378" providerId="AD" clId="Web-{C074FE97-2DBB-B7FD-D926-BF714F08E9F3}" dt="2022-09-26T19:40:40.168" v="46"/>
          <pc:sldLayoutMkLst>
            <pc:docMk/>
            <pc:sldMasterMk cId="2460954070" sldId="2147483660"/>
            <pc:sldLayoutMk cId="2202905451" sldId="2147483670"/>
          </pc:sldLayoutMkLst>
        </pc:sldLayoutChg>
        <pc:sldLayoutChg chg="mod">
          <pc:chgData name="Dasari, Venkata Ashok Sairam" userId="S::vxd9845@mavs.uta.edu::9c890068-3d72-4040-a3ce-d9037ea5e378" providerId="AD" clId="Web-{C074FE97-2DBB-B7FD-D926-BF714F08E9F3}" dt="2022-09-26T19:40:40.168" v="46"/>
          <pc:sldLayoutMkLst>
            <pc:docMk/>
            <pc:sldMasterMk cId="2460954070" sldId="2147483660"/>
            <pc:sldLayoutMk cId="3479445657" sldId="2147483671"/>
          </pc:sldLayoutMkLst>
        </pc:sldLayoutChg>
      </pc:sldMasterChg>
    </pc:docChg>
  </pc:docChgLst>
  <pc:docChgLst>
    <pc:chgData name="Dasari, Venkata Ashok Sairam" userId="S::vxd9845@mavs.uta.edu::9c890068-3d72-4040-a3ce-d9037ea5e378" providerId="AD" clId="Web-{23F38284-4E42-2599-6A32-9740097E67BD}"/>
    <pc:docChg chg="delSld modSld sldOrd">
      <pc:chgData name="Dasari, Venkata Ashok Sairam" userId="S::vxd9845@mavs.uta.edu::9c890068-3d72-4040-a3ce-d9037ea5e378" providerId="AD" clId="Web-{23F38284-4E42-2599-6A32-9740097E67BD}" dt="2022-09-27T02:49:33.523" v="148" actId="20577"/>
      <pc:docMkLst>
        <pc:docMk/>
      </pc:docMkLst>
      <pc:sldChg chg="modSp">
        <pc:chgData name="Dasari, Venkata Ashok Sairam" userId="S::vxd9845@mavs.uta.edu::9c890068-3d72-4040-a3ce-d9037ea5e378" providerId="AD" clId="Web-{23F38284-4E42-2599-6A32-9740097E67BD}" dt="2022-09-27T01:05:04.266" v="26" actId="20577"/>
        <pc:sldMkLst>
          <pc:docMk/>
          <pc:sldMk cId="79039807" sldId="257"/>
        </pc:sldMkLst>
        <pc:spChg chg="mod">
          <ac:chgData name="Dasari, Venkata Ashok Sairam" userId="S::vxd9845@mavs.uta.edu::9c890068-3d72-4040-a3ce-d9037ea5e378" providerId="AD" clId="Web-{23F38284-4E42-2599-6A32-9740097E67BD}" dt="2022-09-27T01:05:04.266" v="26" actId="20577"/>
          <ac:spMkLst>
            <pc:docMk/>
            <pc:sldMk cId="79039807" sldId="257"/>
            <ac:spMk id="3" creationId="{4953E905-E440-C0BE-2271-D09E1E281BAF}"/>
          </ac:spMkLst>
        </pc:spChg>
      </pc:sldChg>
      <pc:sldChg chg="modSp">
        <pc:chgData name="Dasari, Venkata Ashok Sairam" userId="S::vxd9845@mavs.uta.edu::9c890068-3d72-4040-a3ce-d9037ea5e378" providerId="AD" clId="Web-{23F38284-4E42-2599-6A32-9740097E67BD}" dt="2022-09-27T02:49:20.679" v="145" actId="20577"/>
        <pc:sldMkLst>
          <pc:docMk/>
          <pc:sldMk cId="1253863512" sldId="259"/>
        </pc:sldMkLst>
        <pc:spChg chg="mod">
          <ac:chgData name="Dasari, Venkata Ashok Sairam" userId="S::vxd9845@mavs.uta.edu::9c890068-3d72-4040-a3ce-d9037ea5e378" providerId="AD" clId="Web-{23F38284-4E42-2599-6A32-9740097E67BD}" dt="2022-09-27T02:49:20.679" v="145" actId="20577"/>
          <ac:spMkLst>
            <pc:docMk/>
            <pc:sldMk cId="1253863512" sldId="259"/>
            <ac:spMk id="3" creationId="{DB974D1E-70F0-B5B6-3AEC-1AC9C2672528}"/>
          </ac:spMkLst>
        </pc:spChg>
      </pc:sldChg>
      <pc:sldChg chg="modSp">
        <pc:chgData name="Dasari, Venkata Ashok Sairam" userId="S::vxd9845@mavs.uta.edu::9c890068-3d72-4040-a3ce-d9037ea5e378" providerId="AD" clId="Web-{23F38284-4E42-2599-6A32-9740097E67BD}" dt="2022-09-27T02:49:25.945" v="147" actId="20577"/>
        <pc:sldMkLst>
          <pc:docMk/>
          <pc:sldMk cId="1251343892" sldId="262"/>
        </pc:sldMkLst>
        <pc:spChg chg="mod">
          <ac:chgData name="Dasari, Venkata Ashok Sairam" userId="S::vxd9845@mavs.uta.edu::9c890068-3d72-4040-a3ce-d9037ea5e378" providerId="AD" clId="Web-{23F38284-4E42-2599-6A32-9740097E67BD}" dt="2022-09-27T02:49:25.945" v="147" actId="20577"/>
          <ac:spMkLst>
            <pc:docMk/>
            <pc:sldMk cId="1251343892" sldId="262"/>
            <ac:spMk id="3" creationId="{2F0AB0DC-0ED6-BD2F-BA64-53D02F86DD06}"/>
          </ac:spMkLst>
        </pc:spChg>
      </pc:sldChg>
      <pc:sldChg chg="modSp">
        <pc:chgData name="Dasari, Venkata Ashok Sairam" userId="S::vxd9845@mavs.uta.edu::9c890068-3d72-4040-a3ce-d9037ea5e378" providerId="AD" clId="Web-{23F38284-4E42-2599-6A32-9740097E67BD}" dt="2022-09-27T02:47:04.581" v="106" actId="20577"/>
        <pc:sldMkLst>
          <pc:docMk/>
          <pc:sldMk cId="3476862332" sldId="263"/>
        </pc:sldMkLst>
        <pc:spChg chg="mod">
          <ac:chgData name="Dasari, Venkata Ashok Sairam" userId="S::vxd9845@mavs.uta.edu::9c890068-3d72-4040-a3ce-d9037ea5e378" providerId="AD" clId="Web-{23F38284-4E42-2599-6A32-9740097E67BD}" dt="2022-09-27T02:47:04.581" v="106" actId="20577"/>
          <ac:spMkLst>
            <pc:docMk/>
            <pc:sldMk cId="3476862332" sldId="263"/>
            <ac:spMk id="3" creationId="{31688CCE-722D-7FC1-A9FC-5602685F468E}"/>
          </ac:spMkLst>
        </pc:spChg>
      </pc:sldChg>
      <pc:sldChg chg="del">
        <pc:chgData name="Dasari, Venkata Ashok Sairam" userId="S::vxd9845@mavs.uta.edu::9c890068-3d72-4040-a3ce-d9037ea5e378" providerId="AD" clId="Web-{23F38284-4E42-2599-6A32-9740097E67BD}" dt="2022-09-27T02:34:49.101" v="73"/>
        <pc:sldMkLst>
          <pc:docMk/>
          <pc:sldMk cId="557513192" sldId="264"/>
        </pc:sldMkLst>
      </pc:sldChg>
      <pc:sldChg chg="modSp">
        <pc:chgData name="Dasari, Venkata Ashok Sairam" userId="S::vxd9845@mavs.uta.edu::9c890068-3d72-4040-a3ce-d9037ea5e378" providerId="AD" clId="Web-{23F38284-4E42-2599-6A32-9740097E67BD}" dt="2022-09-27T02:49:33.523" v="148" actId="20577"/>
        <pc:sldMkLst>
          <pc:docMk/>
          <pc:sldMk cId="2583018385" sldId="265"/>
        </pc:sldMkLst>
        <pc:spChg chg="mod">
          <ac:chgData name="Dasari, Venkata Ashok Sairam" userId="S::vxd9845@mavs.uta.edu::9c890068-3d72-4040-a3ce-d9037ea5e378" providerId="AD" clId="Web-{23F38284-4E42-2599-6A32-9740097E67BD}" dt="2022-09-27T02:49:33.523" v="148" actId="20577"/>
          <ac:spMkLst>
            <pc:docMk/>
            <pc:sldMk cId="2583018385" sldId="265"/>
            <ac:spMk id="3" creationId="{401AD286-AD08-19CF-E828-0D2A1D2430BE}"/>
          </ac:spMkLst>
        </pc:spChg>
      </pc:sldChg>
      <pc:sldChg chg="modSp ord">
        <pc:chgData name="Dasari, Venkata Ashok Sairam" userId="S::vxd9845@mavs.uta.edu::9c890068-3d72-4040-a3ce-d9037ea5e378" providerId="AD" clId="Web-{23F38284-4E42-2599-6A32-9740097E67BD}" dt="2022-09-27T02:47:32.863" v="113" actId="20577"/>
        <pc:sldMkLst>
          <pc:docMk/>
          <pc:sldMk cId="614812922" sldId="266"/>
        </pc:sldMkLst>
        <pc:spChg chg="mod">
          <ac:chgData name="Dasari, Venkata Ashok Sairam" userId="S::vxd9845@mavs.uta.edu::9c890068-3d72-4040-a3ce-d9037ea5e378" providerId="AD" clId="Web-{23F38284-4E42-2599-6A32-9740097E67BD}" dt="2022-09-27T02:27:38.804" v="32" actId="20577"/>
          <ac:spMkLst>
            <pc:docMk/>
            <pc:sldMk cId="614812922" sldId="266"/>
            <ac:spMk id="2" creationId="{C981172F-F1A5-02CC-58BA-46F495F4C72E}"/>
          </ac:spMkLst>
        </pc:spChg>
        <pc:spChg chg="mod">
          <ac:chgData name="Dasari, Venkata Ashok Sairam" userId="S::vxd9845@mavs.uta.edu::9c890068-3d72-4040-a3ce-d9037ea5e378" providerId="AD" clId="Web-{23F38284-4E42-2599-6A32-9740097E67BD}" dt="2022-09-27T02:47:32.863" v="113" actId="20577"/>
          <ac:spMkLst>
            <pc:docMk/>
            <pc:sldMk cId="614812922" sldId="266"/>
            <ac:spMk id="3" creationId="{A20B3CE6-7D3D-D11B-19DE-EDFAE268436F}"/>
          </ac:spMkLst>
        </pc:spChg>
      </pc:sldChg>
    </pc:docChg>
  </pc:docChgLst>
  <pc:docChgLst>
    <pc:chgData name="Dasari, Venkata Ashok Sairam" userId="S::vxd9845@mavs.uta.edu::9c890068-3d72-4040-a3ce-d9037ea5e378" providerId="AD" clId="Web-{A5D0A5ED-5286-4E43-BC52-1276476C95D5}"/>
    <pc:docChg chg="modSld addMainMaster delMainMaster">
      <pc:chgData name="Dasari, Venkata Ashok Sairam" userId="S::vxd9845@mavs.uta.edu::9c890068-3d72-4040-a3ce-d9037ea5e378" providerId="AD" clId="Web-{A5D0A5ED-5286-4E43-BC52-1276476C95D5}" dt="2022-09-20T16:37:01.682" v="57" actId="20577"/>
      <pc:docMkLst>
        <pc:docMk/>
      </pc:docMkLst>
      <pc:sldChg chg="addSp delSp modSp mod setBg modClrScheme chgLayout">
        <pc:chgData name="Dasari, Venkata Ashok Sairam" userId="S::vxd9845@mavs.uta.edu::9c890068-3d72-4040-a3ce-d9037ea5e378" providerId="AD" clId="Web-{A5D0A5ED-5286-4E43-BC52-1276476C95D5}" dt="2022-09-20T16:37:01.682" v="57" actId="20577"/>
        <pc:sldMkLst>
          <pc:docMk/>
          <pc:sldMk cId="109857222" sldId="256"/>
        </pc:sldMkLst>
        <pc:spChg chg="mod">
          <ac:chgData name="Dasari, Venkata Ashok Sairam" userId="S::vxd9845@mavs.uta.edu::9c890068-3d72-4040-a3ce-d9037ea5e378" providerId="AD" clId="Web-{A5D0A5ED-5286-4E43-BC52-1276476C95D5}" dt="2022-09-20T16:35:58.008" v="52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Dasari, Venkata Ashok Sairam" userId="S::vxd9845@mavs.uta.edu::9c890068-3d72-4040-a3ce-d9037ea5e378" providerId="AD" clId="Web-{A5D0A5ED-5286-4E43-BC52-1276476C95D5}" dt="2022-09-20T16:37:01.682" v="57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Dasari, Venkata Ashok Sairam" userId="S::vxd9845@mavs.uta.edu::9c890068-3d72-4040-a3ce-d9037ea5e378" providerId="AD" clId="Web-{A5D0A5ED-5286-4E43-BC52-1276476C95D5}" dt="2022-09-20T16:34:00.739" v="4"/>
          <ac:spMkLst>
            <pc:docMk/>
            <pc:sldMk cId="109857222" sldId="256"/>
            <ac:spMk id="9" creationId="{4DE524F2-C7AF-4466-BA99-09C19DE0D819}"/>
          </ac:spMkLst>
        </pc:spChg>
        <pc:spChg chg="add del">
          <ac:chgData name="Dasari, Venkata Ashok Sairam" userId="S::vxd9845@mavs.uta.edu::9c890068-3d72-4040-a3ce-d9037ea5e378" providerId="AD" clId="Web-{A5D0A5ED-5286-4E43-BC52-1276476C95D5}" dt="2022-09-20T16:34:00.739" v="4"/>
          <ac:spMkLst>
            <pc:docMk/>
            <pc:sldMk cId="109857222" sldId="256"/>
            <ac:spMk id="11" creationId="{F391DB8F-CD1E-4B48-81D6-9781BA3F4CF1}"/>
          </ac:spMkLst>
        </pc:spChg>
        <pc:picChg chg="add del">
          <ac:chgData name="Dasari, Venkata Ashok Sairam" userId="S::vxd9845@mavs.uta.edu::9c890068-3d72-4040-a3ce-d9037ea5e378" providerId="AD" clId="Web-{A5D0A5ED-5286-4E43-BC52-1276476C95D5}" dt="2022-09-20T16:34:00.739" v="4"/>
          <ac:picMkLst>
            <pc:docMk/>
            <pc:sldMk cId="109857222" sldId="256"/>
            <ac:picMk id="4" creationId="{D07BA925-0778-6069-52B3-E6A3EA1F76A3}"/>
          </ac:picMkLst>
        </pc:picChg>
      </pc:sldChg>
      <pc:sldMasterChg chg="add del addSldLayout delSldLayout">
        <pc:chgData name="Dasari, Venkata Ashok Sairam" userId="S::vxd9845@mavs.uta.edu::9c890068-3d72-4040-a3ce-d9037ea5e378" providerId="AD" clId="Web-{A5D0A5ED-5286-4E43-BC52-1276476C95D5}" dt="2022-09-20T16:34:00.739" v="4"/>
        <pc:sldMasterMkLst>
          <pc:docMk/>
          <pc:sldMasterMk cId="2460954070" sldId="2147483660"/>
        </pc:sldMasterMkLst>
        <pc:sldLayoutChg chg="add del">
          <pc:chgData name="Dasari, Venkata Ashok Sairam" userId="S::vxd9845@mavs.uta.edu::9c890068-3d72-4040-a3ce-d9037ea5e378" providerId="AD" clId="Web-{A5D0A5ED-5286-4E43-BC52-1276476C95D5}" dt="2022-09-20T16:34:00.739" v="4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Dasari, Venkata Ashok Sairam" userId="S::vxd9845@mavs.uta.edu::9c890068-3d72-4040-a3ce-d9037ea5e378" providerId="AD" clId="Web-{A5D0A5ED-5286-4E43-BC52-1276476C95D5}" dt="2022-09-20T16:34:00.739" v="4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Dasari, Venkata Ashok Sairam" userId="S::vxd9845@mavs.uta.edu::9c890068-3d72-4040-a3ce-d9037ea5e378" providerId="AD" clId="Web-{A5D0A5ED-5286-4E43-BC52-1276476C95D5}" dt="2022-09-20T16:34:00.739" v="4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Dasari, Venkata Ashok Sairam" userId="S::vxd9845@mavs.uta.edu::9c890068-3d72-4040-a3ce-d9037ea5e378" providerId="AD" clId="Web-{A5D0A5ED-5286-4E43-BC52-1276476C95D5}" dt="2022-09-20T16:34:00.739" v="4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Dasari, Venkata Ashok Sairam" userId="S::vxd9845@mavs.uta.edu::9c890068-3d72-4040-a3ce-d9037ea5e378" providerId="AD" clId="Web-{A5D0A5ED-5286-4E43-BC52-1276476C95D5}" dt="2022-09-20T16:34:00.739" v="4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Dasari, Venkata Ashok Sairam" userId="S::vxd9845@mavs.uta.edu::9c890068-3d72-4040-a3ce-d9037ea5e378" providerId="AD" clId="Web-{A5D0A5ED-5286-4E43-BC52-1276476C95D5}" dt="2022-09-20T16:34:00.739" v="4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Dasari, Venkata Ashok Sairam" userId="S::vxd9845@mavs.uta.edu::9c890068-3d72-4040-a3ce-d9037ea5e378" providerId="AD" clId="Web-{A5D0A5ED-5286-4E43-BC52-1276476C95D5}" dt="2022-09-20T16:34:00.739" v="4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Dasari, Venkata Ashok Sairam" userId="S::vxd9845@mavs.uta.edu::9c890068-3d72-4040-a3ce-d9037ea5e378" providerId="AD" clId="Web-{A5D0A5ED-5286-4E43-BC52-1276476C95D5}" dt="2022-09-20T16:34:00.739" v="4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Dasari, Venkata Ashok Sairam" userId="S::vxd9845@mavs.uta.edu::9c890068-3d72-4040-a3ce-d9037ea5e378" providerId="AD" clId="Web-{A5D0A5ED-5286-4E43-BC52-1276476C95D5}" dt="2022-09-20T16:34:00.739" v="4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Dasari, Venkata Ashok Sairam" userId="S::vxd9845@mavs.uta.edu::9c890068-3d72-4040-a3ce-d9037ea5e378" providerId="AD" clId="Web-{A5D0A5ED-5286-4E43-BC52-1276476C95D5}" dt="2022-09-20T16:34:00.739" v="4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Dasari, Venkata Ashok Sairam" userId="S::vxd9845@mavs.uta.edu::9c890068-3d72-4040-a3ce-d9037ea5e378" providerId="AD" clId="Web-{A5D0A5ED-5286-4E43-BC52-1276476C95D5}" dt="2022-09-20T16:34:00.739" v="4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Dasari, Venkata Ashok Sairam" userId="S::vxd9845@mavs.uta.edu::9c890068-3d72-4040-a3ce-d9037ea5e378" providerId="AD" clId="Web-{A5D0A5ED-5286-4E43-BC52-1276476C95D5}" dt="2022-09-20T16:34:00.739" v="4"/>
        <pc:sldMasterMkLst>
          <pc:docMk/>
          <pc:sldMasterMk cId="1812172720" sldId="2147483672"/>
        </pc:sldMasterMkLst>
        <pc:sldLayoutChg chg="add del">
          <pc:chgData name="Dasari, Venkata Ashok Sairam" userId="S::vxd9845@mavs.uta.edu::9c890068-3d72-4040-a3ce-d9037ea5e378" providerId="AD" clId="Web-{A5D0A5ED-5286-4E43-BC52-1276476C95D5}" dt="2022-09-20T16:34:00.739" v="4"/>
          <pc:sldLayoutMkLst>
            <pc:docMk/>
            <pc:sldMasterMk cId="1812172720" sldId="2147483672"/>
            <pc:sldLayoutMk cId="3903741863" sldId="2147483673"/>
          </pc:sldLayoutMkLst>
        </pc:sldLayoutChg>
        <pc:sldLayoutChg chg="add del replId">
          <pc:chgData name="Dasari, Venkata Ashok Sairam" userId="S::vxd9845@mavs.uta.edu::9c890068-3d72-4040-a3ce-d9037ea5e378" providerId="AD" clId="Web-{A5D0A5ED-5286-4E43-BC52-1276476C95D5}" dt="2022-09-20T16:34:00.739" v="4"/>
          <pc:sldLayoutMkLst>
            <pc:docMk/>
            <pc:sldMasterMk cId="1812172720" sldId="2147483672"/>
            <pc:sldLayoutMk cId="1523311005" sldId="2147483674"/>
          </pc:sldLayoutMkLst>
        </pc:sldLayoutChg>
        <pc:sldLayoutChg chg="add del replId">
          <pc:chgData name="Dasari, Venkata Ashok Sairam" userId="S::vxd9845@mavs.uta.edu::9c890068-3d72-4040-a3ce-d9037ea5e378" providerId="AD" clId="Web-{A5D0A5ED-5286-4E43-BC52-1276476C95D5}" dt="2022-09-20T16:34:00.739" v="4"/>
          <pc:sldLayoutMkLst>
            <pc:docMk/>
            <pc:sldMasterMk cId="1812172720" sldId="2147483672"/>
            <pc:sldLayoutMk cId="536974115" sldId="2147483675"/>
          </pc:sldLayoutMkLst>
        </pc:sldLayoutChg>
        <pc:sldLayoutChg chg="add del replId">
          <pc:chgData name="Dasari, Venkata Ashok Sairam" userId="S::vxd9845@mavs.uta.edu::9c890068-3d72-4040-a3ce-d9037ea5e378" providerId="AD" clId="Web-{A5D0A5ED-5286-4E43-BC52-1276476C95D5}" dt="2022-09-20T16:34:00.739" v="4"/>
          <pc:sldLayoutMkLst>
            <pc:docMk/>
            <pc:sldMasterMk cId="1812172720" sldId="2147483672"/>
            <pc:sldLayoutMk cId="3154004691" sldId="2147483676"/>
          </pc:sldLayoutMkLst>
        </pc:sldLayoutChg>
        <pc:sldLayoutChg chg="add del replId">
          <pc:chgData name="Dasari, Venkata Ashok Sairam" userId="S::vxd9845@mavs.uta.edu::9c890068-3d72-4040-a3ce-d9037ea5e378" providerId="AD" clId="Web-{A5D0A5ED-5286-4E43-BC52-1276476C95D5}" dt="2022-09-20T16:34:00.739" v="4"/>
          <pc:sldLayoutMkLst>
            <pc:docMk/>
            <pc:sldMasterMk cId="1812172720" sldId="2147483672"/>
            <pc:sldLayoutMk cId="3850507836" sldId="2147483677"/>
          </pc:sldLayoutMkLst>
        </pc:sldLayoutChg>
        <pc:sldLayoutChg chg="add del replId">
          <pc:chgData name="Dasari, Venkata Ashok Sairam" userId="S::vxd9845@mavs.uta.edu::9c890068-3d72-4040-a3ce-d9037ea5e378" providerId="AD" clId="Web-{A5D0A5ED-5286-4E43-BC52-1276476C95D5}" dt="2022-09-20T16:34:00.739" v="4"/>
          <pc:sldLayoutMkLst>
            <pc:docMk/>
            <pc:sldMasterMk cId="1812172720" sldId="2147483672"/>
            <pc:sldLayoutMk cId="806410736" sldId="2147483678"/>
          </pc:sldLayoutMkLst>
        </pc:sldLayoutChg>
        <pc:sldLayoutChg chg="add del replId">
          <pc:chgData name="Dasari, Venkata Ashok Sairam" userId="S::vxd9845@mavs.uta.edu::9c890068-3d72-4040-a3ce-d9037ea5e378" providerId="AD" clId="Web-{A5D0A5ED-5286-4E43-BC52-1276476C95D5}" dt="2022-09-20T16:34:00.739" v="4"/>
          <pc:sldLayoutMkLst>
            <pc:docMk/>
            <pc:sldMasterMk cId="1812172720" sldId="2147483672"/>
            <pc:sldLayoutMk cId="3564870845" sldId="2147483679"/>
          </pc:sldLayoutMkLst>
        </pc:sldLayoutChg>
        <pc:sldLayoutChg chg="add del replId">
          <pc:chgData name="Dasari, Venkata Ashok Sairam" userId="S::vxd9845@mavs.uta.edu::9c890068-3d72-4040-a3ce-d9037ea5e378" providerId="AD" clId="Web-{A5D0A5ED-5286-4E43-BC52-1276476C95D5}" dt="2022-09-20T16:34:00.739" v="4"/>
          <pc:sldLayoutMkLst>
            <pc:docMk/>
            <pc:sldMasterMk cId="1812172720" sldId="2147483672"/>
            <pc:sldLayoutMk cId="1192681548" sldId="2147483680"/>
          </pc:sldLayoutMkLst>
        </pc:sldLayoutChg>
        <pc:sldLayoutChg chg="add del replId">
          <pc:chgData name="Dasari, Venkata Ashok Sairam" userId="S::vxd9845@mavs.uta.edu::9c890068-3d72-4040-a3ce-d9037ea5e378" providerId="AD" clId="Web-{A5D0A5ED-5286-4E43-BC52-1276476C95D5}" dt="2022-09-20T16:34:00.739" v="4"/>
          <pc:sldLayoutMkLst>
            <pc:docMk/>
            <pc:sldMasterMk cId="1812172720" sldId="2147483672"/>
            <pc:sldLayoutMk cId="3747509616" sldId="2147483681"/>
          </pc:sldLayoutMkLst>
        </pc:sldLayoutChg>
        <pc:sldLayoutChg chg="add del replId">
          <pc:chgData name="Dasari, Venkata Ashok Sairam" userId="S::vxd9845@mavs.uta.edu::9c890068-3d72-4040-a3ce-d9037ea5e378" providerId="AD" clId="Web-{A5D0A5ED-5286-4E43-BC52-1276476C95D5}" dt="2022-09-20T16:34:00.739" v="4"/>
          <pc:sldLayoutMkLst>
            <pc:docMk/>
            <pc:sldMasterMk cId="1812172720" sldId="2147483672"/>
            <pc:sldLayoutMk cId="4214351789" sldId="2147483682"/>
          </pc:sldLayoutMkLst>
        </pc:sldLayoutChg>
        <pc:sldLayoutChg chg="add del replId">
          <pc:chgData name="Dasari, Venkata Ashok Sairam" userId="S::vxd9845@mavs.uta.edu::9c890068-3d72-4040-a3ce-d9037ea5e378" providerId="AD" clId="Web-{A5D0A5ED-5286-4E43-BC52-1276476C95D5}" dt="2022-09-20T16:34:00.739" v="4"/>
          <pc:sldLayoutMkLst>
            <pc:docMk/>
            <pc:sldMasterMk cId="1812172720" sldId="2147483672"/>
            <pc:sldLayoutMk cId="673751323" sldId="2147483683"/>
          </pc:sldLayoutMkLst>
        </pc:sldLayoutChg>
      </pc:sldMasterChg>
    </pc:docChg>
  </pc:docChgLst>
  <pc:docChgLst>
    <pc:chgData name="Dasari, Venkata Ashok Sairam" userId="S::vxd9845@mavs.uta.edu::9c890068-3d72-4040-a3ce-d9037ea5e378" providerId="AD" clId="Web-{A60F001B-6B8C-E3C2-3681-C12AA5E4FB75}"/>
    <pc:docChg chg="modSld">
      <pc:chgData name="Dasari, Venkata Ashok Sairam" userId="S::vxd9845@mavs.uta.edu::9c890068-3d72-4040-a3ce-d9037ea5e378" providerId="AD" clId="Web-{A60F001B-6B8C-E3C2-3681-C12AA5E4FB75}" dt="2022-09-27T14:36:41.137" v="23" actId="20577"/>
      <pc:docMkLst>
        <pc:docMk/>
      </pc:docMkLst>
      <pc:sldChg chg="modSp">
        <pc:chgData name="Dasari, Venkata Ashok Sairam" userId="S::vxd9845@mavs.uta.edu::9c890068-3d72-4040-a3ce-d9037ea5e378" providerId="AD" clId="Web-{A60F001B-6B8C-E3C2-3681-C12AA5E4FB75}" dt="2022-09-27T14:30:29.110" v="6" actId="20577"/>
        <pc:sldMkLst>
          <pc:docMk/>
          <pc:sldMk cId="4177029105" sldId="258"/>
        </pc:sldMkLst>
        <pc:spChg chg="mod">
          <ac:chgData name="Dasari, Venkata Ashok Sairam" userId="S::vxd9845@mavs.uta.edu::9c890068-3d72-4040-a3ce-d9037ea5e378" providerId="AD" clId="Web-{A60F001B-6B8C-E3C2-3681-C12AA5E4FB75}" dt="2022-09-27T14:30:29.110" v="6" actId="20577"/>
          <ac:spMkLst>
            <pc:docMk/>
            <pc:sldMk cId="4177029105" sldId="258"/>
            <ac:spMk id="2" creationId="{C643B986-E780-8D06-76D2-B340124BC760}"/>
          </ac:spMkLst>
        </pc:spChg>
      </pc:sldChg>
      <pc:sldChg chg="modSp">
        <pc:chgData name="Dasari, Venkata Ashok Sairam" userId="S::vxd9845@mavs.uta.edu::9c890068-3d72-4040-a3ce-d9037ea5e378" providerId="AD" clId="Web-{A60F001B-6B8C-E3C2-3681-C12AA5E4FB75}" dt="2022-09-27T14:33:21.975" v="13" actId="20577"/>
        <pc:sldMkLst>
          <pc:docMk/>
          <pc:sldMk cId="1253863512" sldId="259"/>
        </pc:sldMkLst>
        <pc:spChg chg="mod">
          <ac:chgData name="Dasari, Venkata Ashok Sairam" userId="S::vxd9845@mavs.uta.edu::9c890068-3d72-4040-a3ce-d9037ea5e378" providerId="AD" clId="Web-{A60F001B-6B8C-E3C2-3681-C12AA5E4FB75}" dt="2022-09-27T14:33:21.975" v="13" actId="20577"/>
          <ac:spMkLst>
            <pc:docMk/>
            <pc:sldMk cId="1253863512" sldId="259"/>
            <ac:spMk id="3" creationId="{DB974D1E-70F0-B5B6-3AEC-1AC9C2672528}"/>
          </ac:spMkLst>
        </pc:spChg>
      </pc:sldChg>
      <pc:sldChg chg="modSp">
        <pc:chgData name="Dasari, Venkata Ashok Sairam" userId="S::vxd9845@mavs.uta.edu::9c890068-3d72-4040-a3ce-d9037ea5e378" providerId="AD" clId="Web-{A60F001B-6B8C-E3C2-3681-C12AA5E4FB75}" dt="2022-09-27T14:31:14.690" v="9" actId="20577"/>
        <pc:sldMkLst>
          <pc:docMk/>
          <pc:sldMk cId="3476862332" sldId="263"/>
        </pc:sldMkLst>
        <pc:spChg chg="mod">
          <ac:chgData name="Dasari, Venkata Ashok Sairam" userId="S::vxd9845@mavs.uta.edu::9c890068-3d72-4040-a3ce-d9037ea5e378" providerId="AD" clId="Web-{A60F001B-6B8C-E3C2-3681-C12AA5E4FB75}" dt="2022-09-27T14:31:14.690" v="9" actId="20577"/>
          <ac:spMkLst>
            <pc:docMk/>
            <pc:sldMk cId="3476862332" sldId="263"/>
            <ac:spMk id="3" creationId="{31688CCE-722D-7FC1-A9FC-5602685F468E}"/>
          </ac:spMkLst>
        </pc:spChg>
      </pc:sldChg>
      <pc:sldChg chg="modSp">
        <pc:chgData name="Dasari, Venkata Ashok Sairam" userId="S::vxd9845@mavs.uta.edu::9c890068-3d72-4040-a3ce-d9037ea5e378" providerId="AD" clId="Web-{A60F001B-6B8C-E3C2-3681-C12AA5E4FB75}" dt="2022-09-27T14:32:55.974" v="11" actId="20577"/>
        <pc:sldMkLst>
          <pc:docMk/>
          <pc:sldMk cId="2583018385" sldId="265"/>
        </pc:sldMkLst>
        <pc:spChg chg="mod">
          <ac:chgData name="Dasari, Venkata Ashok Sairam" userId="S::vxd9845@mavs.uta.edu::9c890068-3d72-4040-a3ce-d9037ea5e378" providerId="AD" clId="Web-{A60F001B-6B8C-E3C2-3681-C12AA5E4FB75}" dt="2022-09-27T14:32:55.974" v="11" actId="20577"/>
          <ac:spMkLst>
            <pc:docMk/>
            <pc:sldMk cId="2583018385" sldId="265"/>
            <ac:spMk id="3" creationId="{401AD286-AD08-19CF-E828-0D2A1D2430BE}"/>
          </ac:spMkLst>
        </pc:spChg>
      </pc:sldChg>
      <pc:sldChg chg="modSp">
        <pc:chgData name="Dasari, Venkata Ashok Sairam" userId="S::vxd9845@mavs.uta.edu::9c890068-3d72-4040-a3ce-d9037ea5e378" providerId="AD" clId="Web-{A60F001B-6B8C-E3C2-3681-C12AA5E4FB75}" dt="2022-09-27T14:36:41.137" v="23" actId="20577"/>
        <pc:sldMkLst>
          <pc:docMk/>
          <pc:sldMk cId="614812922" sldId="266"/>
        </pc:sldMkLst>
        <pc:spChg chg="mod">
          <ac:chgData name="Dasari, Venkata Ashok Sairam" userId="S::vxd9845@mavs.uta.edu::9c890068-3d72-4040-a3ce-d9037ea5e378" providerId="AD" clId="Web-{A60F001B-6B8C-E3C2-3681-C12AA5E4FB75}" dt="2022-09-27T14:36:41.137" v="23" actId="20577"/>
          <ac:spMkLst>
            <pc:docMk/>
            <pc:sldMk cId="614812922" sldId="266"/>
            <ac:spMk id="3" creationId="{A20B3CE6-7D3D-D11B-19DE-EDFAE268436F}"/>
          </ac:spMkLst>
        </pc:spChg>
      </pc:sldChg>
    </pc:docChg>
  </pc:docChgLst>
  <pc:docChgLst>
    <pc:chgData name="Dasari, Venkata Ashok Sairam" userId="S::vxd9845@mavs.uta.edu::9c890068-3d72-4040-a3ce-d9037ea5e378" providerId="AD" clId="Web-{E595FA71-E6C3-A7C0-1581-8B686EB6FD5C}"/>
    <pc:docChg chg="addSld modSld">
      <pc:chgData name="Dasari, Venkata Ashok Sairam" userId="S::vxd9845@mavs.uta.edu::9c890068-3d72-4040-a3ce-d9037ea5e378" providerId="AD" clId="Web-{E595FA71-E6C3-A7C0-1581-8B686EB6FD5C}" dt="2022-09-26T21:57:02.776" v="279" actId="20577"/>
      <pc:docMkLst>
        <pc:docMk/>
      </pc:docMkLst>
      <pc:sldChg chg="modSp">
        <pc:chgData name="Dasari, Venkata Ashok Sairam" userId="S::vxd9845@mavs.uta.edu::9c890068-3d72-4040-a3ce-d9037ea5e378" providerId="AD" clId="Web-{E595FA71-E6C3-A7C0-1581-8B686EB6FD5C}" dt="2022-09-26T20:29:37.650" v="145" actId="20577"/>
        <pc:sldMkLst>
          <pc:docMk/>
          <pc:sldMk cId="109857222" sldId="256"/>
        </pc:sldMkLst>
        <pc:spChg chg="mod">
          <ac:chgData name="Dasari, Venkata Ashok Sairam" userId="S::vxd9845@mavs.uta.edu::9c890068-3d72-4040-a3ce-d9037ea5e378" providerId="AD" clId="Web-{E595FA71-E6C3-A7C0-1581-8B686EB6FD5C}" dt="2022-09-26T20:29:37.650" v="145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Dasari, Venkata Ashok Sairam" userId="S::vxd9845@mavs.uta.edu::9c890068-3d72-4040-a3ce-d9037ea5e378" providerId="AD" clId="Web-{E595FA71-E6C3-A7C0-1581-8B686EB6FD5C}" dt="2022-09-26T20:18:50.783" v="1" actId="20577"/>
        <pc:sldMkLst>
          <pc:docMk/>
          <pc:sldMk cId="4177029105" sldId="258"/>
        </pc:sldMkLst>
        <pc:spChg chg="mod">
          <ac:chgData name="Dasari, Venkata Ashok Sairam" userId="S::vxd9845@mavs.uta.edu::9c890068-3d72-4040-a3ce-d9037ea5e378" providerId="AD" clId="Web-{E595FA71-E6C3-A7C0-1581-8B686EB6FD5C}" dt="2022-09-26T20:18:50.783" v="1" actId="20577"/>
          <ac:spMkLst>
            <pc:docMk/>
            <pc:sldMk cId="4177029105" sldId="258"/>
            <ac:spMk id="2" creationId="{C643B986-E780-8D06-76D2-B340124BC760}"/>
          </ac:spMkLst>
        </pc:spChg>
      </pc:sldChg>
      <pc:sldChg chg="modSp">
        <pc:chgData name="Dasari, Venkata Ashok Sairam" userId="S::vxd9845@mavs.uta.edu::9c890068-3d72-4040-a3ce-d9037ea5e378" providerId="AD" clId="Web-{E595FA71-E6C3-A7C0-1581-8B686EB6FD5C}" dt="2022-09-26T21:53:50.597" v="277" actId="20577"/>
        <pc:sldMkLst>
          <pc:docMk/>
          <pc:sldMk cId="1253863512" sldId="259"/>
        </pc:sldMkLst>
        <pc:spChg chg="mod">
          <ac:chgData name="Dasari, Venkata Ashok Sairam" userId="S::vxd9845@mavs.uta.edu::9c890068-3d72-4040-a3ce-d9037ea5e378" providerId="AD" clId="Web-{E595FA71-E6C3-A7C0-1581-8B686EB6FD5C}" dt="2022-09-26T21:53:50.597" v="277" actId="20577"/>
          <ac:spMkLst>
            <pc:docMk/>
            <pc:sldMk cId="1253863512" sldId="259"/>
            <ac:spMk id="3" creationId="{DB974D1E-70F0-B5B6-3AEC-1AC9C2672528}"/>
          </ac:spMkLst>
        </pc:spChg>
      </pc:sldChg>
      <pc:sldChg chg="addSp delSp modSp">
        <pc:chgData name="Dasari, Venkata Ashok Sairam" userId="S::vxd9845@mavs.uta.edu::9c890068-3d72-4040-a3ce-d9037ea5e378" providerId="AD" clId="Web-{E595FA71-E6C3-A7C0-1581-8B686EB6FD5C}" dt="2022-09-26T20:29:03.680" v="141" actId="14100"/>
        <pc:sldMkLst>
          <pc:docMk/>
          <pc:sldMk cId="938379417" sldId="261"/>
        </pc:sldMkLst>
        <pc:spChg chg="mod">
          <ac:chgData name="Dasari, Venkata Ashok Sairam" userId="S::vxd9845@mavs.uta.edu::9c890068-3d72-4040-a3ce-d9037ea5e378" providerId="AD" clId="Web-{E595FA71-E6C3-A7C0-1581-8B686EB6FD5C}" dt="2022-09-26T20:20:40.162" v="37" actId="20577"/>
          <ac:spMkLst>
            <pc:docMk/>
            <pc:sldMk cId="938379417" sldId="261"/>
            <ac:spMk id="2" creationId="{87C69548-9E66-F6B8-FC3F-5FC7F1EC2590}"/>
          </ac:spMkLst>
        </pc:spChg>
        <pc:spChg chg="del">
          <ac:chgData name="Dasari, Venkata Ashok Sairam" userId="S::vxd9845@mavs.uta.edu::9c890068-3d72-4040-a3ce-d9037ea5e378" providerId="AD" clId="Web-{E595FA71-E6C3-A7C0-1581-8B686EB6FD5C}" dt="2022-09-26T20:19:13.768" v="2"/>
          <ac:spMkLst>
            <pc:docMk/>
            <pc:sldMk cId="938379417" sldId="261"/>
            <ac:spMk id="3" creationId="{4E4643AC-CA49-877C-2F99-0E0F6CB95680}"/>
          </ac:spMkLst>
        </pc:spChg>
        <pc:picChg chg="add mod ord modCrop">
          <ac:chgData name="Dasari, Venkata Ashok Sairam" userId="S::vxd9845@mavs.uta.edu::9c890068-3d72-4040-a3ce-d9037ea5e378" providerId="AD" clId="Web-{E595FA71-E6C3-A7C0-1581-8B686EB6FD5C}" dt="2022-09-26T20:29:03.680" v="141" actId="14100"/>
          <ac:picMkLst>
            <pc:docMk/>
            <pc:sldMk cId="938379417" sldId="261"/>
            <ac:picMk id="5" creationId="{B1844AB2-6C70-BC1D-AC2D-96DCFDF233DA}"/>
          </ac:picMkLst>
        </pc:picChg>
      </pc:sldChg>
      <pc:sldChg chg="modSp new">
        <pc:chgData name="Dasari, Venkata Ashok Sairam" userId="S::vxd9845@mavs.uta.edu::9c890068-3d72-4040-a3ce-d9037ea5e378" providerId="AD" clId="Web-{E595FA71-E6C3-A7C0-1581-8B686EB6FD5C}" dt="2022-09-26T21:45:53.877" v="238" actId="20577"/>
        <pc:sldMkLst>
          <pc:docMk/>
          <pc:sldMk cId="1251343892" sldId="262"/>
        </pc:sldMkLst>
        <pc:spChg chg="mod">
          <ac:chgData name="Dasari, Venkata Ashok Sairam" userId="S::vxd9845@mavs.uta.edu::9c890068-3d72-4040-a3ce-d9037ea5e378" providerId="AD" clId="Web-{E595FA71-E6C3-A7C0-1581-8B686EB6FD5C}" dt="2022-09-26T20:27:17.192" v="128" actId="20577"/>
          <ac:spMkLst>
            <pc:docMk/>
            <pc:sldMk cId="1251343892" sldId="262"/>
            <ac:spMk id="2" creationId="{2DC8FFD6-90F2-86C2-B79D-10AAF006E227}"/>
          </ac:spMkLst>
        </pc:spChg>
        <pc:spChg chg="mod">
          <ac:chgData name="Dasari, Venkata Ashok Sairam" userId="S::vxd9845@mavs.uta.edu::9c890068-3d72-4040-a3ce-d9037ea5e378" providerId="AD" clId="Web-{E595FA71-E6C3-A7C0-1581-8B686EB6FD5C}" dt="2022-09-26T21:45:53.877" v="238" actId="20577"/>
          <ac:spMkLst>
            <pc:docMk/>
            <pc:sldMk cId="1251343892" sldId="262"/>
            <ac:spMk id="3" creationId="{2F0AB0DC-0ED6-BD2F-BA64-53D02F86DD06}"/>
          </ac:spMkLst>
        </pc:spChg>
      </pc:sldChg>
      <pc:sldChg chg="modSp new">
        <pc:chgData name="Dasari, Venkata Ashok Sairam" userId="S::vxd9845@mavs.uta.edu::9c890068-3d72-4040-a3ce-d9037ea5e378" providerId="AD" clId="Web-{E595FA71-E6C3-A7C0-1581-8B686EB6FD5C}" dt="2022-09-26T21:53:19.721" v="271" actId="20577"/>
        <pc:sldMkLst>
          <pc:docMk/>
          <pc:sldMk cId="3476862332" sldId="263"/>
        </pc:sldMkLst>
        <pc:spChg chg="mod">
          <ac:chgData name="Dasari, Venkata Ashok Sairam" userId="S::vxd9845@mavs.uta.edu::9c890068-3d72-4040-a3ce-d9037ea5e378" providerId="AD" clId="Web-{E595FA71-E6C3-A7C0-1581-8B686EB6FD5C}" dt="2022-09-26T20:21:45.461" v="52" actId="20577"/>
          <ac:spMkLst>
            <pc:docMk/>
            <pc:sldMk cId="3476862332" sldId="263"/>
            <ac:spMk id="2" creationId="{F4962DEA-9802-D59A-1C2E-C645C2071DBB}"/>
          </ac:spMkLst>
        </pc:spChg>
        <pc:spChg chg="mod">
          <ac:chgData name="Dasari, Venkata Ashok Sairam" userId="S::vxd9845@mavs.uta.edu::9c890068-3d72-4040-a3ce-d9037ea5e378" providerId="AD" clId="Web-{E595FA71-E6C3-A7C0-1581-8B686EB6FD5C}" dt="2022-09-26T21:53:19.721" v="271" actId="20577"/>
          <ac:spMkLst>
            <pc:docMk/>
            <pc:sldMk cId="3476862332" sldId="263"/>
            <ac:spMk id="3" creationId="{31688CCE-722D-7FC1-A9FC-5602685F468E}"/>
          </ac:spMkLst>
        </pc:spChg>
      </pc:sldChg>
      <pc:sldChg chg="modSp new">
        <pc:chgData name="Dasari, Venkata Ashok Sairam" userId="S::vxd9845@mavs.uta.edu::9c890068-3d72-4040-a3ce-d9037ea5e378" providerId="AD" clId="Web-{E595FA71-E6C3-A7C0-1581-8B686EB6FD5C}" dt="2022-09-26T21:57:02.776" v="279" actId="20577"/>
        <pc:sldMkLst>
          <pc:docMk/>
          <pc:sldMk cId="557513192" sldId="264"/>
        </pc:sldMkLst>
        <pc:spChg chg="mod">
          <ac:chgData name="Dasari, Venkata Ashok Sairam" userId="S::vxd9845@mavs.uta.edu::9c890068-3d72-4040-a3ce-d9037ea5e378" providerId="AD" clId="Web-{E595FA71-E6C3-A7C0-1581-8B686EB6FD5C}" dt="2022-09-26T20:22:08.337" v="56" actId="20577"/>
          <ac:spMkLst>
            <pc:docMk/>
            <pc:sldMk cId="557513192" sldId="264"/>
            <ac:spMk id="2" creationId="{9492FB77-0582-8712-E72A-F771F94C011A}"/>
          </ac:spMkLst>
        </pc:spChg>
        <pc:spChg chg="mod">
          <ac:chgData name="Dasari, Venkata Ashok Sairam" userId="S::vxd9845@mavs.uta.edu::9c890068-3d72-4040-a3ce-d9037ea5e378" providerId="AD" clId="Web-{E595FA71-E6C3-A7C0-1581-8B686EB6FD5C}" dt="2022-09-26T21:57:02.776" v="279" actId="20577"/>
          <ac:spMkLst>
            <pc:docMk/>
            <pc:sldMk cId="557513192" sldId="264"/>
            <ac:spMk id="3" creationId="{5038E477-5EDA-9682-7638-DADD0858902D}"/>
          </ac:spMkLst>
        </pc:spChg>
      </pc:sldChg>
      <pc:sldChg chg="modSp new">
        <pc:chgData name="Dasari, Venkata Ashok Sairam" userId="S::vxd9845@mavs.uta.edu::9c890068-3d72-4040-a3ce-d9037ea5e378" providerId="AD" clId="Web-{E595FA71-E6C3-A7C0-1581-8B686EB6FD5C}" dt="2022-09-26T20:26:25.331" v="116" actId="20577"/>
        <pc:sldMkLst>
          <pc:docMk/>
          <pc:sldMk cId="2583018385" sldId="265"/>
        </pc:sldMkLst>
        <pc:spChg chg="mod">
          <ac:chgData name="Dasari, Venkata Ashok Sairam" userId="S::vxd9845@mavs.uta.edu::9c890068-3d72-4040-a3ce-d9037ea5e378" providerId="AD" clId="Web-{E595FA71-E6C3-A7C0-1581-8B686EB6FD5C}" dt="2022-09-26T20:24:55.624" v="66" actId="20577"/>
          <ac:spMkLst>
            <pc:docMk/>
            <pc:sldMk cId="2583018385" sldId="265"/>
            <ac:spMk id="2" creationId="{A1425CC2-B9F8-8A62-543A-9DDADC1716CD}"/>
          </ac:spMkLst>
        </pc:spChg>
        <pc:spChg chg="mod">
          <ac:chgData name="Dasari, Venkata Ashok Sairam" userId="S::vxd9845@mavs.uta.edu::9c890068-3d72-4040-a3ce-d9037ea5e378" providerId="AD" clId="Web-{E595FA71-E6C3-A7C0-1581-8B686EB6FD5C}" dt="2022-09-26T20:26:25.331" v="116" actId="20577"/>
          <ac:spMkLst>
            <pc:docMk/>
            <pc:sldMk cId="2583018385" sldId="265"/>
            <ac:spMk id="3" creationId="{401AD286-AD08-19CF-E828-0D2A1D2430BE}"/>
          </ac:spMkLst>
        </pc:spChg>
      </pc:sldChg>
      <pc:sldChg chg="modSp new">
        <pc:chgData name="Dasari, Venkata Ashok Sairam" userId="S::vxd9845@mavs.uta.edu::9c890068-3d72-4040-a3ce-d9037ea5e378" providerId="AD" clId="Web-{E595FA71-E6C3-A7C0-1581-8B686EB6FD5C}" dt="2022-09-26T21:47:46.084" v="244" actId="20577"/>
        <pc:sldMkLst>
          <pc:docMk/>
          <pc:sldMk cId="614812922" sldId="266"/>
        </pc:sldMkLst>
        <pc:spChg chg="mod">
          <ac:chgData name="Dasari, Venkata Ashok Sairam" userId="S::vxd9845@mavs.uta.edu::9c890068-3d72-4040-a3ce-d9037ea5e378" providerId="AD" clId="Web-{E595FA71-E6C3-A7C0-1581-8B686EB6FD5C}" dt="2022-09-26T21:47:46.084" v="244" actId="20577"/>
          <ac:spMkLst>
            <pc:docMk/>
            <pc:sldMk cId="614812922" sldId="266"/>
            <ac:spMk id="2" creationId="{C981172F-F1A5-02CC-58BA-46F495F4C72E}"/>
          </ac:spMkLst>
        </pc:spChg>
        <pc:spChg chg="mod">
          <ac:chgData name="Dasari, Venkata Ashok Sairam" userId="S::vxd9845@mavs.uta.edu::9c890068-3d72-4040-a3ce-d9037ea5e378" providerId="AD" clId="Web-{E595FA71-E6C3-A7C0-1581-8B686EB6FD5C}" dt="2022-09-26T20:28:41.164" v="140" actId="20577"/>
          <ac:spMkLst>
            <pc:docMk/>
            <pc:sldMk cId="614812922" sldId="266"/>
            <ac:spMk id="3" creationId="{A20B3CE6-7D3D-D11B-19DE-EDFAE268436F}"/>
          </ac:spMkLst>
        </pc:spChg>
      </pc:sldChg>
      <pc:sldChg chg="addSp delSp modSp new mod setBg">
        <pc:chgData name="Dasari, Venkata Ashok Sairam" userId="S::vxd9845@mavs.uta.edu::9c890068-3d72-4040-a3ce-d9037ea5e378" providerId="AD" clId="Web-{E595FA71-E6C3-A7C0-1581-8B686EB6FD5C}" dt="2022-09-26T21:48:53.665" v="255" actId="14100"/>
        <pc:sldMkLst>
          <pc:docMk/>
          <pc:sldMk cId="3987687794" sldId="267"/>
        </pc:sldMkLst>
        <pc:spChg chg="add del mod">
          <ac:chgData name="Dasari, Venkata Ashok Sairam" userId="S::vxd9845@mavs.uta.edu::9c890068-3d72-4040-a3ce-d9037ea5e378" providerId="AD" clId="Web-{E595FA71-E6C3-A7C0-1581-8B686EB6FD5C}" dt="2022-09-26T21:48:45.352" v="253"/>
          <ac:spMkLst>
            <pc:docMk/>
            <pc:sldMk cId="3987687794" sldId="267"/>
            <ac:spMk id="2" creationId="{43F02EE4-9AE8-E059-76FB-666617F95980}"/>
          </ac:spMkLst>
        </pc:spChg>
        <pc:spChg chg="del">
          <ac:chgData name="Dasari, Venkata Ashok Sairam" userId="S::vxd9845@mavs.uta.edu::9c890068-3d72-4040-a3ce-d9037ea5e378" providerId="AD" clId="Web-{E595FA71-E6C3-A7C0-1581-8B686EB6FD5C}" dt="2022-09-26T21:48:10.132" v="245"/>
          <ac:spMkLst>
            <pc:docMk/>
            <pc:sldMk cId="3987687794" sldId="267"/>
            <ac:spMk id="3" creationId="{16BC4A78-EF89-D9B7-AD5F-A33653E72DDB}"/>
          </ac:spMkLst>
        </pc:spChg>
        <pc:spChg chg="mod">
          <ac:chgData name="Dasari, Venkata Ashok Sairam" userId="S::vxd9845@mavs.uta.edu::9c890068-3d72-4040-a3ce-d9037ea5e378" providerId="AD" clId="Web-{E595FA71-E6C3-A7C0-1581-8B686EB6FD5C}" dt="2022-09-26T21:48:27.492" v="250"/>
          <ac:spMkLst>
            <pc:docMk/>
            <pc:sldMk cId="3987687794" sldId="267"/>
            <ac:spMk id="4" creationId="{2979977D-B4C7-4A0D-DA2A-6F8A6F026B5B}"/>
          </ac:spMkLst>
        </pc:spChg>
        <pc:spChg chg="add del">
          <ac:chgData name="Dasari, Venkata Ashok Sairam" userId="S::vxd9845@mavs.uta.edu::9c890068-3d72-4040-a3ce-d9037ea5e378" providerId="AD" clId="Web-{E595FA71-E6C3-A7C0-1581-8B686EB6FD5C}" dt="2022-09-26T21:48:21.726" v="248"/>
          <ac:spMkLst>
            <pc:docMk/>
            <pc:sldMk cId="3987687794" sldId="267"/>
            <ac:spMk id="10" creationId="{D4771268-CB57-404A-9271-370EB28F6090}"/>
          </ac:spMkLst>
        </pc:spChg>
        <pc:spChg chg="add del">
          <ac:chgData name="Dasari, Venkata Ashok Sairam" userId="S::vxd9845@mavs.uta.edu::9c890068-3d72-4040-a3ce-d9037ea5e378" providerId="AD" clId="Web-{E595FA71-E6C3-A7C0-1581-8B686EB6FD5C}" dt="2022-09-26T21:48:27.492" v="250"/>
          <ac:spMkLst>
            <pc:docMk/>
            <pc:sldMk cId="3987687794" sldId="267"/>
            <ac:spMk id="12" creationId="{83C98ABE-055B-441F-B07E-44F97F083C39}"/>
          </ac:spMkLst>
        </pc:spChg>
        <pc:spChg chg="add del">
          <ac:chgData name="Dasari, Venkata Ashok Sairam" userId="S::vxd9845@mavs.uta.edu::9c890068-3d72-4040-a3ce-d9037ea5e378" providerId="AD" clId="Web-{E595FA71-E6C3-A7C0-1581-8B686EB6FD5C}" dt="2022-09-26T21:48:27.492" v="250"/>
          <ac:spMkLst>
            <pc:docMk/>
            <pc:sldMk cId="3987687794" sldId="267"/>
            <ac:spMk id="13" creationId="{F3060C83-F051-4F0E-ABAD-AA0DFC48B218}"/>
          </ac:spMkLst>
        </pc:spChg>
        <pc:spChg chg="add del">
          <ac:chgData name="Dasari, Venkata Ashok Sairam" userId="S::vxd9845@mavs.uta.edu::9c890068-3d72-4040-a3ce-d9037ea5e378" providerId="AD" clId="Web-{E595FA71-E6C3-A7C0-1581-8B686EB6FD5C}" dt="2022-09-26T21:48:27.492" v="250"/>
          <ac:spMkLst>
            <pc:docMk/>
            <pc:sldMk cId="3987687794" sldId="267"/>
            <ac:spMk id="14" creationId="{29FDB030-9B49-4CED-8CCD-4D99382388AC}"/>
          </ac:spMkLst>
        </pc:spChg>
        <pc:spChg chg="add del">
          <ac:chgData name="Dasari, Venkata Ashok Sairam" userId="S::vxd9845@mavs.uta.edu::9c890068-3d72-4040-a3ce-d9037ea5e378" providerId="AD" clId="Web-{E595FA71-E6C3-A7C0-1581-8B686EB6FD5C}" dt="2022-09-26T21:48:27.492" v="250"/>
          <ac:spMkLst>
            <pc:docMk/>
            <pc:sldMk cId="3987687794" sldId="267"/>
            <ac:spMk id="16" creationId="{3783CA14-24A1-485C-8B30-D6A5D87987AD}"/>
          </ac:spMkLst>
        </pc:spChg>
        <pc:spChg chg="add del">
          <ac:chgData name="Dasari, Venkata Ashok Sairam" userId="S::vxd9845@mavs.uta.edu::9c890068-3d72-4040-a3ce-d9037ea5e378" providerId="AD" clId="Web-{E595FA71-E6C3-A7C0-1581-8B686EB6FD5C}" dt="2022-09-26T21:48:27.492" v="250"/>
          <ac:spMkLst>
            <pc:docMk/>
            <pc:sldMk cId="3987687794" sldId="267"/>
            <ac:spMk id="18" creationId="{9A97C86A-04D6-40F7-AE84-31AB43E6A846}"/>
          </ac:spMkLst>
        </pc:spChg>
        <pc:spChg chg="add del">
          <ac:chgData name="Dasari, Venkata Ashok Sairam" userId="S::vxd9845@mavs.uta.edu::9c890068-3d72-4040-a3ce-d9037ea5e378" providerId="AD" clId="Web-{E595FA71-E6C3-A7C0-1581-8B686EB6FD5C}" dt="2022-09-26T21:48:27.492" v="250"/>
          <ac:spMkLst>
            <pc:docMk/>
            <pc:sldMk cId="3987687794" sldId="267"/>
            <ac:spMk id="20" creationId="{FF9F2414-84E8-453E-B1F3-389FDE8192D9}"/>
          </ac:spMkLst>
        </pc:spChg>
        <pc:spChg chg="add del">
          <ac:chgData name="Dasari, Venkata Ashok Sairam" userId="S::vxd9845@mavs.uta.edu::9c890068-3d72-4040-a3ce-d9037ea5e378" providerId="AD" clId="Web-{E595FA71-E6C3-A7C0-1581-8B686EB6FD5C}" dt="2022-09-26T21:48:27.492" v="250"/>
          <ac:spMkLst>
            <pc:docMk/>
            <pc:sldMk cId="3987687794" sldId="267"/>
            <ac:spMk id="22" creationId="{3ECA69A1-7536-43AC-85EF-C7106179F5ED}"/>
          </ac:spMkLst>
        </pc:spChg>
        <pc:picChg chg="add mod ord">
          <ac:chgData name="Dasari, Venkata Ashok Sairam" userId="S::vxd9845@mavs.uta.edu::9c890068-3d72-4040-a3ce-d9037ea5e378" providerId="AD" clId="Web-{E595FA71-E6C3-A7C0-1581-8B686EB6FD5C}" dt="2022-09-26T21:48:53.665" v="255" actId="14100"/>
          <ac:picMkLst>
            <pc:docMk/>
            <pc:sldMk cId="3987687794" sldId="267"/>
            <ac:picMk id="5" creationId="{61045FE9-6401-32D6-95C0-D6A8CADDD26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hokdv/CSE-6324-Smart-Contractzs-for-EV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hokdv/CSE-6324-Smart-Contractzs-for-EV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06061"/>
            <a:ext cx="9144000" cy="2703902"/>
          </a:xfrm>
        </p:spPr>
        <p:txBody>
          <a:bodyPr vert="horz" lIns="91440" tIns="45720" rIns="91440" bIns="45720" rtlCol="0" anchor="b">
            <a:noAutofit/>
          </a:bodyPr>
          <a:lstStyle/>
          <a:p>
            <a:br>
              <a:rPr lang="en-US" sz="4000" b="1">
                <a:ea typeface="+mj-lt"/>
                <a:cs typeface="+mj-lt"/>
              </a:rPr>
            </a:br>
            <a:br>
              <a:rPr lang="en-US" sz="4400" b="1">
                <a:ea typeface="+mj-lt"/>
                <a:cs typeface="+mj-lt"/>
              </a:rPr>
            </a:br>
            <a:r>
              <a:rPr lang="en-US" sz="4400" b="1">
                <a:ea typeface="+mj-lt"/>
                <a:cs typeface="+mj-lt"/>
              </a:rPr>
              <a:t>CSE 6324 – ITERATION 1</a:t>
            </a:r>
            <a:endParaRPr lang="en-US" sz="4400">
              <a:ea typeface="+mj-lt"/>
              <a:cs typeface="+mj-lt"/>
            </a:endParaRPr>
          </a:p>
          <a:p>
            <a:r>
              <a:rPr lang="en-US" sz="4400" b="1">
                <a:ea typeface="+mj-lt"/>
                <a:cs typeface="+mj-lt"/>
              </a:rPr>
              <a:t>TESTING AUCTION SMART CONTRACTS FOR ETHEREUM VIRTUAL MACHINE</a:t>
            </a:r>
            <a:endParaRPr lang="en-US" sz="4400"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61471"/>
            <a:ext cx="9144000" cy="210146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r"/>
            <a:r>
              <a:rPr lang="en-US" sz="2500" b="1" dirty="0">
                <a:cs typeface="Calibri"/>
              </a:rPr>
              <a:t>Prepared By: Team 9</a:t>
            </a:r>
          </a:p>
          <a:p>
            <a:pPr algn="r"/>
            <a:r>
              <a:rPr lang="en-US" sz="2500" b="1" dirty="0">
                <a:ea typeface="+mn-lt"/>
                <a:cs typeface="+mn-lt"/>
              </a:rPr>
              <a:t>Venkata Ashok Sairam Dasari – 1002029845</a:t>
            </a:r>
          </a:p>
          <a:p>
            <a:pPr algn="r"/>
            <a:r>
              <a:rPr lang="en-US" sz="2500" b="1" dirty="0">
                <a:ea typeface="+mn-lt"/>
                <a:cs typeface="+mn-lt"/>
              </a:rPr>
              <a:t>Mithun </a:t>
            </a:r>
            <a:r>
              <a:rPr lang="en-US" sz="2500" b="1" dirty="0" err="1">
                <a:ea typeface="+mn-lt"/>
                <a:cs typeface="+mn-lt"/>
              </a:rPr>
              <a:t>Ekanandan</a:t>
            </a:r>
            <a:r>
              <a:rPr lang="en-US" sz="2500" b="1" dirty="0">
                <a:ea typeface="+mn-lt"/>
                <a:cs typeface="+mn-lt"/>
              </a:rPr>
              <a:t> – 1001843906</a:t>
            </a:r>
          </a:p>
          <a:p>
            <a:pPr algn="r"/>
            <a:r>
              <a:rPr lang="en-US" sz="2500" b="1" dirty="0" err="1">
                <a:ea typeface="+mn-lt"/>
                <a:cs typeface="+mn-lt"/>
              </a:rPr>
              <a:t>Vankireddy</a:t>
            </a:r>
            <a:r>
              <a:rPr lang="en-US" sz="2500" b="1" dirty="0">
                <a:ea typeface="+mn-lt"/>
                <a:cs typeface="+mn-lt"/>
              </a:rPr>
              <a:t> Karthik Reddy - 1002038114</a:t>
            </a:r>
          </a:p>
          <a:p>
            <a:pPr algn="r"/>
            <a:r>
              <a:rPr lang="en-US" sz="2500" b="1" dirty="0">
                <a:ea typeface="+mn-lt"/>
                <a:cs typeface="+mn-lt"/>
              </a:rPr>
              <a:t>Teja Sankara - 1002033648</a:t>
            </a:r>
          </a:p>
          <a:p>
            <a:pPr algn="r"/>
            <a:endParaRPr lang="en-US" sz="2800" b="1">
              <a:cs typeface="Calibri"/>
            </a:endParaRPr>
          </a:p>
          <a:p>
            <a:pPr algn="r"/>
            <a:endParaRPr lang="en-US" sz="2800" b="1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C956A-0988-F583-E00A-179E1F90A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62DEA-9802-D59A-1C2E-C645C2071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88CCE-722D-7FC1-A9FC-5602685F4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[1]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Ying Fu, Meng Ren,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Fuchen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Ma 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Heyuan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Shi , Xin Yang , Yu Jiang , Huizhong Li , Xiang Shi. 2019.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EVMFuzzer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: Detect EVM Vulnerabilities via Fuzz Testing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[2] </a:t>
            </a:r>
            <a:r>
              <a:rPr lang="en-US" dirty="0">
                <a:ea typeface="+mn-lt"/>
                <a:cs typeface="+mn-lt"/>
                <a:hlinkClick r:id="rId2"/>
              </a:rPr>
              <a:t>https://github.com/ashokdv/CSE-6324-Smart-Contractzs-for-EVM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C5A2C-BF85-FBE6-8259-8F7275E7A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62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94832-9C51-1C01-6F30-6774B329F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Introduction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3E905-E440-C0BE-2271-D09E1E281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Auction smart contract allows bidding and closes the auction in a specific time. </a:t>
            </a:r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Avoids third party auctioneer.</a:t>
            </a:r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Allows multiple users to place bids and the highest bidder is the winner.</a:t>
            </a:r>
          </a:p>
          <a:p>
            <a:r>
              <a:rPr lang="en-US" dirty="0">
                <a:ea typeface="+mn-lt"/>
                <a:cs typeface="+mn-lt"/>
              </a:rPr>
              <a:t>Entire process is trustless and </a:t>
            </a:r>
            <a:r>
              <a:rPr lang="en-US">
                <a:ea typeface="+mn-lt"/>
                <a:cs typeface="+mn-lt"/>
              </a:rPr>
              <a:t>Secure.</a:t>
            </a:r>
          </a:p>
          <a:p>
            <a:r>
              <a:rPr lang="en-US" dirty="0">
                <a:cs typeface="Calibri" panose="020F0502020204030204"/>
              </a:rPr>
              <a:t>Fuzzing tool will be developed to test Auction Smart </a:t>
            </a:r>
            <a:r>
              <a:rPr lang="en-US">
                <a:cs typeface="Calibri" panose="020F0502020204030204"/>
              </a:rPr>
              <a:t>contracts.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5608E6-476B-48D7-1490-D9FB365B5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9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3B986-E780-8D06-76D2-B340124BC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Architecture</a:t>
            </a:r>
            <a:endParaRPr lang="en-US" dirty="0" err="1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191A4447-8613-2B6E-4964-20488775B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289" y="1520931"/>
            <a:ext cx="11759421" cy="520514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AC22AB-4CB8-EFA7-7F57-A492448A4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29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61045FE9-6401-32D6-95C0-D6A8CADDD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6127" y="100343"/>
            <a:ext cx="9194690" cy="669484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9977D-B4C7-4A0D-DA2A-6F8A6F026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87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515A1-4BAA-58EC-7D48-41959CE61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Iteration 1 Implementation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74D1E-70F0-B5B6-3AEC-1AC9C2672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Upskilled in new technologies </a:t>
            </a:r>
          </a:p>
          <a:p>
            <a:r>
              <a:rPr lang="en-US" dirty="0">
                <a:cs typeface="Calibri"/>
              </a:rPr>
              <a:t>Implemented smart contract code for Simple Auction and Dutch Auction</a:t>
            </a:r>
            <a:r>
              <a:rPr lang="en-US" dirty="0">
                <a:cs typeface="Calibri"/>
                <a:hlinkClick r:id="rId2"/>
              </a:rPr>
              <a:t>[2]</a:t>
            </a:r>
            <a:r>
              <a:rPr lang="en-US" dirty="0">
                <a:cs typeface="Calibri"/>
              </a:rPr>
              <a:t> .</a:t>
            </a:r>
          </a:p>
          <a:p>
            <a:r>
              <a:rPr lang="en-US" dirty="0">
                <a:cs typeface="Calibri"/>
              </a:rPr>
              <a:t>Implemented code for Mail delivery of reports</a:t>
            </a:r>
            <a:r>
              <a:rPr lang="en-US" dirty="0">
                <a:cs typeface="Calibri"/>
                <a:hlinkClick r:id="rId2"/>
              </a:rPr>
              <a:t>[2]</a:t>
            </a:r>
            <a:r>
              <a:rPr lang="en-US" dirty="0">
                <a:cs typeface="Calibri"/>
              </a:rPr>
              <a:t> .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93E270-BE62-3A2A-7B94-3F0CD2DDD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63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8FFD6-90F2-86C2-B79D-10AAF006E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Auction Smart Contract Vs Dutch Auction Smart Contract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AB0DC-0ED6-BD2F-BA64-53D02F86D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Normal Auction: Highest Bidder Wins in Normal Auction.</a:t>
            </a:r>
          </a:p>
          <a:p>
            <a:r>
              <a:rPr lang="en-US" dirty="0">
                <a:cs typeface="Calibri"/>
              </a:rPr>
              <a:t>Dutch Auction: Price goes down by certain percentage over time.</a:t>
            </a:r>
          </a:p>
          <a:p>
            <a:r>
              <a:rPr lang="en-US" dirty="0">
                <a:cs typeface="Calibri"/>
              </a:rPr>
              <a:t>Minimum price Vs Start Price (Maximum price).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7B9CB-E975-0275-07D1-544A691ED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3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69548-9E66-F6B8-FC3F-5FC7F1EC2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Report Delivery through mail</a:t>
            </a:r>
          </a:p>
        </p:txBody>
      </p:sp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1844AB2-6C70-BC1D-AC2D-96DCFDF233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644" t="27723" r="-72"/>
          <a:stretch/>
        </p:blipFill>
        <p:spPr>
          <a:xfrm>
            <a:off x="529726" y="1351172"/>
            <a:ext cx="10005013" cy="537351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DEDAF-0C12-281F-75BA-207989446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79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1172F-F1A5-02CC-58BA-46F495F4C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 panose="020F0302020204030204"/>
              </a:rPr>
              <a:t>New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B3CE6-7D3D-D11B-19DE-EDFAE2684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False Negative Vulnerabilities.</a:t>
            </a:r>
          </a:p>
          <a:p>
            <a:r>
              <a:rPr lang="en-US" dirty="0">
                <a:cs typeface="Calibri"/>
              </a:rPr>
              <a:t>Faulty EVMs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[1]</a:t>
            </a:r>
            <a:r>
              <a:rPr lang="en-US" dirty="0">
                <a:solidFill>
                  <a:srgbClr val="000000"/>
                </a:solidFill>
                <a:cs typeface="Calibri"/>
              </a:rPr>
              <a:t>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92101-471D-5E52-507E-665BD08B7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12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25CC2-B9F8-8A62-543A-9DDADC171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Plan for Iteration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AD286-AD08-19CF-E828-0D2A1D243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Basic Implementation of tool should be in place.</a:t>
            </a:r>
          </a:p>
          <a:p>
            <a:r>
              <a:rPr lang="en-US" dirty="0">
                <a:cs typeface="Calibri"/>
              </a:rPr>
              <a:t>Basic fuzzing tool to be developed to test simple smart contracts.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E8EFB-61F5-DEDF-51B4-36EB2D8B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18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  CSE 6324 – ITERATION 1 TESTING AUCTION SMART CONTRACTS FOR ETHEREUM VIRTUAL MACHINE</vt:lpstr>
      <vt:lpstr>Introduction</vt:lpstr>
      <vt:lpstr>Architecture</vt:lpstr>
      <vt:lpstr>PowerPoint Presentation</vt:lpstr>
      <vt:lpstr>Iteration 1 Implementation</vt:lpstr>
      <vt:lpstr>Auction Smart Contract Vs Dutch Auction Smart Contract</vt:lpstr>
      <vt:lpstr>Report Delivery through mail</vt:lpstr>
      <vt:lpstr>New Risks</vt:lpstr>
      <vt:lpstr>Plan for Iteration 2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238</cp:revision>
  <dcterms:created xsi:type="dcterms:W3CDTF">2022-09-20T16:33:20Z</dcterms:created>
  <dcterms:modified xsi:type="dcterms:W3CDTF">2022-09-27T14:36:45Z</dcterms:modified>
</cp:coreProperties>
</file>