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9D569-796E-4064-92D9-02A2C5ED21F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E711A-6ADF-435B-9CDC-4BC1D6D0B4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Navigation:</a:t>
            </a:r>
            <a:r>
              <a:rPr lang="en-GB" baseline="0" dirty="0"/>
              <a:t> Requisition -&gt; Requisitions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E711A-6ADF-435B-9CDC-4BC1D6D0B4B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Sayan</a:t>
            </a:r>
            <a:r>
              <a:rPr lang="en-GB" dirty="0"/>
              <a:t> </a:t>
            </a:r>
            <a:r>
              <a:rPr lang="en-GB" dirty="0" err="1"/>
              <a:t>Mukherjee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Procure to Pay cycle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Receipt of goods</a:t>
            </a:r>
            <a:endParaRPr lang="en-US" dirty="0"/>
          </a:p>
        </p:txBody>
      </p:sp>
      <p:pic>
        <p:nvPicPr>
          <p:cNvPr id="4" name="Content Placeholder 3" descr="receive good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617067"/>
            <a:ext cx="8504238" cy="439221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Generate Invoice </a:t>
            </a:r>
            <a:endParaRPr lang="en-US" dirty="0"/>
          </a:p>
        </p:txBody>
      </p:sp>
      <p:pic>
        <p:nvPicPr>
          <p:cNvPr id="4" name="Content Placeholder 3" descr="create invoic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70414" y="1527175"/>
            <a:ext cx="7566660" cy="4572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add payment related detail </a:t>
            </a:r>
            <a:endParaRPr lang="en-US" dirty="0"/>
          </a:p>
        </p:txBody>
      </p:sp>
      <p:pic>
        <p:nvPicPr>
          <p:cNvPr id="4" name="Content Placeholder 3" descr="click on payment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5469" y="1527175"/>
            <a:ext cx="7516550" cy="4572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generated successfully</a:t>
            </a:r>
            <a:endParaRPr lang="en-US" dirty="0"/>
          </a:p>
        </p:txBody>
      </p:sp>
      <p:pic>
        <p:nvPicPr>
          <p:cNvPr id="4" name="Content Placeholder 3" descr="payment generated sucessfully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56368" y="1527175"/>
            <a:ext cx="6794751" cy="4572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Procure to Pay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Requisition</a:t>
            </a:r>
          </a:p>
          <a:p>
            <a:r>
              <a:rPr lang="en-GB" dirty="0"/>
              <a:t>Requisition sent for approval</a:t>
            </a:r>
          </a:p>
          <a:p>
            <a:r>
              <a:rPr lang="en-GB" dirty="0"/>
              <a:t>Requisition approved</a:t>
            </a:r>
          </a:p>
          <a:p>
            <a:r>
              <a:rPr lang="en-GB" dirty="0"/>
              <a:t>Create Purchase order </a:t>
            </a:r>
          </a:p>
          <a:p>
            <a:r>
              <a:rPr lang="en-GB" dirty="0"/>
              <a:t>Purchase order sent for approval</a:t>
            </a:r>
          </a:p>
          <a:p>
            <a:r>
              <a:rPr lang="en-GB" dirty="0"/>
              <a:t>PO approved</a:t>
            </a:r>
          </a:p>
          <a:p>
            <a:r>
              <a:rPr lang="en-GB" dirty="0"/>
              <a:t>Goods received and matched </a:t>
            </a:r>
          </a:p>
          <a:p>
            <a:r>
              <a:rPr lang="en-GB" dirty="0"/>
              <a:t>Invoice generated</a:t>
            </a:r>
          </a:p>
          <a:p>
            <a:r>
              <a:rPr lang="en-GB" dirty="0"/>
              <a:t>Pay the required amount</a:t>
            </a:r>
          </a:p>
          <a:p>
            <a:r>
              <a:rPr lang="en-GB" dirty="0"/>
              <a:t>Payment generated </a:t>
            </a:r>
            <a:r>
              <a:rPr lang="en-GB" dirty="0" err="1"/>
              <a:t>sucessfully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Requisition</a:t>
            </a:r>
            <a:endParaRPr lang="en-US" dirty="0"/>
          </a:p>
        </p:txBody>
      </p:sp>
      <p:pic>
        <p:nvPicPr>
          <p:cNvPr id="6" name="Content Placeholder 5" descr="step1 create requisition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1625" y="1695372"/>
            <a:ext cx="8504238" cy="423560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Requisition</a:t>
            </a:r>
            <a:endParaRPr lang="en-US" dirty="0"/>
          </a:p>
        </p:txBody>
      </p:sp>
      <p:pic>
        <p:nvPicPr>
          <p:cNvPr id="6" name="Content Placeholder 5" descr="step2 Enter distribution amoun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752600"/>
            <a:ext cx="7885592" cy="4525963"/>
          </a:xfrm>
        </p:spPr>
      </p:pic>
      <p:sp>
        <p:nvSpPr>
          <p:cNvPr id="7" name="TextBox 6"/>
          <p:cNvSpPr txBox="1"/>
          <p:nvPr/>
        </p:nvSpPr>
        <p:spPr>
          <a:xfrm>
            <a:off x="609600" y="1371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Assign charge account for distribution amount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Requisition</a:t>
            </a:r>
            <a:endParaRPr lang="en-US" dirty="0"/>
          </a:p>
        </p:txBody>
      </p:sp>
      <p:pic>
        <p:nvPicPr>
          <p:cNvPr id="6" name="Content Placeholder 5" descr="step3 Click on approve button &amp; enable submit to approval checbox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40134"/>
            <a:ext cx="8504238" cy="4546082"/>
          </a:xfrm>
        </p:spPr>
      </p:pic>
      <p:sp>
        <p:nvSpPr>
          <p:cNvPr id="7" name="TextBox 6"/>
          <p:cNvSpPr txBox="1"/>
          <p:nvPr/>
        </p:nvSpPr>
        <p:spPr>
          <a:xfrm>
            <a:off x="457200" y="1219200"/>
            <a:ext cx="287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Requisition sent for approval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Requisition Approved</a:t>
            </a:r>
            <a:endParaRPr lang="en-US" dirty="0"/>
          </a:p>
        </p:txBody>
      </p:sp>
      <p:pic>
        <p:nvPicPr>
          <p:cNvPr id="4" name="Content Placeholder 3" descr="setp 4 Check that requisition has been approved or no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772300"/>
            <a:ext cx="8504238" cy="40817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PO</a:t>
            </a:r>
            <a:endParaRPr lang="en-US" dirty="0"/>
          </a:p>
        </p:txBody>
      </p:sp>
      <p:pic>
        <p:nvPicPr>
          <p:cNvPr id="4" name="Content Placeholder 3" descr="Create P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950933"/>
            <a:ext cx="8504238" cy="372448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PO</a:t>
            </a:r>
            <a:endParaRPr lang="en-US" dirty="0"/>
          </a:p>
        </p:txBody>
      </p:sp>
      <p:pic>
        <p:nvPicPr>
          <p:cNvPr id="4" name="Content Placeholder 3" descr="create po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2057400"/>
            <a:ext cx="7619084" cy="4525963"/>
          </a:xfrm>
        </p:spPr>
      </p:pic>
      <p:sp>
        <p:nvSpPr>
          <p:cNvPr id="5" name="TextBox 4"/>
          <p:cNvSpPr txBox="1"/>
          <p:nvPr/>
        </p:nvSpPr>
        <p:spPr>
          <a:xfrm>
            <a:off x="228600" y="1371600"/>
            <a:ext cx="833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Enter required details like Type, Category, Description, Qty, Price Ship to, bill to location, </a:t>
            </a:r>
          </a:p>
          <a:p>
            <a:r>
              <a:rPr lang="en-GB" sz="1600" dirty="0"/>
              <a:t>Supplier name 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 PO for Approval</a:t>
            </a:r>
            <a:endParaRPr lang="en-US" dirty="0"/>
          </a:p>
        </p:txBody>
      </p:sp>
      <p:pic>
        <p:nvPicPr>
          <p:cNvPr id="4" name="Content Placeholder 3" descr="PO approval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697571"/>
            <a:ext cx="8504238" cy="423120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103</TotalTime>
  <Words>109</Words>
  <Application>Microsoft Office PowerPoint</Application>
  <PresentationFormat>On-screen Show (4:3)</PresentationFormat>
  <Paragraphs>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Georgia</vt:lpstr>
      <vt:lpstr>Wingdings</vt:lpstr>
      <vt:lpstr>Wingdings 2</vt:lpstr>
      <vt:lpstr>Civic</vt:lpstr>
      <vt:lpstr>Procure to Pay cycle</vt:lpstr>
      <vt:lpstr>Procure to Pay steps</vt:lpstr>
      <vt:lpstr>Create Requisition</vt:lpstr>
      <vt:lpstr>Create Requisition</vt:lpstr>
      <vt:lpstr>Create Requisition</vt:lpstr>
      <vt:lpstr>Requisition Approved</vt:lpstr>
      <vt:lpstr>Create PO</vt:lpstr>
      <vt:lpstr>Create PO</vt:lpstr>
      <vt:lpstr>Sent PO for Approval</vt:lpstr>
      <vt:lpstr>Receipt of goods</vt:lpstr>
      <vt:lpstr>Generate Invoice </vt:lpstr>
      <vt:lpstr>Click to add payment related detail </vt:lpstr>
      <vt:lpstr>Payment generated successfully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cex</dc:creator>
  <cp:lastModifiedBy>Arup Dutta</cp:lastModifiedBy>
  <cp:revision>3</cp:revision>
  <dcterms:created xsi:type="dcterms:W3CDTF">2006-08-16T00:00:00Z</dcterms:created>
  <dcterms:modified xsi:type="dcterms:W3CDTF">2019-11-29T07:01:31Z</dcterms:modified>
</cp:coreProperties>
</file>