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installation_guide/intro_install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451-73DB-A447-9E49-2FBD0E185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057A6-7C8F-B10C-D2E1-BFCCA21AF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Ansible – </a:t>
            </a:r>
            <a:r>
              <a:rPr lang="en-IN" dirty="0" err="1"/>
              <a:t>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3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8B03-E50C-A091-802D-A846BD6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D45-D32B-2303-90B1-FCB60C79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029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give brief overview of , </a:t>
            </a:r>
          </a:p>
          <a:p>
            <a:r>
              <a:rPr lang="en-IN" dirty="0"/>
              <a:t>Ansible</a:t>
            </a:r>
          </a:p>
          <a:p>
            <a:r>
              <a:rPr lang="en-IN" dirty="0"/>
              <a:t>SSH protocol</a:t>
            </a:r>
          </a:p>
          <a:p>
            <a:r>
              <a:rPr lang="en-IN" dirty="0"/>
              <a:t>Ansible Terminologies </a:t>
            </a:r>
          </a:p>
          <a:p>
            <a:pPr marL="0" indent="0">
              <a:buNone/>
            </a:pPr>
            <a:r>
              <a:rPr lang="en-IN" dirty="0"/>
              <a:t>Followed by , </a:t>
            </a:r>
          </a:p>
          <a:p>
            <a:r>
              <a:rPr lang="en-IN" dirty="0"/>
              <a:t>Demonstration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3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56E-9179-EC92-D452-F2281F6B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1467-F92C-B4C5-2268-50CD96FA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040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Ansible is a powerful automaton tool used for </a:t>
            </a:r>
          </a:p>
          <a:p>
            <a:pPr lvl="1"/>
            <a:r>
              <a:rPr lang="en-IN" dirty="0"/>
              <a:t>Application deployment. </a:t>
            </a:r>
          </a:p>
          <a:p>
            <a:pPr lvl="1"/>
            <a:r>
              <a:rPr lang="en-IN" dirty="0"/>
              <a:t>Cloud Provisioning</a:t>
            </a:r>
          </a:p>
          <a:p>
            <a:pPr lvl="1"/>
            <a:r>
              <a:rPr lang="en-IN" dirty="0"/>
              <a:t>Configuration Management</a:t>
            </a:r>
          </a:p>
          <a:p>
            <a:pPr lvl="1"/>
            <a:r>
              <a:rPr lang="en-IN" dirty="0"/>
              <a:t>Service Orchestration </a:t>
            </a:r>
          </a:p>
          <a:p>
            <a:pPr marL="228600" lvl="1">
              <a:spcBef>
                <a:spcPts val="1000"/>
              </a:spcBef>
            </a:pPr>
            <a:r>
              <a:rPr lang="en-IN" sz="2400" dirty="0"/>
              <a:t>Ansible enables managing  and controlling multiple remote servers without logging in to the servers by establishing SSH connection.</a:t>
            </a:r>
          </a:p>
          <a:p>
            <a:pPr marL="228600" lvl="1">
              <a:spcBef>
                <a:spcPts val="1000"/>
              </a:spcBef>
            </a:pPr>
            <a:endParaRPr lang="en-IN" sz="24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4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637D-4423-356E-3737-35A1361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ssH</a:t>
            </a:r>
            <a:r>
              <a:rPr lang="en-IN" dirty="0"/>
              <a:t>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61893-80CF-003E-43AC-A38FB3130BEA}"/>
              </a:ext>
            </a:extLst>
          </p:cNvPr>
          <p:cNvSpPr/>
          <p:nvPr/>
        </p:nvSpPr>
        <p:spPr>
          <a:xfrm>
            <a:off x="1813301" y="2555754"/>
            <a:ext cx="2293749" cy="2929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10335-F651-647F-E230-9D82EC957F8D}"/>
              </a:ext>
            </a:extLst>
          </p:cNvPr>
          <p:cNvSpPr/>
          <p:nvPr/>
        </p:nvSpPr>
        <p:spPr>
          <a:xfrm>
            <a:off x="8769161" y="2555754"/>
            <a:ext cx="2293749" cy="2929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89797-A691-898C-16B8-F5FF60E4B338}"/>
              </a:ext>
            </a:extLst>
          </p:cNvPr>
          <p:cNvSpPr/>
          <p:nvPr/>
        </p:nvSpPr>
        <p:spPr>
          <a:xfrm>
            <a:off x="2291168" y="4361274"/>
            <a:ext cx="1379349" cy="493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D1BB8-A740-370C-C533-38843EEF1297}"/>
              </a:ext>
            </a:extLst>
          </p:cNvPr>
          <p:cNvSpPr/>
          <p:nvPr/>
        </p:nvSpPr>
        <p:spPr>
          <a:xfrm>
            <a:off x="2291168" y="4923104"/>
            <a:ext cx="1379349" cy="493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Private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D8266-E884-24FD-B420-A5C390008627}"/>
              </a:ext>
            </a:extLst>
          </p:cNvPr>
          <p:cNvSpPr/>
          <p:nvPr/>
        </p:nvSpPr>
        <p:spPr>
          <a:xfrm>
            <a:off x="9249433" y="4607780"/>
            <a:ext cx="1531747" cy="493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1</a:t>
            </a:r>
          </a:p>
          <a:p>
            <a:pPr algn="ctr"/>
            <a:r>
              <a:rPr lang="en-IN" dirty="0"/>
              <a:t>Public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6941D9-427F-7801-170D-1CF97C0B90D9}"/>
              </a:ext>
            </a:extLst>
          </p:cNvPr>
          <p:cNvCxnSpPr>
            <a:cxnSpLocks/>
          </p:cNvCxnSpPr>
          <p:nvPr/>
        </p:nvCxnSpPr>
        <p:spPr>
          <a:xfrm>
            <a:off x="4107050" y="2929179"/>
            <a:ext cx="4662111" cy="0"/>
          </a:xfrm>
          <a:prstGeom prst="straightConnector1">
            <a:avLst/>
          </a:prstGeom>
          <a:ln w="444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2C5671-E730-F530-6C31-0239FF7214E9}"/>
              </a:ext>
            </a:extLst>
          </p:cNvPr>
          <p:cNvSpPr txBox="1"/>
          <p:nvPr/>
        </p:nvSpPr>
        <p:spPr>
          <a:xfrm>
            <a:off x="4217475" y="2559847"/>
            <a:ext cx="47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Request for SSH Connection with Private Key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0AA58-0652-8A40-F1B4-36B0328EDF72}"/>
              </a:ext>
            </a:extLst>
          </p:cNvPr>
          <p:cNvSpPr txBox="1"/>
          <p:nvPr/>
        </p:nvSpPr>
        <p:spPr>
          <a:xfrm>
            <a:off x="4217475" y="3139919"/>
            <a:ext cx="475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2. Server 2 validates Private Key by finding the </a:t>
            </a:r>
          </a:p>
          <a:p>
            <a:r>
              <a:rPr lang="en-IN" dirty="0"/>
              <a:t>availability of matching public key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1E3CE-1BA0-5710-42CA-2C4B4F4AEC44}"/>
              </a:ext>
            </a:extLst>
          </p:cNvPr>
          <p:cNvSpPr txBox="1"/>
          <p:nvPr/>
        </p:nvSpPr>
        <p:spPr>
          <a:xfrm>
            <a:off x="4217475" y="3928821"/>
            <a:ext cx="475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3. If Validation passes ,  the connection request </a:t>
            </a:r>
          </a:p>
          <a:p>
            <a:r>
              <a:rPr lang="en-IN" dirty="0"/>
              <a:t>is authorized by Server 2 else the connection request is aborted.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B1534-D7C6-DC56-EA6D-A3A145552B5C}"/>
              </a:ext>
            </a:extLst>
          </p:cNvPr>
          <p:cNvCxnSpPr/>
          <p:nvPr/>
        </p:nvCxnSpPr>
        <p:spPr>
          <a:xfrm>
            <a:off x="4107050" y="5047088"/>
            <a:ext cx="4662111" cy="0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8899F-A228-DAB3-ED4A-7B28F5B94478}"/>
              </a:ext>
            </a:extLst>
          </p:cNvPr>
          <p:cNvSpPr txBox="1"/>
          <p:nvPr/>
        </p:nvSpPr>
        <p:spPr>
          <a:xfrm>
            <a:off x="5784770" y="4710762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5B550D-B3AD-DF26-120F-4ADF931D0B91}"/>
              </a:ext>
            </a:extLst>
          </p:cNvPr>
          <p:cNvCxnSpPr/>
          <p:nvPr/>
        </p:nvCxnSpPr>
        <p:spPr>
          <a:xfrm>
            <a:off x="4107050" y="5377177"/>
            <a:ext cx="4662111" cy="0"/>
          </a:xfrm>
          <a:prstGeom prst="straightConnector1">
            <a:avLst/>
          </a:prstGeom>
          <a:ln w="4127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B12EA6-0F30-ED63-3801-CB287A23A804}"/>
              </a:ext>
            </a:extLst>
          </p:cNvPr>
          <p:cNvCxnSpPr/>
          <p:nvPr/>
        </p:nvCxnSpPr>
        <p:spPr>
          <a:xfrm flipH="1">
            <a:off x="5920353" y="5169610"/>
            <a:ext cx="517752" cy="471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642FAD-94DD-D91A-14AE-DB8134AB9FD2}"/>
              </a:ext>
            </a:extLst>
          </p:cNvPr>
          <p:cNvCxnSpPr>
            <a:cxnSpLocks/>
          </p:cNvCxnSpPr>
          <p:nvPr/>
        </p:nvCxnSpPr>
        <p:spPr>
          <a:xfrm>
            <a:off x="6001573" y="5128497"/>
            <a:ext cx="351195" cy="553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0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140A-79CD-E8AD-9739-41B891C7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Ansible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9C90-800C-7CD3-DBF5-FEDE6BDB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Control Node :  The node on which the ansible is installed.</a:t>
            </a:r>
          </a:p>
          <a:p>
            <a:r>
              <a:rPr lang="en-IN" dirty="0"/>
              <a:t>Managed Nodes:  The node to which the control node connects to.</a:t>
            </a:r>
          </a:p>
          <a:p>
            <a:r>
              <a:rPr lang="en-IN" dirty="0"/>
              <a:t>Inventory : An text file that contains list of servers to be managed and configured. </a:t>
            </a:r>
          </a:p>
          <a:p>
            <a:r>
              <a:rPr lang="en-IN" dirty="0"/>
              <a:t>Configuration Files :  Parameters that determines the working of Ansible. </a:t>
            </a:r>
          </a:p>
          <a:p>
            <a:r>
              <a:rPr lang="en-IN" dirty="0"/>
              <a:t>Facts: It is a system properties gathered on execution of playbook on a remote machine. </a:t>
            </a:r>
          </a:p>
          <a:p>
            <a:r>
              <a:rPr lang="en-IN" dirty="0"/>
              <a:t>Playbook :  List of plays usually an YAML file with the list of instructions to be executed on the remote nodes. </a:t>
            </a:r>
          </a:p>
          <a:p>
            <a:r>
              <a:rPr lang="en-IN" dirty="0"/>
              <a:t>Modules : Simple unit of code for execution of command on the remote nodes, which is usually called by tasks  in the play book. </a:t>
            </a:r>
          </a:p>
          <a:p>
            <a:r>
              <a:rPr lang="en-IN" dirty="0"/>
              <a:t>Variables : Variables are used when the execution differs in each remote machines. </a:t>
            </a:r>
          </a:p>
        </p:txBody>
      </p:sp>
    </p:spTree>
    <p:extLst>
      <p:ext uri="{BB962C8B-B14F-4D97-AF65-F5344CB8AC3E}">
        <p14:creationId xmlns:p14="http://schemas.microsoft.com/office/powerpoint/2010/main" val="332241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5250-2244-5036-E32D-30581385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Ansible 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03E3-6396-260A-4BA5-85A8FA02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Ansible on control node by following the instruction in </a:t>
            </a:r>
            <a:r>
              <a:rPr lang="en-IN" dirty="0">
                <a:hlinkClick r:id="rId2"/>
              </a:rPr>
              <a:t>h</a:t>
            </a:r>
            <a:r>
              <a:rPr lang="en-IN" dirty="0">
                <a:hlinkClick r:id="rId2"/>
              </a:rPr>
              <a:t>ttps://docs.ansible.com/ansible/latest/installation_guide/intro_installation.html</a:t>
            </a:r>
            <a:endParaRPr lang="en-IN" dirty="0"/>
          </a:p>
          <a:p>
            <a:r>
              <a:rPr lang="en-IN" dirty="0"/>
              <a:t>Generate SSH keys for Control Node</a:t>
            </a:r>
          </a:p>
          <a:p>
            <a:r>
              <a:rPr lang="en-IN" dirty="0"/>
              <a:t>Configure the Public Key of Control node on the Managed node. </a:t>
            </a:r>
          </a:p>
        </p:txBody>
      </p:sp>
    </p:spTree>
    <p:extLst>
      <p:ext uri="{BB962C8B-B14F-4D97-AF65-F5344CB8AC3E}">
        <p14:creationId xmlns:p14="http://schemas.microsoft.com/office/powerpoint/2010/main" val="169759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685</TotalTime>
  <Words>311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DEV OPS</vt:lpstr>
      <vt:lpstr>OBjectives</vt:lpstr>
      <vt:lpstr>What is Ansible?</vt:lpstr>
      <vt:lpstr>What is ssH ?</vt:lpstr>
      <vt:lpstr>Ansible terminologies</vt:lpstr>
      <vt:lpstr>Ansible installation and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OPS</dc:title>
  <dc:creator>Ashok Vijayakumar</dc:creator>
  <cp:lastModifiedBy>Ashok Vijayakumar</cp:lastModifiedBy>
  <cp:revision>11</cp:revision>
  <dcterms:created xsi:type="dcterms:W3CDTF">2023-01-10T07:35:15Z</dcterms:created>
  <dcterms:modified xsi:type="dcterms:W3CDTF">2023-01-12T12:37:15Z</dcterms:modified>
</cp:coreProperties>
</file>