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okezhilsiddharth/springdemo/tree/main/spring-security-bas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B160-4FE9-90D4-65F9-2E9E32E6A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B581-3134-B3C8-0192-5433AC950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password authentication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D614-0952-19CD-BBCE-9B409C33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99AC-ED23-88F5-3EF4-0F8E9A530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of  Spring Security username password authentication.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9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3080-891A-341D-4781-831DD326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920D-6F96-1BA6-A1E6-E0809C2F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Java 1.8 </a:t>
            </a:r>
          </a:p>
          <a:p>
            <a:r>
              <a:rPr lang="en-US" dirty="0"/>
              <a:t>Spring Core </a:t>
            </a:r>
          </a:p>
          <a:p>
            <a:r>
              <a:rPr lang="en-US" dirty="0"/>
              <a:t>Spring MVC </a:t>
            </a:r>
          </a:p>
          <a:p>
            <a:r>
              <a:rPr lang="en-IN" dirty="0"/>
              <a:t>Spring Boot </a:t>
            </a:r>
          </a:p>
          <a:p>
            <a:r>
              <a:rPr lang="en-IN" dirty="0"/>
              <a:t>Maven </a:t>
            </a:r>
          </a:p>
          <a:p>
            <a:r>
              <a:rPr lang="en-IN" dirty="0"/>
              <a:t>Java IDE</a:t>
            </a:r>
          </a:p>
        </p:txBody>
      </p:sp>
    </p:spTree>
    <p:extLst>
      <p:ext uri="{BB962C8B-B14F-4D97-AF65-F5344CB8AC3E}">
        <p14:creationId xmlns:p14="http://schemas.microsoft.com/office/powerpoint/2010/main" val="48218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673F-400A-645B-742E-F347577A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Spring web App </a:t>
            </a:r>
            <a:r>
              <a:rPr lang="en-US" dirty="0" err="1"/>
              <a:t>witH</a:t>
            </a:r>
            <a:r>
              <a:rPr lang="en-US" dirty="0"/>
              <a:t>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506D-4472-7065-D284-79CFAB9D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spring boot project </a:t>
            </a:r>
            <a:r>
              <a:rPr lang="en-US" dirty="0">
                <a:hlinkClick r:id="rId2"/>
              </a:rPr>
              <a:t>https://start.spring.io/</a:t>
            </a:r>
            <a:endParaRPr lang="en-US" dirty="0"/>
          </a:p>
          <a:p>
            <a:r>
              <a:rPr lang="en-US" dirty="0"/>
              <a:t>Download and import generated project to Eclipse workspace.</a:t>
            </a:r>
          </a:p>
          <a:p>
            <a:r>
              <a:rPr lang="en-US" dirty="0"/>
              <a:t>Create html views using Thyme template engine. </a:t>
            </a:r>
          </a:p>
          <a:p>
            <a:r>
              <a:rPr lang="en-US" dirty="0"/>
              <a:t>Creating Java Config implementing </a:t>
            </a:r>
            <a:r>
              <a:rPr lang="en-US" dirty="0" err="1"/>
              <a:t>WebMvcConfigurer</a:t>
            </a:r>
            <a:r>
              <a:rPr lang="en-US" dirty="0"/>
              <a:t> to map a URL with a view. </a:t>
            </a:r>
          </a:p>
          <a:p>
            <a:r>
              <a:rPr lang="en-US" dirty="0"/>
              <a:t>Creating Controller to handle requests.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74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1CEB-A45D-89B8-1AD9-AA3E6D2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– Spring web app with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084F-120D-FB10-85F6-4D09B5A1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Application Security Configuration by Creating Java Config with @Configuration, @EnableWebSecurity a marker annotation that allows Spring to automatically applies the class to global </a:t>
            </a:r>
            <a:r>
              <a:rPr lang="en-IN" dirty="0" err="1"/>
              <a:t>websecurity</a:t>
            </a:r>
            <a:r>
              <a:rPr lang="en-IN" dirty="0"/>
              <a:t>. The method configure(</a:t>
            </a:r>
            <a:r>
              <a:rPr lang="en-IN" dirty="0" err="1"/>
              <a:t>HttpSecurity</a:t>
            </a:r>
            <a:r>
              <a:rPr lang="en-IN" dirty="0"/>
              <a:t>) helps us to configure the </a:t>
            </a:r>
            <a:r>
              <a:rPr lang="en-IN" dirty="0" err="1"/>
              <a:t>flterchain</a:t>
            </a:r>
            <a:r>
              <a:rPr lang="en-IN" dirty="0"/>
              <a:t>, what </a:t>
            </a:r>
            <a:r>
              <a:rPr lang="en-IN" dirty="0" err="1"/>
              <a:t>urls</a:t>
            </a:r>
            <a:r>
              <a:rPr lang="en-IN" dirty="0"/>
              <a:t> to protect and which ones are allowed and which authentication methods are allowed ( </a:t>
            </a:r>
            <a:r>
              <a:rPr lang="en-IN" dirty="0" err="1"/>
              <a:t>formLogin</a:t>
            </a:r>
            <a:r>
              <a:rPr lang="en-IN" dirty="0"/>
              <a:t>(), </a:t>
            </a:r>
            <a:r>
              <a:rPr lang="en-IN" dirty="0" err="1"/>
              <a:t>httpBasic</a:t>
            </a:r>
            <a:r>
              <a:rPr lang="en-IN" dirty="0"/>
              <a:t>()) .</a:t>
            </a:r>
          </a:p>
          <a:p>
            <a:r>
              <a:rPr lang="en-IN" dirty="0" err="1"/>
              <a:t>UserDetailsService</a:t>
            </a:r>
            <a:r>
              <a:rPr lang="en-IN" dirty="0"/>
              <a:t> to load the use details.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18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6129-32C8-15C7-5139-2E26B75D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Behind the </a:t>
            </a:r>
            <a:r>
              <a:rPr lang="en-IN" dirty="0" err="1"/>
              <a:t>scenEs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DE22-3912-791B-CA4E-5CC848431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During booting up of application , it can be observed that Spring is not injecting just one filter it’s injects more filters. All of them is abstracted for developers  and they can just configure which </a:t>
            </a:r>
            <a:r>
              <a:rPr lang="en-IN" dirty="0" err="1"/>
              <a:t>urls</a:t>
            </a:r>
            <a:r>
              <a:rPr lang="en-IN" dirty="0"/>
              <a:t> to protect and what </a:t>
            </a:r>
            <a:r>
              <a:rPr lang="en-IN" dirty="0" err="1"/>
              <a:t>urls</a:t>
            </a:r>
            <a:r>
              <a:rPr lang="en-IN" dirty="0"/>
              <a:t> to allow and what authentication methods 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3DA502-65F3-D22E-1CF5-26F7B76BDFF7}"/>
              </a:ext>
            </a:extLst>
          </p:cNvPr>
          <p:cNvSpPr/>
          <p:nvPr/>
        </p:nvSpPr>
        <p:spPr>
          <a:xfrm>
            <a:off x="1441342" y="2417736"/>
            <a:ext cx="2557220" cy="12863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35CEDA-95F7-ECA1-1304-BF0A79A75B4D}"/>
              </a:ext>
            </a:extLst>
          </p:cNvPr>
          <p:cNvSpPr/>
          <p:nvPr/>
        </p:nvSpPr>
        <p:spPr>
          <a:xfrm>
            <a:off x="4815801" y="2417735"/>
            <a:ext cx="2557220" cy="12863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Security Filter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16361-CC9C-82A6-FBDB-BAF7E6430A67}"/>
              </a:ext>
            </a:extLst>
          </p:cNvPr>
          <p:cNvSpPr/>
          <p:nvPr/>
        </p:nvSpPr>
        <p:spPr>
          <a:xfrm>
            <a:off x="7912880" y="2417734"/>
            <a:ext cx="2557220" cy="12863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B6125-678F-3817-1FF3-73863E9A78F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998562" y="3060915"/>
            <a:ext cx="8172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9EAE0F-68C1-F489-1CDB-10FF1E84F1E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373021" y="3060914"/>
            <a:ext cx="5398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4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C376-1B3A-F197-FE70-F4E58E1E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 used for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3D09-926D-7E0F-FED6-63CD845A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900771" cy="3541714"/>
          </a:xfrm>
        </p:spPr>
        <p:txBody>
          <a:bodyPr/>
          <a:lstStyle/>
          <a:p>
            <a:r>
              <a:rPr lang="en-IN" dirty="0"/>
              <a:t>Available in my public repo, </a:t>
            </a:r>
            <a:r>
              <a:rPr lang="en-IN" dirty="0">
                <a:hlinkClick r:id="rId2"/>
              </a:rPr>
              <a:t>https://github.com/ashokezhilsiddharth/springdemo/tree/main/spring-security-basic</a:t>
            </a:r>
            <a:endParaRPr lang="en-IN" dirty="0"/>
          </a:p>
          <a:p>
            <a:r>
              <a:rPr lang="en-IN" dirty="0"/>
              <a:t>Feel Free to download </a:t>
            </a:r>
          </a:p>
        </p:txBody>
      </p:sp>
    </p:spTree>
    <p:extLst>
      <p:ext uri="{BB962C8B-B14F-4D97-AF65-F5344CB8AC3E}">
        <p14:creationId xmlns:p14="http://schemas.microsoft.com/office/powerpoint/2010/main" val="200876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3E93-CB5C-49B1-54B2-725E0E38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Finish line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A01F-4108-BB62-C421-CCD457811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Thanks for watching ,  this video just explained the basics of Spring Security with username and password information stored in </a:t>
            </a:r>
            <a:r>
              <a:rPr lang="en-IN" dirty="0" err="1"/>
              <a:t>InMemory</a:t>
            </a:r>
            <a:r>
              <a:rPr lang="en-IN" dirty="0"/>
              <a:t>. </a:t>
            </a:r>
          </a:p>
          <a:p>
            <a:r>
              <a:rPr lang="en-IN" dirty="0"/>
              <a:t>Although this is not used in production systems, but this should help to understand the basic configuration of Spring Security. </a:t>
            </a:r>
          </a:p>
          <a:p>
            <a:r>
              <a:rPr lang="en-IN" dirty="0"/>
              <a:t>In my next video ,  I will try explaining the steps to configure the Open Authentication using Spring Security. </a:t>
            </a:r>
          </a:p>
        </p:txBody>
      </p:sp>
    </p:spTree>
    <p:extLst>
      <p:ext uri="{BB962C8B-B14F-4D97-AF65-F5344CB8AC3E}">
        <p14:creationId xmlns:p14="http://schemas.microsoft.com/office/powerpoint/2010/main" val="757085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156</TotalTime>
  <Words>313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Spring Security</vt:lpstr>
      <vt:lpstr>Scope  </vt:lpstr>
      <vt:lpstr>prerequisite</vt:lpstr>
      <vt:lpstr>Demo – Spring web App witH Security</vt:lpstr>
      <vt:lpstr>Demo – Spring web app with security</vt:lpstr>
      <vt:lpstr>Behind the scenEs</vt:lpstr>
      <vt:lpstr>Source code used for Demo</vt:lpstr>
      <vt:lpstr>Finish line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Ashok Vijayakumar</dc:creator>
  <cp:lastModifiedBy>Ashok Vijayakumar</cp:lastModifiedBy>
  <cp:revision>6</cp:revision>
  <dcterms:created xsi:type="dcterms:W3CDTF">2022-12-14T03:48:15Z</dcterms:created>
  <dcterms:modified xsi:type="dcterms:W3CDTF">2022-12-14T06:24:44Z</dcterms:modified>
</cp:coreProperties>
</file>