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R2D2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We are RPA enthusiast believes in IT industrial revolution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09/11/2022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Cheque processing is a highly error prone process which comes with heavy cost for a company.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recent development in AI and ML it’s possible to handle this automate via RPA and ot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 technologies.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Banking and other cheque processing companies.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Because cheque processing is commonly used process and widely done in banking and finance industry.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no requirment centric solution for available for the same.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Microsoft OCR(Optical character recoginisation) technology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Microsoft Azure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We are planning to use RPA UiPath tool for solving this problem. RPA UiPath comes with inbuilt Microsoft/Google and other OCR technology. Provides high secure and easy scalability.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Post de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ployment support and guaranteed up time for it’s server.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25921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most of the available AI and ML based solutions are open source and do not provide any guarantee against security.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propose you enterprise solution which can be easily trusted by banking sector.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Ashok Kumar Kalbhor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Bhavana Pawar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328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Trebuchet MS</vt:lpstr>
      <vt:lpstr>Lato</vt:lpstr>
      <vt:lpstr>Arial</vt:lpstr>
      <vt:lpstr>Lato Black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kalbhor, Ashok</cp:lastModifiedBy>
  <cp:revision>5</cp:revision>
  <dcterms:modified xsi:type="dcterms:W3CDTF">2022-09-11T17:44:51Z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2022-09-11T17:19:53Z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cdea5a84-c94d-449e-8462-06db7b246c11</vt:lpwstr>
  </property>
  <property fmtid="{D5CDD505-2E9C-101B-9397-08002B2CF9AE}" pid="8" name="MSIP_Label_ea60d57e-af5b-4752-ac57-3e4f28ca11dc_ContentBits">
    <vt:lpwstr>0</vt:lpwstr>
  </property>
</Properties>
</file>