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301" r:id="rId3"/>
    <p:sldId id="257" r:id="rId4"/>
    <p:sldId id="298" r:id="rId5"/>
    <p:sldId id="258" r:id="rId6"/>
    <p:sldId id="260" r:id="rId7"/>
    <p:sldId id="266" r:id="rId8"/>
    <p:sldId id="275" r:id="rId9"/>
    <p:sldId id="300" r:id="rId10"/>
    <p:sldId id="276" r:id="rId11"/>
    <p:sldId id="302" r:id="rId12"/>
    <p:sldId id="299" r:id="rId13"/>
    <p:sldId id="259" r:id="rId14"/>
    <p:sldId id="262" r:id="rId15"/>
    <p:sldId id="263" r:id="rId16"/>
    <p:sldId id="294" r:id="rId17"/>
  </p:sldIdLst>
  <p:sldSz cx="9144000" cy="5143500" type="screen16x9"/>
  <p:notesSz cx="6858000" cy="9144000"/>
  <p:embeddedFontLst>
    <p:embeddedFont>
      <p:font typeface="Bree Serif" panose="020B0604020202020204" charset="0"/>
      <p:regular r:id="rId19"/>
    </p:embeddedFont>
    <p:embeddedFont>
      <p:font typeface="Didact Gothic" panose="00000500000000000000" pitchFamily="2" charset="0"/>
      <p:regular r:id="rId20"/>
    </p:embeddedFont>
    <p:embeddedFont>
      <p:font typeface="Lato Black" panose="020F0A02020204030203" pitchFamily="34" charset="0"/>
      <p:bold r:id="rId21"/>
    </p:embeddedFont>
    <p:embeddedFont>
      <p:font typeface="Roboto Black" panose="02000000000000000000" pitchFamily="2" charset="0"/>
      <p:bold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  <p:embeddedFont>
      <p:font typeface="Roboto Thin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D5"/>
    <a:srgbClr val="052037"/>
    <a:srgbClr val="445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B262F-420D-4FBD-87AC-0D3A48CFCA42}">
  <a:tblStyle styleId="{0DCB262F-420D-4FBD-87AC-0D3A48CFC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Khandhar" userId="fcb67125dc4f84ff" providerId="LiveId" clId="{900FD6B7-41B2-4FA2-87D4-2BE15E4FA96C}"/>
    <pc:docChg chg="undo custSel addSld delSld modSld sldOrd">
      <pc:chgData name="Ashok Khandhar" userId="fcb67125dc4f84ff" providerId="LiveId" clId="{900FD6B7-41B2-4FA2-87D4-2BE15E4FA96C}" dt="2022-03-01T14:30:01.657" v="984" actId="313"/>
      <pc:docMkLst>
        <pc:docMk/>
      </pc:docMkLst>
      <pc:sldChg chg="delSp modSp mod">
        <pc:chgData name="Ashok Khandhar" userId="fcb67125dc4f84ff" providerId="LiveId" clId="{900FD6B7-41B2-4FA2-87D4-2BE15E4FA96C}" dt="2022-03-01T13:18:32.831" v="918" actId="207"/>
        <pc:sldMkLst>
          <pc:docMk/>
          <pc:sldMk cId="0" sldId="256"/>
        </pc:sldMkLst>
        <pc:spChg chg="mod">
          <ac:chgData name="Ashok Khandhar" userId="fcb67125dc4f84ff" providerId="LiveId" clId="{900FD6B7-41B2-4FA2-87D4-2BE15E4FA96C}" dt="2022-03-01T12:31:37.570" v="144" actId="2057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31:57.811" v="173" actId="20577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56:17.039" v="677" actId="1076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2:56:48.106" v="681" actId="478"/>
          <ac:spMkLst>
            <pc:docMk/>
            <pc:sldMk cId="0" sldId="256"/>
            <ac:spMk id="202" creationId="{00000000-0000-0000-0000-000000000000}"/>
          </ac:spMkLst>
        </pc:spChg>
        <pc:spChg chg="del mod">
          <ac:chgData name="Ashok Khandhar" userId="fcb67125dc4f84ff" providerId="LiveId" clId="{900FD6B7-41B2-4FA2-87D4-2BE15E4FA96C}" dt="2022-03-01T12:56:48.106" v="681" actId="478"/>
          <ac:spMkLst>
            <pc:docMk/>
            <pc:sldMk cId="0" sldId="256"/>
            <ac:spMk id="203" creationId="{00000000-0000-0000-0000-000000000000}"/>
          </ac:spMkLst>
        </pc:spChg>
        <pc:spChg chg="del mod">
          <ac:chgData name="Ashok Khandhar" userId="fcb67125dc4f84ff" providerId="LiveId" clId="{900FD6B7-41B2-4FA2-87D4-2BE15E4FA96C}" dt="2022-03-01T12:56:48.106" v="681" actId="478"/>
          <ac:spMkLst>
            <pc:docMk/>
            <pc:sldMk cId="0" sldId="256"/>
            <ac:spMk id="204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3:18:32.831" v="918" actId="207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3:18:32.831" v="918" actId="207"/>
          <ac:spMkLst>
            <pc:docMk/>
            <pc:sldMk cId="0" sldId="256"/>
            <ac:spMk id="206" creationId="{00000000-0000-0000-0000-000000000000}"/>
          </ac:spMkLst>
        </pc:spChg>
      </pc:sldChg>
      <pc:sldChg chg="modSp mod ord">
        <pc:chgData name="Ashok Khandhar" userId="fcb67125dc4f84ff" providerId="LiveId" clId="{900FD6B7-41B2-4FA2-87D4-2BE15E4FA96C}" dt="2022-03-01T14:27:26.968" v="969" actId="20577"/>
        <pc:sldMkLst>
          <pc:docMk/>
          <pc:sldMk cId="0" sldId="257"/>
        </pc:sldMkLst>
        <pc:spChg chg="mod">
          <ac:chgData name="Ashok Khandhar" userId="fcb67125dc4f84ff" providerId="LiveId" clId="{900FD6B7-41B2-4FA2-87D4-2BE15E4FA96C}" dt="2022-03-01T12:30:31.186" v="97" actId="20577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27:26.968" v="969" actId="20577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26:01.224" v="960" actId="2057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26:03.329" v="961" actId="20577"/>
          <ac:spMkLst>
            <pc:docMk/>
            <pc:sldMk cId="0" sldId="257"/>
            <ac:spMk id="223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45:28.418" v="372" actId="20577"/>
          <ac:spMkLst>
            <pc:docMk/>
            <pc:sldMk cId="0" sldId="257"/>
            <ac:spMk id="225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45:44.170" v="373" actId="313"/>
          <ac:spMkLst>
            <pc:docMk/>
            <pc:sldMk cId="0" sldId="257"/>
            <ac:spMk id="227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49:50.760" v="665" actId="20577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29:11.494" v="15" actId="20577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29:21.845" v="26" actId="20577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29:29.849" v="37" actId="20577"/>
          <ac:spMkLst>
            <pc:docMk/>
            <pc:sldMk cId="0" sldId="257"/>
            <ac:spMk id="233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29:39.819" v="59" actId="20577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29:47.616" v="68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30:05.200" v="81" actId="20577"/>
          <ac:spMkLst>
            <pc:docMk/>
            <pc:sldMk cId="0" sldId="257"/>
            <ac:spMk id="236" creationId="{00000000-0000-0000-0000-000000000000}"/>
          </ac:spMkLst>
        </pc:spChg>
      </pc:sldChg>
      <pc:sldChg chg="modSp mod ord">
        <pc:chgData name="Ashok Khandhar" userId="fcb67125dc4f84ff" providerId="LiveId" clId="{900FD6B7-41B2-4FA2-87D4-2BE15E4FA96C}" dt="2022-03-01T12:59:33.162" v="712"/>
        <pc:sldMkLst>
          <pc:docMk/>
          <pc:sldMk cId="0" sldId="258"/>
        </pc:sldMkLst>
        <pc:spChg chg="mod">
          <ac:chgData name="Ashok Khandhar" userId="fcb67125dc4f84ff" providerId="LiveId" clId="{900FD6B7-41B2-4FA2-87D4-2BE15E4FA96C}" dt="2022-03-01T12:58:14.672" v="692" actId="20577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59:19.457" v="710" actId="1076"/>
          <ac:spMkLst>
            <pc:docMk/>
            <pc:sldMk cId="0" sldId="258"/>
            <ac:spMk id="263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2:58:29.917" v="708" actId="20577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 mod">
        <pc:chgData name="Ashok Khandhar" userId="fcb67125dc4f84ff" providerId="LiveId" clId="{900FD6B7-41B2-4FA2-87D4-2BE15E4FA96C}" dt="2022-03-01T14:29:49.869" v="983" actId="313"/>
        <pc:sldMkLst>
          <pc:docMk/>
          <pc:sldMk cId="0" sldId="259"/>
        </pc:sldMkLst>
        <pc:spChg chg="add del mod">
          <ac:chgData name="Ashok Khandhar" userId="fcb67125dc4f84ff" providerId="LiveId" clId="{900FD6B7-41B2-4FA2-87D4-2BE15E4FA96C}" dt="2022-03-01T13:07:10.004" v="806" actId="478"/>
          <ac:spMkLst>
            <pc:docMk/>
            <pc:sldMk cId="0" sldId="259"/>
            <ac:spMk id="3" creationId="{70609D66-416D-4A93-A745-382F61EDCF01}"/>
          </ac:spMkLst>
        </pc:spChg>
        <pc:spChg chg="add del mod">
          <ac:chgData name="Ashok Khandhar" userId="fcb67125dc4f84ff" providerId="LiveId" clId="{900FD6B7-41B2-4FA2-87D4-2BE15E4FA96C}" dt="2022-03-01T13:07:37.480" v="811" actId="478"/>
          <ac:spMkLst>
            <pc:docMk/>
            <pc:sldMk cId="0" sldId="259"/>
            <ac:spMk id="5" creationId="{3885FDB0-A740-4692-A898-C27FBAD603CF}"/>
          </ac:spMkLst>
        </pc:spChg>
        <pc:spChg chg="add del mod">
          <ac:chgData name="Ashok Khandhar" userId="fcb67125dc4f84ff" providerId="LiveId" clId="{900FD6B7-41B2-4FA2-87D4-2BE15E4FA96C}" dt="2022-03-01T13:07:45.751" v="814" actId="478"/>
          <ac:spMkLst>
            <pc:docMk/>
            <pc:sldMk cId="0" sldId="259"/>
            <ac:spMk id="7" creationId="{EBA3FF5F-E97A-4C9E-AD11-9CBDD702D906}"/>
          </ac:spMkLst>
        </pc:spChg>
        <pc:spChg chg="add del mod">
          <ac:chgData name="Ashok Khandhar" userId="fcb67125dc4f84ff" providerId="LiveId" clId="{900FD6B7-41B2-4FA2-87D4-2BE15E4FA96C}" dt="2022-03-01T13:07:52.287" v="817" actId="478"/>
          <ac:spMkLst>
            <pc:docMk/>
            <pc:sldMk cId="0" sldId="259"/>
            <ac:spMk id="9" creationId="{42378692-7FE8-4E7D-8599-D8803FC7F4CB}"/>
          </ac:spMkLst>
        </pc:spChg>
        <pc:spChg chg="add del mod">
          <ac:chgData name="Ashok Khandhar" userId="fcb67125dc4f84ff" providerId="LiveId" clId="{900FD6B7-41B2-4FA2-87D4-2BE15E4FA96C}" dt="2022-03-01T13:07:57.656" v="820" actId="478"/>
          <ac:spMkLst>
            <pc:docMk/>
            <pc:sldMk cId="0" sldId="259"/>
            <ac:spMk id="11" creationId="{C0469F46-ABEF-4DF5-A187-D40A9CE791D9}"/>
          </ac:spMkLst>
        </pc:spChg>
        <pc:spChg chg="mod">
          <ac:chgData name="Ashok Khandhar" userId="fcb67125dc4f84ff" providerId="LiveId" clId="{900FD6B7-41B2-4FA2-87D4-2BE15E4FA96C}" dt="2022-03-01T13:06:45.939" v="803" actId="20577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29:49.869" v="983" actId="313"/>
          <ac:spMkLst>
            <pc:docMk/>
            <pc:sldMk cId="0" sldId="259"/>
            <ac:spMk id="276" creationId="{00000000-0000-0000-0000-000000000000}"/>
          </ac:spMkLst>
        </pc:spChg>
        <pc:spChg chg="del mod">
          <ac:chgData name="Ashok Khandhar" userId="fcb67125dc4f84ff" providerId="LiveId" clId="{900FD6B7-41B2-4FA2-87D4-2BE15E4FA96C}" dt="2022-03-01T13:07:55.779" v="819" actId="478"/>
          <ac:spMkLst>
            <pc:docMk/>
            <pc:sldMk cId="0" sldId="259"/>
            <ac:spMk id="277" creationId="{00000000-0000-0000-0000-000000000000}"/>
          </ac:spMkLst>
        </pc:spChg>
        <pc:spChg chg="del mod">
          <ac:chgData name="Ashok Khandhar" userId="fcb67125dc4f84ff" providerId="LiveId" clId="{900FD6B7-41B2-4FA2-87D4-2BE15E4FA96C}" dt="2022-03-01T13:07:43.532" v="813" actId="478"/>
          <ac:spMkLst>
            <pc:docMk/>
            <pc:sldMk cId="0" sldId="259"/>
            <ac:spMk id="278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07:05.961" v="805" actId="478"/>
          <ac:spMkLst>
            <pc:docMk/>
            <pc:sldMk cId="0" sldId="259"/>
            <ac:spMk id="279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07:49.568" v="815" actId="478"/>
          <ac:spMkLst>
            <pc:docMk/>
            <pc:sldMk cId="0" sldId="259"/>
            <ac:spMk id="280" creationId="{00000000-0000-0000-0000-000000000000}"/>
          </ac:spMkLst>
        </pc:spChg>
        <pc:spChg chg="del mod">
          <ac:chgData name="Ashok Khandhar" userId="fcb67125dc4f84ff" providerId="LiveId" clId="{900FD6B7-41B2-4FA2-87D4-2BE15E4FA96C}" dt="2022-03-01T13:07:32.643" v="810" actId="478"/>
          <ac:spMkLst>
            <pc:docMk/>
            <pc:sldMk cId="0" sldId="259"/>
            <ac:spMk id="281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06:56.733" v="804" actId="478"/>
          <ac:spMkLst>
            <pc:docMk/>
            <pc:sldMk cId="0" sldId="259"/>
            <ac:spMk id="282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06:56.733" v="804" actId="478"/>
          <ac:spMkLst>
            <pc:docMk/>
            <pc:sldMk cId="0" sldId="259"/>
            <ac:spMk id="290" creationId="{00000000-0000-0000-0000-000000000000}"/>
          </ac:spMkLst>
        </pc:spChg>
        <pc:grpChg chg="del">
          <ac:chgData name="Ashok Khandhar" userId="fcb67125dc4f84ff" providerId="LiveId" clId="{900FD6B7-41B2-4FA2-87D4-2BE15E4FA96C}" dt="2022-03-01T13:06:56.733" v="804" actId="478"/>
          <ac:grpSpMkLst>
            <pc:docMk/>
            <pc:sldMk cId="0" sldId="259"/>
            <ac:grpSpMk id="283" creationId="{00000000-0000-0000-0000-000000000000}"/>
          </ac:grpSpMkLst>
        </pc:grpChg>
        <pc:grpChg chg="del">
          <ac:chgData name="Ashok Khandhar" userId="fcb67125dc4f84ff" providerId="LiveId" clId="{900FD6B7-41B2-4FA2-87D4-2BE15E4FA96C}" dt="2022-03-01T13:06:56.733" v="804" actId="478"/>
          <ac:grpSpMkLst>
            <pc:docMk/>
            <pc:sldMk cId="0" sldId="259"/>
            <ac:grpSpMk id="287" creationId="{00000000-0000-0000-0000-000000000000}"/>
          </ac:grpSpMkLst>
        </pc:grpChg>
      </pc:sldChg>
      <pc:sldChg chg="modSp mod ord">
        <pc:chgData name="Ashok Khandhar" userId="fcb67125dc4f84ff" providerId="LiveId" clId="{900FD6B7-41B2-4FA2-87D4-2BE15E4FA96C}" dt="2022-03-01T14:29:36.141" v="981" actId="313"/>
        <pc:sldMkLst>
          <pc:docMk/>
          <pc:sldMk cId="0" sldId="260"/>
        </pc:sldMkLst>
        <pc:spChg chg="mod">
          <ac:chgData name="Ashok Khandhar" userId="fcb67125dc4f84ff" providerId="LiveId" clId="{900FD6B7-41B2-4FA2-87D4-2BE15E4FA96C}" dt="2022-03-01T12:59:55.648" v="727" actId="20577"/>
          <ac:spMkLst>
            <pc:docMk/>
            <pc:sldMk cId="0" sldId="260"/>
            <ac:spMk id="296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29:36.141" v="981" actId="313"/>
          <ac:spMkLst>
            <pc:docMk/>
            <pc:sldMk cId="0" sldId="260"/>
            <ac:spMk id="297" creationId="{00000000-0000-0000-0000-000000000000}"/>
          </ac:spMkLst>
        </pc:spChg>
      </pc:sldChg>
      <pc:sldChg chg="addSp delSp modSp mod ord modNotes">
        <pc:chgData name="Ashok Khandhar" userId="fcb67125dc4f84ff" providerId="LiveId" clId="{900FD6B7-41B2-4FA2-87D4-2BE15E4FA96C}" dt="2022-03-01T14:30:01.657" v="984" actId="313"/>
        <pc:sldMkLst>
          <pc:docMk/>
          <pc:sldMk cId="0" sldId="262"/>
        </pc:sldMkLst>
        <pc:spChg chg="add del mod">
          <ac:chgData name="Ashok Khandhar" userId="fcb67125dc4f84ff" providerId="LiveId" clId="{900FD6B7-41B2-4FA2-87D4-2BE15E4FA96C}" dt="2022-03-01T13:10:58.631" v="844" actId="478"/>
          <ac:spMkLst>
            <pc:docMk/>
            <pc:sldMk cId="0" sldId="262"/>
            <ac:spMk id="3" creationId="{54441278-6214-4D79-B5D5-A6BD6E9AD0AA}"/>
          </ac:spMkLst>
        </pc:spChg>
        <pc:spChg chg="add del mod">
          <ac:chgData name="Ashok Khandhar" userId="fcb67125dc4f84ff" providerId="LiveId" clId="{900FD6B7-41B2-4FA2-87D4-2BE15E4FA96C}" dt="2022-03-01T13:10:58.631" v="844" actId="478"/>
          <ac:spMkLst>
            <pc:docMk/>
            <pc:sldMk cId="0" sldId="262"/>
            <ac:spMk id="5" creationId="{895FCFB6-A16F-48D1-996F-BA6C6A8CE7BD}"/>
          </ac:spMkLst>
        </pc:spChg>
        <pc:spChg chg="add del mod">
          <ac:chgData name="Ashok Khandhar" userId="fcb67125dc4f84ff" providerId="LiveId" clId="{900FD6B7-41B2-4FA2-87D4-2BE15E4FA96C}" dt="2022-03-01T13:10:58.631" v="844" actId="478"/>
          <ac:spMkLst>
            <pc:docMk/>
            <pc:sldMk cId="0" sldId="262"/>
            <ac:spMk id="7" creationId="{B852FF4F-9016-4043-A159-B07591B23115}"/>
          </ac:spMkLst>
        </pc:spChg>
        <pc:spChg chg="add del mod">
          <ac:chgData name="Ashok Khandhar" userId="fcb67125dc4f84ff" providerId="LiveId" clId="{900FD6B7-41B2-4FA2-87D4-2BE15E4FA96C}" dt="2022-03-01T14:30:01.657" v="984" actId="313"/>
          <ac:spMkLst>
            <pc:docMk/>
            <pc:sldMk cId="0" sldId="262"/>
            <ac:spMk id="9" creationId="{F4DF2762-29E7-4D17-A3A4-808BD355B48D}"/>
          </ac:spMkLst>
        </pc:spChg>
        <pc:spChg chg="add del mod">
          <ac:chgData name="Ashok Khandhar" userId="fcb67125dc4f84ff" providerId="LiveId" clId="{900FD6B7-41B2-4FA2-87D4-2BE15E4FA96C}" dt="2022-03-01T13:11:33.920" v="849" actId="478"/>
          <ac:spMkLst>
            <pc:docMk/>
            <pc:sldMk cId="0" sldId="262"/>
            <ac:spMk id="11" creationId="{26ED5049-DC68-4F7D-A088-34227AFA0AA6}"/>
          </ac:spMkLst>
        </pc:spChg>
        <pc:spChg chg="add del mod">
          <ac:chgData name="Ashok Khandhar" userId="fcb67125dc4f84ff" providerId="LiveId" clId="{900FD6B7-41B2-4FA2-87D4-2BE15E4FA96C}" dt="2022-03-01T13:11:33.920" v="849" actId="478"/>
          <ac:spMkLst>
            <pc:docMk/>
            <pc:sldMk cId="0" sldId="262"/>
            <ac:spMk id="13" creationId="{8F3E092D-9C8E-476C-8123-196EED6166F4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0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1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2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3:10:42.034" v="842" actId="20577"/>
          <ac:spMkLst>
            <pc:docMk/>
            <pc:sldMk cId="0" sldId="262"/>
            <ac:spMk id="403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4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5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6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08" creationId="{00000000-0000-0000-0000-000000000000}"/>
          </ac:spMkLst>
        </pc:spChg>
        <pc:spChg chg="add del mod">
          <ac:chgData name="Ashok Khandhar" userId="fcb67125dc4f84ff" providerId="LiveId" clId="{900FD6B7-41B2-4FA2-87D4-2BE15E4FA96C}" dt="2022-03-01T13:11:11.975" v="845" actId="1076"/>
          <ac:spMkLst>
            <pc:docMk/>
            <pc:sldMk cId="0" sldId="262"/>
            <ac:spMk id="409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10" creationId="{00000000-0000-0000-0000-000000000000}"/>
          </ac:spMkLst>
        </pc:spChg>
        <pc:spChg chg="add del">
          <ac:chgData name="Ashok Khandhar" userId="fcb67125dc4f84ff" providerId="LiveId" clId="{900FD6B7-41B2-4FA2-87D4-2BE15E4FA96C}" dt="2022-03-01T13:11:15.813" v="846" actId="478"/>
          <ac:spMkLst>
            <pc:docMk/>
            <pc:sldMk cId="0" sldId="262"/>
            <ac:spMk id="411" creationId="{00000000-0000-0000-0000-000000000000}"/>
          </ac:spMkLst>
        </pc:spChg>
        <pc:grpChg chg="add del mod">
          <ac:chgData name="Ashok Khandhar" userId="fcb67125dc4f84ff" providerId="LiveId" clId="{900FD6B7-41B2-4FA2-87D4-2BE15E4FA96C}" dt="2022-03-01T13:11:11.975" v="845" actId="1076"/>
          <ac:grpSpMkLst>
            <pc:docMk/>
            <pc:sldMk cId="0" sldId="262"/>
            <ac:grpSpMk id="412" creationId="{00000000-0000-0000-0000-000000000000}"/>
          </ac:grpSpMkLst>
        </pc:grpChg>
        <pc:grpChg chg="add del">
          <ac:chgData name="Ashok Khandhar" userId="fcb67125dc4f84ff" providerId="LiveId" clId="{900FD6B7-41B2-4FA2-87D4-2BE15E4FA96C}" dt="2022-03-01T13:11:15.813" v="846" actId="478"/>
          <ac:grpSpMkLst>
            <pc:docMk/>
            <pc:sldMk cId="0" sldId="262"/>
            <ac:grpSpMk id="416" creationId="{00000000-0000-0000-0000-000000000000}"/>
          </ac:grpSpMkLst>
        </pc:grpChg>
      </pc:sldChg>
      <pc:sldChg chg="addSp delSp modSp mod ord modNotes">
        <pc:chgData name="Ashok Khandhar" userId="fcb67125dc4f84ff" providerId="LiveId" clId="{900FD6B7-41B2-4FA2-87D4-2BE15E4FA96C}" dt="2022-03-01T13:15:12.696" v="917" actId="20577"/>
        <pc:sldMkLst>
          <pc:docMk/>
          <pc:sldMk cId="0" sldId="263"/>
        </pc:sldMkLst>
        <pc:spChg chg="add mod">
          <ac:chgData name="Ashok Khandhar" userId="fcb67125dc4f84ff" providerId="LiveId" clId="{900FD6B7-41B2-4FA2-87D4-2BE15E4FA96C}" dt="2022-03-01T13:14:47.909" v="903" actId="1076"/>
          <ac:spMkLst>
            <pc:docMk/>
            <pc:sldMk cId="0" sldId="263"/>
            <ac:spMk id="3" creationId="{1AF409C9-AD1D-438C-88DF-E23154FB6B0F}"/>
          </ac:spMkLst>
        </pc:spChg>
        <pc:spChg chg="add del mod">
          <ac:chgData name="Ashok Khandhar" userId="fcb67125dc4f84ff" providerId="LiveId" clId="{900FD6B7-41B2-4FA2-87D4-2BE15E4FA96C}" dt="2022-03-01T13:13:50.500" v="861" actId="478"/>
          <ac:spMkLst>
            <pc:docMk/>
            <pc:sldMk cId="0" sldId="263"/>
            <ac:spMk id="5" creationId="{B824E74E-AAFB-4B02-AB29-6F52CA89FC5F}"/>
          </ac:spMkLst>
        </pc:spChg>
        <pc:spChg chg="add del mod">
          <ac:chgData name="Ashok Khandhar" userId="fcb67125dc4f84ff" providerId="LiveId" clId="{900FD6B7-41B2-4FA2-87D4-2BE15E4FA96C}" dt="2022-03-01T13:13:50.500" v="861" actId="478"/>
          <ac:spMkLst>
            <pc:docMk/>
            <pc:sldMk cId="0" sldId="263"/>
            <ac:spMk id="7" creationId="{A6D9314F-7FC9-4086-8349-D681EA860EAA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46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47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48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3:15:12.696" v="917" actId="20577"/>
          <ac:spMkLst>
            <pc:docMk/>
            <pc:sldMk cId="0" sldId="263"/>
            <ac:spMk id="449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50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51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52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453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3:13:34.782" v="859" actId="1076"/>
          <ac:spMkLst>
            <pc:docMk/>
            <pc:sldMk cId="0" sldId="263"/>
            <ac:spMk id="454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556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557" creationId="{00000000-0000-0000-0000-000000000000}"/>
          </ac:spMkLst>
        </pc:spChg>
        <pc:spChg chg="del">
          <ac:chgData name="Ashok Khandhar" userId="fcb67125dc4f84ff" providerId="LiveId" clId="{900FD6B7-41B2-4FA2-87D4-2BE15E4FA96C}" dt="2022-03-01T13:13:47.479" v="860" actId="478"/>
          <ac:spMkLst>
            <pc:docMk/>
            <pc:sldMk cId="0" sldId="263"/>
            <ac:spMk id="558" creationId="{00000000-0000-0000-0000-000000000000}"/>
          </ac:spMkLst>
        </pc:spChg>
        <pc:grpChg chg="mod">
          <ac:chgData name="Ashok Khandhar" userId="fcb67125dc4f84ff" providerId="LiveId" clId="{900FD6B7-41B2-4FA2-87D4-2BE15E4FA96C}" dt="2022-03-01T13:13:34.782" v="859" actId="1076"/>
          <ac:grpSpMkLst>
            <pc:docMk/>
            <pc:sldMk cId="0" sldId="263"/>
            <ac:grpSpMk id="455" creationId="{00000000-0000-0000-0000-000000000000}"/>
          </ac:grpSpMkLst>
        </pc:grpChg>
      </pc:sldChg>
      <pc:sldChg chg="modSp mod">
        <pc:chgData name="Ashok Khandhar" userId="fcb67125dc4f84ff" providerId="LiveId" clId="{900FD6B7-41B2-4FA2-87D4-2BE15E4FA96C}" dt="2022-03-01T13:02:00.054" v="766" actId="20577"/>
        <pc:sldMkLst>
          <pc:docMk/>
          <pc:sldMk cId="0" sldId="274"/>
        </pc:sldMkLst>
        <pc:spChg chg="mod">
          <ac:chgData name="Ashok Khandhar" userId="fcb67125dc4f84ff" providerId="LiveId" clId="{900FD6B7-41B2-4FA2-87D4-2BE15E4FA96C}" dt="2022-03-01T13:02:00.054" v="766" actId="20577"/>
          <ac:spMkLst>
            <pc:docMk/>
            <pc:sldMk cId="0" sldId="274"/>
            <ac:spMk id="1127" creationId="{00000000-0000-0000-0000-000000000000}"/>
          </ac:spMkLst>
        </pc:spChg>
      </pc:sldChg>
      <pc:sldChg chg="modSp mod ord modNotes">
        <pc:chgData name="Ashok Khandhar" userId="fcb67125dc4f84ff" providerId="LiveId" clId="{900FD6B7-41B2-4FA2-87D4-2BE15E4FA96C}" dt="2022-03-01T14:18:01.484" v="951" actId="20577"/>
        <pc:sldMkLst>
          <pc:docMk/>
          <pc:sldMk cId="0" sldId="275"/>
        </pc:sldMkLst>
        <pc:spChg chg="mod">
          <ac:chgData name="Ashok Khandhar" userId="fcb67125dc4f84ff" providerId="LiveId" clId="{900FD6B7-41B2-4FA2-87D4-2BE15E4FA96C}" dt="2022-03-01T13:05:06.030" v="790" actId="20577"/>
          <ac:spMkLst>
            <pc:docMk/>
            <pc:sldMk cId="0" sldId="275"/>
            <ac:spMk id="1281" creationId="{00000000-0000-0000-0000-000000000000}"/>
          </ac:spMkLst>
        </pc:spChg>
        <pc:spChg chg="mod">
          <ac:chgData name="Ashok Khandhar" userId="fcb67125dc4f84ff" providerId="LiveId" clId="{900FD6B7-41B2-4FA2-87D4-2BE15E4FA96C}" dt="2022-03-01T14:18:01.484" v="951" actId="20577"/>
          <ac:spMkLst>
            <pc:docMk/>
            <pc:sldMk cId="0" sldId="275"/>
            <ac:spMk id="1282" creationId="{00000000-0000-0000-0000-000000000000}"/>
          </ac:spMkLst>
        </pc:spChg>
      </pc:sldChg>
      <pc:sldChg chg="new del">
        <pc:chgData name="Ashok Khandhar" userId="fcb67125dc4f84ff" providerId="LiveId" clId="{900FD6B7-41B2-4FA2-87D4-2BE15E4FA96C}" dt="2022-03-01T12:33:53.551" v="175" actId="680"/>
        <pc:sldMkLst>
          <pc:docMk/>
          <pc:sldMk cId="974366388" sldId="294"/>
        </pc:sldMkLst>
      </pc:sldChg>
      <pc:sldChg chg="modSp new mod ord">
        <pc:chgData name="Ashok Khandhar" userId="fcb67125dc4f84ff" providerId="LiveId" clId="{900FD6B7-41B2-4FA2-87D4-2BE15E4FA96C}" dt="2022-03-01T13:08:47.031" v="827"/>
        <pc:sldMkLst>
          <pc:docMk/>
          <pc:sldMk cId="4195540400" sldId="294"/>
        </pc:sldMkLst>
        <pc:spChg chg="mod">
          <ac:chgData name="Ashok Khandhar" userId="fcb67125dc4f84ff" providerId="LiveId" clId="{900FD6B7-41B2-4FA2-87D4-2BE15E4FA96C}" dt="2022-03-01T12:35:41.182" v="192" actId="207"/>
          <ac:spMkLst>
            <pc:docMk/>
            <pc:sldMk cId="4195540400" sldId="294"/>
            <ac:spMk id="2" creationId="{EB0E7FCE-6A3D-4AB6-998A-72BD7AE3E9F0}"/>
          </ac:spMkLst>
        </pc:spChg>
      </pc:sldChg>
      <pc:sldChg chg="add">
        <pc:chgData name="Ashok Khandhar" userId="fcb67125dc4f84ff" providerId="LiveId" clId="{900FD6B7-41B2-4FA2-87D4-2BE15E4FA96C}" dt="2022-03-01T13:10:28.705" v="830" actId="2890"/>
        <pc:sldMkLst>
          <pc:docMk/>
          <pc:sldMk cId="591463969" sldId="295"/>
        </pc:sldMkLst>
      </pc:sldChg>
      <pc:sldChg chg="new del">
        <pc:chgData name="Ashok Khandhar" userId="fcb67125dc4f84ff" providerId="LiveId" clId="{900FD6B7-41B2-4FA2-87D4-2BE15E4FA96C}" dt="2022-03-01T13:10:02.598" v="829" actId="680"/>
        <pc:sldMkLst>
          <pc:docMk/>
          <pc:sldMk cId="4066550136" sldId="295"/>
        </pc:sldMkLst>
      </pc:sldChg>
      <pc:sldChg chg="add">
        <pc:chgData name="Ashok Khandhar" userId="fcb67125dc4f84ff" providerId="LiveId" clId="{900FD6B7-41B2-4FA2-87D4-2BE15E4FA96C}" dt="2022-03-01T13:13:12.530" v="856" actId="2890"/>
        <pc:sldMkLst>
          <pc:docMk/>
          <pc:sldMk cId="9019642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1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5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15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2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664765" y="3319046"/>
            <a:ext cx="4020263" cy="1042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Talent Journey Automation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Internship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348330" y="4266357"/>
            <a:ext cx="1336697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Presented by,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Ashok Khandhar</a:t>
            </a:r>
            <a:endParaRPr dirty="0"/>
          </a:p>
        </p:txBody>
      </p:sp>
      <p:grpSp>
        <p:nvGrpSpPr>
          <p:cNvPr id="104" name="Google Shape;265;p24">
            <a:extLst>
              <a:ext uri="{FF2B5EF4-FFF2-40B4-BE49-F238E27FC236}">
                <a16:creationId xmlns:a16="http://schemas.microsoft.com/office/drawing/2014/main" id="{410BD2EC-6F3B-4BAC-A8F0-24B9066D25E4}"/>
              </a:ext>
            </a:extLst>
          </p:cNvPr>
          <p:cNvGrpSpPr/>
          <p:nvPr/>
        </p:nvGrpSpPr>
        <p:grpSpPr>
          <a:xfrm>
            <a:off x="1424387" y="1271164"/>
            <a:ext cx="2342144" cy="1664528"/>
            <a:chOff x="160325" y="221250"/>
            <a:chExt cx="7199950" cy="5116900"/>
          </a:xfrm>
        </p:grpSpPr>
        <p:sp>
          <p:nvSpPr>
            <p:cNvPr id="105" name="Google Shape;266;p24">
              <a:extLst>
                <a:ext uri="{FF2B5EF4-FFF2-40B4-BE49-F238E27FC236}">
                  <a16:creationId xmlns:a16="http://schemas.microsoft.com/office/drawing/2014/main" id="{DEC88978-6EDD-446D-A35E-1C20C50BF39E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7;p24">
              <a:extLst>
                <a:ext uri="{FF2B5EF4-FFF2-40B4-BE49-F238E27FC236}">
                  <a16:creationId xmlns:a16="http://schemas.microsoft.com/office/drawing/2014/main" id="{A141BCCC-25CB-4253-9041-F1794483F147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8;p24">
              <a:extLst>
                <a:ext uri="{FF2B5EF4-FFF2-40B4-BE49-F238E27FC236}">
                  <a16:creationId xmlns:a16="http://schemas.microsoft.com/office/drawing/2014/main" id="{84993F4E-C21E-4407-8AEF-E50EE841BC72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;p24">
              <a:extLst>
                <a:ext uri="{FF2B5EF4-FFF2-40B4-BE49-F238E27FC236}">
                  <a16:creationId xmlns:a16="http://schemas.microsoft.com/office/drawing/2014/main" id="{5A2DF6A1-D38D-4D8E-B362-A6827816FBC6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70;p24">
            <a:extLst>
              <a:ext uri="{FF2B5EF4-FFF2-40B4-BE49-F238E27FC236}">
                <a16:creationId xmlns:a16="http://schemas.microsoft.com/office/drawing/2014/main" id="{7AB51E27-D589-4552-B21F-324A4CADD630}"/>
              </a:ext>
            </a:extLst>
          </p:cNvPr>
          <p:cNvSpPr txBox="1">
            <a:spLocks/>
          </p:cNvSpPr>
          <p:nvPr/>
        </p:nvSpPr>
        <p:spPr>
          <a:xfrm>
            <a:off x="1361709" y="3024209"/>
            <a:ext cx="2467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>
                <a:latin typeface="Lato Black" panose="020F0A02020204030203" pitchFamily="34" charset="0"/>
                <a:ea typeface="Impact"/>
                <a:cs typeface="Impact"/>
                <a:sym typeface="Impact"/>
              </a:rPr>
              <a:t>Hi Talent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Cache with node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302451" y="1893797"/>
            <a:ext cx="4196661" cy="13559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>
                <a:uFill>
                  <a:noFill/>
                </a:uFill>
              </a:rPr>
              <a:t>Learned about Redis for caching.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lang="en-US" sz="12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>
                <a:uFill>
                  <a:noFill/>
                </a:uFill>
              </a:rPr>
              <a:t>Integrated with node.js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lang="en-US" sz="12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/>
              <a:t>Exposed with docker-compose</a:t>
            </a:r>
          </a:p>
        </p:txBody>
      </p:sp>
      <p:sp>
        <p:nvSpPr>
          <p:cNvPr id="8" name="Google Shape;382;p27">
            <a:extLst>
              <a:ext uri="{FF2B5EF4-FFF2-40B4-BE49-F238E27FC236}">
                <a16:creationId xmlns:a16="http://schemas.microsoft.com/office/drawing/2014/main" id="{D24D341F-457B-4D89-8B71-13BA38EBD38B}"/>
              </a:ext>
            </a:extLst>
          </p:cNvPr>
          <p:cNvSpPr/>
          <p:nvPr/>
        </p:nvSpPr>
        <p:spPr>
          <a:xfrm>
            <a:off x="6131131" y="83852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Google Shape;383;p27">
            <a:extLst>
              <a:ext uri="{FF2B5EF4-FFF2-40B4-BE49-F238E27FC236}">
                <a16:creationId xmlns:a16="http://schemas.microsoft.com/office/drawing/2014/main" id="{6C75D75B-6FC0-48DC-8E98-FA06E7D6BC8E}"/>
              </a:ext>
            </a:extLst>
          </p:cNvPr>
          <p:cNvSpPr/>
          <p:nvPr/>
        </p:nvSpPr>
        <p:spPr>
          <a:xfrm>
            <a:off x="6553939" y="838528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" name="Google Shape;384;p27">
            <a:extLst>
              <a:ext uri="{FF2B5EF4-FFF2-40B4-BE49-F238E27FC236}">
                <a16:creationId xmlns:a16="http://schemas.microsoft.com/office/drawing/2014/main" id="{8D08959F-0EB5-454F-AB9F-975DF1C90CC8}"/>
              </a:ext>
            </a:extLst>
          </p:cNvPr>
          <p:cNvSpPr/>
          <p:nvPr/>
        </p:nvSpPr>
        <p:spPr>
          <a:xfrm>
            <a:off x="6131131" y="1018358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385;p27">
            <a:extLst>
              <a:ext uri="{FF2B5EF4-FFF2-40B4-BE49-F238E27FC236}">
                <a16:creationId xmlns:a16="http://schemas.microsoft.com/office/drawing/2014/main" id="{CAE85167-BFDC-47A9-AB25-A089744B2DA5}"/>
              </a:ext>
            </a:extLst>
          </p:cNvPr>
          <p:cNvSpPr/>
          <p:nvPr/>
        </p:nvSpPr>
        <p:spPr>
          <a:xfrm>
            <a:off x="6560393" y="1030574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052037"/>
          </a:solidFill>
          <a:ln>
            <a:solidFill>
              <a:srgbClr val="0520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386;p27">
            <a:extLst>
              <a:ext uri="{FF2B5EF4-FFF2-40B4-BE49-F238E27FC236}">
                <a16:creationId xmlns:a16="http://schemas.microsoft.com/office/drawing/2014/main" id="{1ED721E4-93BF-4A64-955F-598AA596EABA}"/>
              </a:ext>
            </a:extLst>
          </p:cNvPr>
          <p:cNvSpPr/>
          <p:nvPr/>
        </p:nvSpPr>
        <p:spPr>
          <a:xfrm>
            <a:off x="6131131" y="120011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14C61AFC-F625-4CEC-A142-73DBCBFF4D62}"/>
              </a:ext>
            </a:extLst>
          </p:cNvPr>
          <p:cNvSpPr/>
          <p:nvPr/>
        </p:nvSpPr>
        <p:spPr>
          <a:xfrm>
            <a:off x="6553939" y="1200118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388;p27">
            <a:extLst>
              <a:ext uri="{FF2B5EF4-FFF2-40B4-BE49-F238E27FC236}">
                <a16:creationId xmlns:a16="http://schemas.microsoft.com/office/drawing/2014/main" id="{9CED834B-C3B5-4753-8EFA-79F24243E8AF}"/>
              </a:ext>
            </a:extLst>
          </p:cNvPr>
          <p:cNvSpPr/>
          <p:nvPr/>
        </p:nvSpPr>
        <p:spPr>
          <a:xfrm>
            <a:off x="6131131" y="1381879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389;p27">
            <a:extLst>
              <a:ext uri="{FF2B5EF4-FFF2-40B4-BE49-F238E27FC236}">
                <a16:creationId xmlns:a16="http://schemas.microsoft.com/office/drawing/2014/main" id="{44FB960F-EE66-450D-8BE5-4EB52B698075}"/>
              </a:ext>
            </a:extLst>
          </p:cNvPr>
          <p:cNvSpPr/>
          <p:nvPr/>
        </p:nvSpPr>
        <p:spPr>
          <a:xfrm>
            <a:off x="6553939" y="1381879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390;p27">
            <a:extLst>
              <a:ext uri="{FF2B5EF4-FFF2-40B4-BE49-F238E27FC236}">
                <a16:creationId xmlns:a16="http://schemas.microsoft.com/office/drawing/2014/main" id="{41014E38-9156-453F-A811-A42DA0BF91FB}"/>
              </a:ext>
            </a:extLst>
          </p:cNvPr>
          <p:cNvSpPr/>
          <p:nvPr/>
        </p:nvSpPr>
        <p:spPr>
          <a:xfrm>
            <a:off x="5826892" y="903561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45D73"/>
          </a:solidFill>
          <a:ln w="13850" cap="flat" cmpd="sng">
            <a:solidFill>
              <a:srgbClr val="052037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050" name="Picture 2" descr="redis, logo Icon">
            <a:extLst>
              <a:ext uri="{FF2B5EF4-FFF2-40B4-BE49-F238E27FC236}">
                <a16:creationId xmlns:a16="http://schemas.microsoft.com/office/drawing/2014/main" id="{9B5150A7-E2A3-2618-59F8-003A9F82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12" y="3814936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with node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249442" y="1893797"/>
            <a:ext cx="4196661" cy="13559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>
                <a:uFill>
                  <a:noFill/>
                </a:uFill>
              </a:rPr>
              <a:t>Learned about MySQL for database.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lang="en-US" sz="12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>
                <a:uFill>
                  <a:noFill/>
                </a:uFill>
              </a:rPr>
              <a:t>Integrated with node.js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lang="en-US" sz="12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200" dirty="0"/>
              <a:t>Exposed with docker-compose</a:t>
            </a:r>
          </a:p>
        </p:txBody>
      </p:sp>
      <p:sp>
        <p:nvSpPr>
          <p:cNvPr id="8" name="Google Shape;382;p27">
            <a:extLst>
              <a:ext uri="{FF2B5EF4-FFF2-40B4-BE49-F238E27FC236}">
                <a16:creationId xmlns:a16="http://schemas.microsoft.com/office/drawing/2014/main" id="{D24D341F-457B-4D89-8B71-13BA38EBD38B}"/>
              </a:ext>
            </a:extLst>
          </p:cNvPr>
          <p:cNvSpPr/>
          <p:nvPr/>
        </p:nvSpPr>
        <p:spPr>
          <a:xfrm>
            <a:off x="6131131" y="83852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Google Shape;383;p27">
            <a:extLst>
              <a:ext uri="{FF2B5EF4-FFF2-40B4-BE49-F238E27FC236}">
                <a16:creationId xmlns:a16="http://schemas.microsoft.com/office/drawing/2014/main" id="{6C75D75B-6FC0-48DC-8E98-FA06E7D6BC8E}"/>
              </a:ext>
            </a:extLst>
          </p:cNvPr>
          <p:cNvSpPr/>
          <p:nvPr/>
        </p:nvSpPr>
        <p:spPr>
          <a:xfrm>
            <a:off x="6553939" y="838528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" name="Google Shape;384;p27">
            <a:extLst>
              <a:ext uri="{FF2B5EF4-FFF2-40B4-BE49-F238E27FC236}">
                <a16:creationId xmlns:a16="http://schemas.microsoft.com/office/drawing/2014/main" id="{8D08959F-0EB5-454F-AB9F-975DF1C90CC8}"/>
              </a:ext>
            </a:extLst>
          </p:cNvPr>
          <p:cNvSpPr/>
          <p:nvPr/>
        </p:nvSpPr>
        <p:spPr>
          <a:xfrm>
            <a:off x="6131131" y="1018358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385;p27">
            <a:extLst>
              <a:ext uri="{FF2B5EF4-FFF2-40B4-BE49-F238E27FC236}">
                <a16:creationId xmlns:a16="http://schemas.microsoft.com/office/drawing/2014/main" id="{CAE85167-BFDC-47A9-AB25-A089744B2DA5}"/>
              </a:ext>
            </a:extLst>
          </p:cNvPr>
          <p:cNvSpPr/>
          <p:nvPr/>
        </p:nvSpPr>
        <p:spPr>
          <a:xfrm>
            <a:off x="6560393" y="1030574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052037"/>
          </a:solidFill>
          <a:ln>
            <a:solidFill>
              <a:srgbClr val="05203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386;p27">
            <a:extLst>
              <a:ext uri="{FF2B5EF4-FFF2-40B4-BE49-F238E27FC236}">
                <a16:creationId xmlns:a16="http://schemas.microsoft.com/office/drawing/2014/main" id="{1ED721E4-93BF-4A64-955F-598AA596EABA}"/>
              </a:ext>
            </a:extLst>
          </p:cNvPr>
          <p:cNvSpPr/>
          <p:nvPr/>
        </p:nvSpPr>
        <p:spPr>
          <a:xfrm>
            <a:off x="6131131" y="120011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14C61AFC-F625-4CEC-A142-73DBCBFF4D62}"/>
              </a:ext>
            </a:extLst>
          </p:cNvPr>
          <p:cNvSpPr/>
          <p:nvPr/>
        </p:nvSpPr>
        <p:spPr>
          <a:xfrm>
            <a:off x="6553939" y="1200118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388;p27">
            <a:extLst>
              <a:ext uri="{FF2B5EF4-FFF2-40B4-BE49-F238E27FC236}">
                <a16:creationId xmlns:a16="http://schemas.microsoft.com/office/drawing/2014/main" id="{9CED834B-C3B5-4753-8EFA-79F24243E8AF}"/>
              </a:ext>
            </a:extLst>
          </p:cNvPr>
          <p:cNvSpPr/>
          <p:nvPr/>
        </p:nvSpPr>
        <p:spPr>
          <a:xfrm>
            <a:off x="6131131" y="1381879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389;p27">
            <a:extLst>
              <a:ext uri="{FF2B5EF4-FFF2-40B4-BE49-F238E27FC236}">
                <a16:creationId xmlns:a16="http://schemas.microsoft.com/office/drawing/2014/main" id="{44FB960F-EE66-450D-8BE5-4EB52B698075}"/>
              </a:ext>
            </a:extLst>
          </p:cNvPr>
          <p:cNvSpPr/>
          <p:nvPr/>
        </p:nvSpPr>
        <p:spPr>
          <a:xfrm>
            <a:off x="6553939" y="1381879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45D73"/>
          </a:solidFill>
          <a:ln>
            <a:solidFill>
              <a:srgbClr val="445D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390;p27">
            <a:extLst>
              <a:ext uri="{FF2B5EF4-FFF2-40B4-BE49-F238E27FC236}">
                <a16:creationId xmlns:a16="http://schemas.microsoft.com/office/drawing/2014/main" id="{41014E38-9156-453F-A811-A42DA0BF91FB}"/>
              </a:ext>
            </a:extLst>
          </p:cNvPr>
          <p:cNvSpPr/>
          <p:nvPr/>
        </p:nvSpPr>
        <p:spPr>
          <a:xfrm>
            <a:off x="5826892" y="903561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45D73"/>
          </a:solidFill>
          <a:ln w="13850" cap="flat" cmpd="sng">
            <a:solidFill>
              <a:srgbClr val="052037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3074" name="Picture 2" descr="mysql, logo Icon">
            <a:extLst>
              <a:ext uri="{FF2B5EF4-FFF2-40B4-BE49-F238E27FC236}">
                <a16:creationId xmlns:a16="http://schemas.microsoft.com/office/drawing/2014/main" id="{D389B455-626B-EA36-ED61-F624A54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71" y="3659342"/>
            <a:ext cx="2582518" cy="129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7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E064-C939-47E6-83A5-B9A70DA1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6575" y="912390"/>
            <a:ext cx="5157425" cy="606600"/>
          </a:xfrm>
        </p:spPr>
        <p:txBody>
          <a:bodyPr/>
          <a:lstStyle/>
          <a:p>
            <a:r>
              <a:rPr lang="en-US" dirty="0"/>
              <a:t>Database &amp; cache with node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4E45-9057-40F1-9117-B7DDC087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469" y="2002708"/>
            <a:ext cx="3684105" cy="992283"/>
          </a:xfrm>
        </p:spPr>
        <p:txBody>
          <a:bodyPr/>
          <a:lstStyle/>
          <a:p>
            <a:r>
              <a:rPr lang="en-US" dirty="0"/>
              <a:t>Integrated database &amp; cache with Rest-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Exposed with docker-compose </a:t>
            </a:r>
            <a:endParaRPr lang="en-IN" dirty="0"/>
          </a:p>
        </p:txBody>
      </p:sp>
      <p:sp>
        <p:nvSpPr>
          <p:cNvPr id="4" name="Google Shape;379;p27">
            <a:extLst>
              <a:ext uri="{FF2B5EF4-FFF2-40B4-BE49-F238E27FC236}">
                <a16:creationId xmlns:a16="http://schemas.microsoft.com/office/drawing/2014/main" id="{AFEE1813-8D95-4736-B86E-AE15C608B5F6}"/>
              </a:ext>
            </a:extLst>
          </p:cNvPr>
          <p:cNvSpPr/>
          <p:nvPr/>
        </p:nvSpPr>
        <p:spPr>
          <a:xfrm>
            <a:off x="1284401" y="223462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5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-80697" y="593757"/>
            <a:ext cx="496160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s" dirty="0"/>
              <a:t>loud hosting using AWS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1041669" y="1679637"/>
            <a:ext cx="4507553" cy="2180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Exposed </a:t>
            </a:r>
            <a:r>
              <a:rPr lang="en-US" sz="1200" dirty="0" err="1">
                <a:solidFill>
                  <a:srgbClr val="48FFD5"/>
                </a:solidFill>
              </a:rPr>
              <a:t>api</a:t>
            </a:r>
            <a:r>
              <a:rPr lang="en-US" sz="1200" dirty="0">
                <a:solidFill>
                  <a:srgbClr val="48FFD5"/>
                </a:solidFill>
              </a:rPr>
              <a:t> application on cloud using AWS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Learned how it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Created EC2 instance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Upload code files using File Zilla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Authenticate using keypair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8FFD5"/>
                </a:solidFill>
              </a:rPr>
              <a:t>Run and exposed instance using docker-compose</a:t>
            </a:r>
          </a:p>
        </p:txBody>
      </p:sp>
      <p:cxnSp>
        <p:nvCxnSpPr>
          <p:cNvPr id="291" name="Google Shape;291;p25"/>
          <p:cNvCxnSpPr>
            <a:cxnSpLocks/>
          </p:cNvCxnSpPr>
          <p:nvPr/>
        </p:nvCxnSpPr>
        <p:spPr>
          <a:xfrm>
            <a:off x="0" y="1191700"/>
            <a:ext cx="31085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1447;p46">
            <a:extLst>
              <a:ext uri="{FF2B5EF4-FFF2-40B4-BE49-F238E27FC236}">
                <a16:creationId xmlns:a16="http://schemas.microsoft.com/office/drawing/2014/main" id="{CBF243AC-97E5-48F6-A76B-23C966674A9A}"/>
              </a:ext>
            </a:extLst>
          </p:cNvPr>
          <p:cNvGrpSpPr/>
          <p:nvPr/>
        </p:nvGrpSpPr>
        <p:grpSpPr>
          <a:xfrm>
            <a:off x="847062" y="1798300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7" name="Google Shape;1448;p46">
              <a:extLst>
                <a:ext uri="{FF2B5EF4-FFF2-40B4-BE49-F238E27FC236}">
                  <a16:creationId xmlns:a16="http://schemas.microsoft.com/office/drawing/2014/main" id="{F9E634FF-99E4-45DF-AE0A-6BEA9D3F08D9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449;p46">
              <a:extLst>
                <a:ext uri="{FF2B5EF4-FFF2-40B4-BE49-F238E27FC236}">
                  <a16:creationId xmlns:a16="http://schemas.microsoft.com/office/drawing/2014/main" id="{A514305F-8DB4-468F-B60A-1B963BBFD834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oogle Shape;1447;p46">
            <a:extLst>
              <a:ext uri="{FF2B5EF4-FFF2-40B4-BE49-F238E27FC236}">
                <a16:creationId xmlns:a16="http://schemas.microsoft.com/office/drawing/2014/main" id="{0AB28170-7585-4C11-96E2-A9614D15CF1A}"/>
              </a:ext>
            </a:extLst>
          </p:cNvPr>
          <p:cNvGrpSpPr/>
          <p:nvPr/>
        </p:nvGrpSpPr>
        <p:grpSpPr>
          <a:xfrm>
            <a:off x="849831" y="2163460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13" name="Google Shape;1448;p46">
              <a:extLst>
                <a:ext uri="{FF2B5EF4-FFF2-40B4-BE49-F238E27FC236}">
                  <a16:creationId xmlns:a16="http://schemas.microsoft.com/office/drawing/2014/main" id="{FD51F0B1-F3A7-4114-8ACF-5D3F4A12B0C9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449;p46">
              <a:extLst>
                <a:ext uri="{FF2B5EF4-FFF2-40B4-BE49-F238E27FC236}">
                  <a16:creationId xmlns:a16="http://schemas.microsoft.com/office/drawing/2014/main" id="{FCC2FE37-2A73-4B33-AD25-AED220283657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oogle Shape;1447;p46">
            <a:extLst>
              <a:ext uri="{FF2B5EF4-FFF2-40B4-BE49-F238E27FC236}">
                <a16:creationId xmlns:a16="http://schemas.microsoft.com/office/drawing/2014/main" id="{74B9CC52-7ECD-4B84-83AA-E9A24B5FBF04}"/>
              </a:ext>
            </a:extLst>
          </p:cNvPr>
          <p:cNvGrpSpPr/>
          <p:nvPr/>
        </p:nvGrpSpPr>
        <p:grpSpPr>
          <a:xfrm>
            <a:off x="844608" y="2521527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16" name="Google Shape;1448;p46">
              <a:extLst>
                <a:ext uri="{FF2B5EF4-FFF2-40B4-BE49-F238E27FC236}">
                  <a16:creationId xmlns:a16="http://schemas.microsoft.com/office/drawing/2014/main" id="{CF0BE299-8692-411C-800E-23691AA168F0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449;p46">
              <a:extLst>
                <a:ext uri="{FF2B5EF4-FFF2-40B4-BE49-F238E27FC236}">
                  <a16:creationId xmlns:a16="http://schemas.microsoft.com/office/drawing/2014/main" id="{C8A21D2B-3ACD-45D0-9458-1D1FE4A2526F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oogle Shape;1447;p46">
            <a:extLst>
              <a:ext uri="{FF2B5EF4-FFF2-40B4-BE49-F238E27FC236}">
                <a16:creationId xmlns:a16="http://schemas.microsoft.com/office/drawing/2014/main" id="{A0D23DC9-B713-409B-A07E-D70BD2B69FFB}"/>
              </a:ext>
            </a:extLst>
          </p:cNvPr>
          <p:cNvGrpSpPr/>
          <p:nvPr/>
        </p:nvGrpSpPr>
        <p:grpSpPr>
          <a:xfrm>
            <a:off x="847062" y="2879860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19" name="Google Shape;1448;p46">
              <a:extLst>
                <a:ext uri="{FF2B5EF4-FFF2-40B4-BE49-F238E27FC236}">
                  <a16:creationId xmlns:a16="http://schemas.microsoft.com/office/drawing/2014/main" id="{84D331F2-F110-43AD-9140-E81E65F5A99A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449;p46">
              <a:extLst>
                <a:ext uri="{FF2B5EF4-FFF2-40B4-BE49-F238E27FC236}">
                  <a16:creationId xmlns:a16="http://schemas.microsoft.com/office/drawing/2014/main" id="{EC9C4948-D7CA-465A-ABFB-EE48D17EADCC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oogle Shape;1447;p46">
            <a:extLst>
              <a:ext uri="{FF2B5EF4-FFF2-40B4-BE49-F238E27FC236}">
                <a16:creationId xmlns:a16="http://schemas.microsoft.com/office/drawing/2014/main" id="{191C88A4-E1D5-4E60-81B1-43E69DC9BFD4}"/>
              </a:ext>
            </a:extLst>
          </p:cNvPr>
          <p:cNvGrpSpPr/>
          <p:nvPr/>
        </p:nvGrpSpPr>
        <p:grpSpPr>
          <a:xfrm>
            <a:off x="839589" y="3606116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22" name="Google Shape;1448;p46">
              <a:extLst>
                <a:ext uri="{FF2B5EF4-FFF2-40B4-BE49-F238E27FC236}">
                  <a16:creationId xmlns:a16="http://schemas.microsoft.com/office/drawing/2014/main" id="{41F7E81B-B29A-439A-9121-43393EF68031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449;p46">
              <a:extLst>
                <a:ext uri="{FF2B5EF4-FFF2-40B4-BE49-F238E27FC236}">
                  <a16:creationId xmlns:a16="http://schemas.microsoft.com/office/drawing/2014/main" id="{5C9C9B75-384F-43C0-A937-04C47130435E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oogle Shape;1447;p46">
            <a:extLst>
              <a:ext uri="{FF2B5EF4-FFF2-40B4-BE49-F238E27FC236}">
                <a16:creationId xmlns:a16="http://schemas.microsoft.com/office/drawing/2014/main" id="{8702C317-310E-4C68-AEC7-5130912BCB98}"/>
              </a:ext>
            </a:extLst>
          </p:cNvPr>
          <p:cNvGrpSpPr/>
          <p:nvPr/>
        </p:nvGrpSpPr>
        <p:grpSpPr>
          <a:xfrm>
            <a:off x="839589" y="3256421"/>
            <a:ext cx="136394" cy="143810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25" name="Google Shape;1448;p46">
              <a:extLst>
                <a:ext uri="{FF2B5EF4-FFF2-40B4-BE49-F238E27FC236}">
                  <a16:creationId xmlns:a16="http://schemas.microsoft.com/office/drawing/2014/main" id="{702A6430-FD4E-4D27-BFFD-CDC0294F50B2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449;p46">
              <a:extLst>
                <a:ext uri="{FF2B5EF4-FFF2-40B4-BE49-F238E27FC236}">
                  <a16:creationId xmlns:a16="http://schemas.microsoft.com/office/drawing/2014/main" id="{691F9C11-F3F7-42C3-B359-033EAE2D65DA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9" name="Google Shape;984;p36">
            <a:extLst>
              <a:ext uri="{FF2B5EF4-FFF2-40B4-BE49-F238E27FC236}">
                <a16:creationId xmlns:a16="http://schemas.microsoft.com/office/drawing/2014/main" id="{D9BACDD8-90BE-44E8-8D34-E94824F57000}"/>
              </a:ext>
            </a:extLst>
          </p:cNvPr>
          <p:cNvSpPr/>
          <p:nvPr/>
        </p:nvSpPr>
        <p:spPr>
          <a:xfrm>
            <a:off x="6702763" y="5527341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987;p36">
            <a:extLst>
              <a:ext uri="{FF2B5EF4-FFF2-40B4-BE49-F238E27FC236}">
                <a16:creationId xmlns:a16="http://schemas.microsoft.com/office/drawing/2014/main" id="{C9C949C7-3A57-4EAB-8C81-B3F976DE9056}"/>
              </a:ext>
            </a:extLst>
          </p:cNvPr>
          <p:cNvSpPr/>
          <p:nvPr/>
        </p:nvSpPr>
        <p:spPr>
          <a:xfrm>
            <a:off x="6711883" y="5580433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084;p52">
            <a:extLst>
              <a:ext uri="{FF2B5EF4-FFF2-40B4-BE49-F238E27FC236}">
                <a16:creationId xmlns:a16="http://schemas.microsoft.com/office/drawing/2014/main" id="{C2EFCA9C-8C37-8D34-1573-58F850639473}"/>
              </a:ext>
            </a:extLst>
          </p:cNvPr>
          <p:cNvSpPr/>
          <p:nvPr/>
        </p:nvSpPr>
        <p:spPr>
          <a:xfrm>
            <a:off x="344178" y="4447595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989CD-5E89-77B5-B9D6-9D6B349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44" y="2038348"/>
            <a:ext cx="2213109" cy="22131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frontend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4" y="413894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DF2762-29E7-4D17-A3A4-808BD35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793" y="2149481"/>
            <a:ext cx="3424685" cy="329634"/>
          </a:xfrm>
        </p:spPr>
        <p:txBody>
          <a:bodyPr/>
          <a:lstStyle/>
          <a:p>
            <a:r>
              <a:rPr lang="en-US" sz="1200" dirty="0"/>
              <a:t>learned about frontend using Angular for auth</a:t>
            </a:r>
            <a:endParaRPr lang="en-IN" sz="1200" dirty="0"/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975E5CEA-6DB6-4187-9279-2319FDCAE062}"/>
              </a:ext>
            </a:extLst>
          </p:cNvPr>
          <p:cNvSpPr txBox="1">
            <a:spLocks/>
          </p:cNvSpPr>
          <p:nvPr/>
        </p:nvSpPr>
        <p:spPr>
          <a:xfrm>
            <a:off x="917061" y="2653121"/>
            <a:ext cx="3424685" cy="32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200" dirty="0"/>
              <a:t>Created simple authenticate Angular app</a:t>
            </a:r>
            <a:endParaRPr lang="en-IN" sz="1200" dirty="0"/>
          </a:p>
        </p:txBody>
      </p:sp>
      <p:sp>
        <p:nvSpPr>
          <p:cNvPr id="34" name="Title 8">
            <a:extLst>
              <a:ext uri="{FF2B5EF4-FFF2-40B4-BE49-F238E27FC236}">
                <a16:creationId xmlns:a16="http://schemas.microsoft.com/office/drawing/2014/main" id="{5B2D6676-FFDF-4C6C-B724-8C27F1F6B528}"/>
              </a:ext>
            </a:extLst>
          </p:cNvPr>
          <p:cNvSpPr txBox="1">
            <a:spLocks/>
          </p:cNvSpPr>
          <p:nvPr/>
        </p:nvSpPr>
        <p:spPr>
          <a:xfrm>
            <a:off x="917061" y="3086053"/>
            <a:ext cx="3002120" cy="33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200" dirty="0"/>
              <a:t>Use cookies for authentication</a:t>
            </a:r>
            <a:endParaRPr lang="en-IN" sz="1200" dirty="0"/>
          </a:p>
        </p:txBody>
      </p:sp>
      <p:sp>
        <p:nvSpPr>
          <p:cNvPr id="35" name="Google Shape;1435;p46">
            <a:extLst>
              <a:ext uri="{FF2B5EF4-FFF2-40B4-BE49-F238E27FC236}">
                <a16:creationId xmlns:a16="http://schemas.microsoft.com/office/drawing/2014/main" id="{28166BB9-28AF-4A22-AC99-FA8419FDAD72}"/>
              </a:ext>
            </a:extLst>
          </p:cNvPr>
          <p:cNvSpPr/>
          <p:nvPr/>
        </p:nvSpPr>
        <p:spPr>
          <a:xfrm>
            <a:off x="818851" y="2216548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35;p46">
            <a:extLst>
              <a:ext uri="{FF2B5EF4-FFF2-40B4-BE49-F238E27FC236}">
                <a16:creationId xmlns:a16="http://schemas.microsoft.com/office/drawing/2014/main" id="{5D03D9ED-72CA-4C90-BD8B-0D561D16AAA4}"/>
              </a:ext>
            </a:extLst>
          </p:cNvPr>
          <p:cNvSpPr/>
          <p:nvPr/>
        </p:nvSpPr>
        <p:spPr>
          <a:xfrm>
            <a:off x="812887" y="270995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35;p46">
            <a:extLst>
              <a:ext uri="{FF2B5EF4-FFF2-40B4-BE49-F238E27FC236}">
                <a16:creationId xmlns:a16="http://schemas.microsoft.com/office/drawing/2014/main" id="{66610E30-6815-41D3-AF01-6788E81201DC}"/>
              </a:ext>
            </a:extLst>
          </p:cNvPr>
          <p:cNvSpPr/>
          <p:nvPr/>
        </p:nvSpPr>
        <p:spPr>
          <a:xfrm>
            <a:off x="818189" y="315676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F6776-4015-0654-7DE9-233995AB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98" y="1830891"/>
            <a:ext cx="775065" cy="8841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699EEC-5A2F-A879-F83B-BC50464F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88" y="2580865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168299" y="614240"/>
            <a:ext cx="267706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freecodecamp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6619461" y="1220840"/>
            <a:ext cx="2524539" cy="114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F409C9-AD1D-438C-88DF-E23154FB6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1156" y="3224592"/>
            <a:ext cx="2894212" cy="265293"/>
          </a:xfrm>
        </p:spPr>
        <p:txBody>
          <a:bodyPr/>
          <a:lstStyle/>
          <a:p>
            <a:pPr algn="l"/>
            <a:r>
              <a:rPr lang="en-US" dirty="0"/>
              <a:t>Learning Responsive Web Design from</a:t>
            </a:r>
            <a:br>
              <a:rPr lang="en-US" dirty="0"/>
            </a:br>
            <a:r>
              <a:rPr lang="en-US" dirty="0"/>
              <a:t> freecodecamp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HTML and HTML5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CSS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Applied Visual Design</a:t>
            </a:r>
            <a:br>
              <a:rPr lang="en-US" dirty="0"/>
            </a:br>
            <a:endParaRPr lang="en-IN" dirty="0"/>
          </a:p>
        </p:txBody>
      </p:sp>
      <p:sp>
        <p:nvSpPr>
          <p:cNvPr id="113" name="Google Shape;1438;p46">
            <a:extLst>
              <a:ext uri="{FF2B5EF4-FFF2-40B4-BE49-F238E27FC236}">
                <a16:creationId xmlns:a16="http://schemas.microsoft.com/office/drawing/2014/main" id="{8C7FCD2C-2953-47AF-855B-25F2A79D1758}"/>
              </a:ext>
            </a:extLst>
          </p:cNvPr>
          <p:cNvSpPr/>
          <p:nvPr/>
        </p:nvSpPr>
        <p:spPr>
          <a:xfrm>
            <a:off x="5740577" y="190220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438;p46">
            <a:extLst>
              <a:ext uri="{FF2B5EF4-FFF2-40B4-BE49-F238E27FC236}">
                <a16:creationId xmlns:a16="http://schemas.microsoft.com/office/drawing/2014/main" id="{DE3926C7-C9F0-4C5B-A345-B3C75B43B2B1}"/>
              </a:ext>
            </a:extLst>
          </p:cNvPr>
          <p:cNvSpPr/>
          <p:nvPr/>
        </p:nvSpPr>
        <p:spPr>
          <a:xfrm>
            <a:off x="5740575" y="241940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438;p46">
            <a:extLst>
              <a:ext uri="{FF2B5EF4-FFF2-40B4-BE49-F238E27FC236}">
                <a16:creationId xmlns:a16="http://schemas.microsoft.com/office/drawing/2014/main" id="{CFEE5F87-79B5-4CAB-A87B-EC43C12E3D58}"/>
              </a:ext>
            </a:extLst>
          </p:cNvPr>
          <p:cNvSpPr/>
          <p:nvPr/>
        </p:nvSpPr>
        <p:spPr>
          <a:xfrm>
            <a:off x="5740575" y="2749105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438;p46">
            <a:extLst>
              <a:ext uri="{FF2B5EF4-FFF2-40B4-BE49-F238E27FC236}">
                <a16:creationId xmlns:a16="http://schemas.microsoft.com/office/drawing/2014/main" id="{98A9591C-0613-4535-AE73-8CADC772A1F3}"/>
              </a:ext>
            </a:extLst>
          </p:cNvPr>
          <p:cNvSpPr/>
          <p:nvPr/>
        </p:nvSpPr>
        <p:spPr>
          <a:xfrm>
            <a:off x="5740575" y="3079947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Title 2">
            <a:extLst>
              <a:ext uri="{FF2B5EF4-FFF2-40B4-BE49-F238E27FC236}">
                <a16:creationId xmlns:a16="http://schemas.microsoft.com/office/drawing/2014/main" id="{F81E0410-C4FB-66A1-80F6-BAD5A51E58D0}"/>
              </a:ext>
            </a:extLst>
          </p:cNvPr>
          <p:cNvSpPr txBox="1">
            <a:spLocks/>
          </p:cNvSpPr>
          <p:nvPr/>
        </p:nvSpPr>
        <p:spPr>
          <a:xfrm>
            <a:off x="5951156" y="3971133"/>
            <a:ext cx="2894212" cy="26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dirty="0"/>
              <a:t>Projects: </a:t>
            </a:r>
          </a:p>
          <a:p>
            <a:pPr algn="l"/>
            <a:r>
              <a:rPr lang="en-US" dirty="0"/>
              <a:t>    Tribute page</a:t>
            </a:r>
          </a:p>
          <a:p>
            <a:pPr algn="l"/>
            <a:r>
              <a:rPr lang="en-US" dirty="0"/>
              <a:t>    survey form</a:t>
            </a:r>
            <a:endParaRPr lang="en-IN" dirty="0"/>
          </a:p>
        </p:txBody>
      </p:sp>
      <p:sp>
        <p:nvSpPr>
          <p:cNvPr id="119" name="Google Shape;1438;p46">
            <a:extLst>
              <a:ext uri="{FF2B5EF4-FFF2-40B4-BE49-F238E27FC236}">
                <a16:creationId xmlns:a16="http://schemas.microsoft.com/office/drawing/2014/main" id="{B2AE5600-DB0C-76BF-EDF4-DE913400F45A}"/>
              </a:ext>
            </a:extLst>
          </p:cNvPr>
          <p:cNvSpPr/>
          <p:nvPr/>
        </p:nvSpPr>
        <p:spPr>
          <a:xfrm>
            <a:off x="5740574" y="3595664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88560-7EE4-54E1-5D95-12849E35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9" y="4566190"/>
            <a:ext cx="3403426" cy="388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FCE-6A3D-4AB6-998A-72BD7AE3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367" y="2268450"/>
            <a:ext cx="3317979" cy="606600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>
                <a:solidFill>
                  <a:srgbClr val="48FFD5"/>
                </a:solidFill>
              </a:rPr>
              <a:t>you</a:t>
            </a:r>
            <a:endParaRPr lang="en-IN"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4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0" y="594060"/>
            <a:ext cx="385441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A</a:t>
            </a:r>
            <a:r>
              <a:rPr lang="es" sz="2800" dirty="0"/>
              <a:t>bout the compuny</a:t>
            </a:r>
            <a:endParaRPr sz="28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354803" y="1595559"/>
            <a:ext cx="4793229" cy="2953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rgbClr val="48FFD5"/>
                </a:solidFill>
              </a:rPr>
              <a:t>“HiTalent is a startup that is on a mission to help students &amp; young professionals upgrade their skills and get a job in the IT sector.”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5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chemeClr val="bg1"/>
                </a:solidFill>
              </a:rPr>
              <a:t>Programming languages using: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rgbClr val="48FFD5"/>
                </a:solidFill>
              </a:rPr>
              <a:t>     JavaScript, Java,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50" dirty="0">
              <a:solidFill>
                <a:srgbClr val="48FF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chemeClr val="bg1"/>
                </a:solidFill>
              </a:rPr>
              <a:t>Technologies using: </a:t>
            </a:r>
            <a:endParaRPr lang="en-US" sz="1250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rgbClr val="48FFD5"/>
                </a:solidFill>
              </a:rPr>
              <a:t>     Git-GitHub, Rest-</a:t>
            </a:r>
            <a:r>
              <a:rPr lang="en-US" sz="1250" dirty="0" err="1">
                <a:solidFill>
                  <a:srgbClr val="48FFD5"/>
                </a:solidFill>
              </a:rPr>
              <a:t>Api</a:t>
            </a:r>
            <a:r>
              <a:rPr lang="en-US" sz="1250" dirty="0">
                <a:solidFill>
                  <a:srgbClr val="48FFD5"/>
                </a:solidFill>
              </a:rPr>
              <a:t>, Docker, docker-compose, AWS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50" dirty="0">
              <a:solidFill>
                <a:srgbClr val="48FFD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chemeClr val="bg1"/>
                </a:solidFill>
              </a:rPr>
              <a:t>Learning:</a:t>
            </a:r>
          </a:p>
          <a:p>
            <a:pPr marL="457200" lvl="1" indent="0" algn="l"/>
            <a:r>
              <a:rPr lang="en-US" sz="1250" dirty="0">
                <a:solidFill>
                  <a:srgbClr val="48FFD5"/>
                </a:solidFill>
              </a:rPr>
              <a:t>Backend (node.js)</a:t>
            </a:r>
          </a:p>
          <a:p>
            <a:pPr marL="457200" lvl="1" indent="0" algn="l"/>
            <a:r>
              <a:rPr lang="en-US" sz="1250" dirty="0">
                <a:solidFill>
                  <a:srgbClr val="48FFD5"/>
                </a:solidFill>
              </a:rPr>
              <a:t>frontend (Angular)</a:t>
            </a:r>
          </a:p>
          <a:p>
            <a:pPr marL="457200" lvl="1" indent="0" algn="l"/>
            <a:r>
              <a:rPr lang="en-US" sz="1250" dirty="0">
                <a:solidFill>
                  <a:srgbClr val="48FFD5"/>
                </a:solidFill>
              </a:rPr>
              <a:t>freecodecamp (responsive web designing)</a:t>
            </a:r>
            <a:endParaRPr sz="1250" dirty="0">
              <a:solidFill>
                <a:srgbClr val="48FFD5"/>
              </a:solidFill>
            </a:endParaRPr>
          </a:p>
        </p:txBody>
      </p:sp>
      <p:cxnSp>
        <p:nvCxnSpPr>
          <p:cNvPr id="291" name="Google Shape;291;p25"/>
          <p:cNvCxnSpPr>
            <a:cxnSpLocks/>
          </p:cNvCxnSpPr>
          <p:nvPr/>
        </p:nvCxnSpPr>
        <p:spPr>
          <a:xfrm>
            <a:off x="0" y="1202952"/>
            <a:ext cx="31085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752;p36">
            <a:extLst>
              <a:ext uri="{FF2B5EF4-FFF2-40B4-BE49-F238E27FC236}">
                <a16:creationId xmlns:a16="http://schemas.microsoft.com/office/drawing/2014/main" id="{FBC37695-24B9-4F10-B57D-FFED3814911C}"/>
              </a:ext>
            </a:extLst>
          </p:cNvPr>
          <p:cNvSpPr/>
          <p:nvPr/>
        </p:nvSpPr>
        <p:spPr>
          <a:xfrm>
            <a:off x="6704543" y="4737397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53;p36">
            <a:extLst>
              <a:ext uri="{FF2B5EF4-FFF2-40B4-BE49-F238E27FC236}">
                <a16:creationId xmlns:a16="http://schemas.microsoft.com/office/drawing/2014/main" id="{84178FF9-8243-46E4-AB93-030C29B44B6A}"/>
              </a:ext>
            </a:extLst>
          </p:cNvPr>
          <p:cNvSpPr/>
          <p:nvPr/>
        </p:nvSpPr>
        <p:spPr>
          <a:xfrm>
            <a:off x="6760965" y="4783174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4;p36">
            <a:extLst>
              <a:ext uri="{FF2B5EF4-FFF2-40B4-BE49-F238E27FC236}">
                <a16:creationId xmlns:a16="http://schemas.microsoft.com/office/drawing/2014/main" id="{5AD0124E-5A5E-4C4B-8271-3C63688C126A}"/>
              </a:ext>
            </a:extLst>
          </p:cNvPr>
          <p:cNvSpPr/>
          <p:nvPr/>
        </p:nvSpPr>
        <p:spPr>
          <a:xfrm>
            <a:off x="6811559" y="4765747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55;p36">
            <a:extLst>
              <a:ext uri="{FF2B5EF4-FFF2-40B4-BE49-F238E27FC236}">
                <a16:creationId xmlns:a16="http://schemas.microsoft.com/office/drawing/2014/main" id="{E2EF6563-B65B-4FA9-A44A-75FF2CB167BB}"/>
              </a:ext>
            </a:extLst>
          </p:cNvPr>
          <p:cNvSpPr/>
          <p:nvPr/>
        </p:nvSpPr>
        <p:spPr>
          <a:xfrm>
            <a:off x="6811559" y="4765747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1" name="Google Shape;756;p36">
            <a:extLst>
              <a:ext uri="{FF2B5EF4-FFF2-40B4-BE49-F238E27FC236}">
                <a16:creationId xmlns:a16="http://schemas.microsoft.com/office/drawing/2014/main" id="{306167A5-940D-4327-9ABE-EA2E98F6A997}"/>
              </a:ext>
            </a:extLst>
          </p:cNvPr>
          <p:cNvSpPr/>
          <p:nvPr/>
        </p:nvSpPr>
        <p:spPr>
          <a:xfrm>
            <a:off x="5482498" y="3509264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57;p36">
            <a:extLst>
              <a:ext uri="{FF2B5EF4-FFF2-40B4-BE49-F238E27FC236}">
                <a16:creationId xmlns:a16="http://schemas.microsoft.com/office/drawing/2014/main" id="{D9FFFD93-5EFF-41F6-917F-9E9D96E5B012}"/>
              </a:ext>
            </a:extLst>
          </p:cNvPr>
          <p:cNvSpPr/>
          <p:nvPr/>
        </p:nvSpPr>
        <p:spPr>
          <a:xfrm>
            <a:off x="5289618" y="2926442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58;p36">
            <a:extLst>
              <a:ext uri="{FF2B5EF4-FFF2-40B4-BE49-F238E27FC236}">
                <a16:creationId xmlns:a16="http://schemas.microsoft.com/office/drawing/2014/main" id="{A114D4DA-FDF5-4A49-8510-37EDDE751586}"/>
              </a:ext>
            </a:extLst>
          </p:cNvPr>
          <p:cNvSpPr/>
          <p:nvPr/>
        </p:nvSpPr>
        <p:spPr>
          <a:xfrm>
            <a:off x="6155960" y="3088235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59;p36">
            <a:extLst>
              <a:ext uri="{FF2B5EF4-FFF2-40B4-BE49-F238E27FC236}">
                <a16:creationId xmlns:a16="http://schemas.microsoft.com/office/drawing/2014/main" id="{DFC13E7F-9F0A-4410-B348-B7D2FC0B3622}"/>
              </a:ext>
            </a:extLst>
          </p:cNvPr>
          <p:cNvSpPr/>
          <p:nvPr/>
        </p:nvSpPr>
        <p:spPr>
          <a:xfrm>
            <a:off x="5047355" y="2553945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60;p36">
            <a:extLst>
              <a:ext uri="{FF2B5EF4-FFF2-40B4-BE49-F238E27FC236}">
                <a16:creationId xmlns:a16="http://schemas.microsoft.com/office/drawing/2014/main" id="{55227A05-AAC1-4165-8FA9-FBE0214531AC}"/>
              </a:ext>
            </a:extLst>
          </p:cNvPr>
          <p:cNvSpPr/>
          <p:nvPr/>
        </p:nvSpPr>
        <p:spPr>
          <a:xfrm>
            <a:off x="6811975" y="4186652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61;p36">
            <a:extLst>
              <a:ext uri="{FF2B5EF4-FFF2-40B4-BE49-F238E27FC236}">
                <a16:creationId xmlns:a16="http://schemas.microsoft.com/office/drawing/2014/main" id="{9CD1654C-59BB-48D2-A930-567578B343F1}"/>
              </a:ext>
            </a:extLst>
          </p:cNvPr>
          <p:cNvSpPr/>
          <p:nvPr/>
        </p:nvSpPr>
        <p:spPr>
          <a:xfrm>
            <a:off x="5990023" y="4365436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2;p36">
            <a:extLst>
              <a:ext uri="{FF2B5EF4-FFF2-40B4-BE49-F238E27FC236}">
                <a16:creationId xmlns:a16="http://schemas.microsoft.com/office/drawing/2014/main" id="{523B6979-BB51-4717-8B4A-95CE4A4743AB}"/>
              </a:ext>
            </a:extLst>
          </p:cNvPr>
          <p:cNvSpPr/>
          <p:nvPr/>
        </p:nvSpPr>
        <p:spPr>
          <a:xfrm>
            <a:off x="6770719" y="436543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3;p36">
            <a:extLst>
              <a:ext uri="{FF2B5EF4-FFF2-40B4-BE49-F238E27FC236}">
                <a16:creationId xmlns:a16="http://schemas.microsoft.com/office/drawing/2014/main" id="{95870625-73F8-48D1-A7DC-6430A7B0ED6F}"/>
              </a:ext>
            </a:extLst>
          </p:cNvPr>
          <p:cNvSpPr/>
          <p:nvPr/>
        </p:nvSpPr>
        <p:spPr>
          <a:xfrm>
            <a:off x="6799344" y="4508938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4;p36">
            <a:extLst>
              <a:ext uri="{FF2B5EF4-FFF2-40B4-BE49-F238E27FC236}">
                <a16:creationId xmlns:a16="http://schemas.microsoft.com/office/drawing/2014/main" id="{6ACF4174-6359-4E06-890D-3DDA3BAA4F3C}"/>
              </a:ext>
            </a:extLst>
          </p:cNvPr>
          <p:cNvSpPr/>
          <p:nvPr/>
        </p:nvSpPr>
        <p:spPr>
          <a:xfrm>
            <a:off x="6770719" y="4073827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5;p36">
            <a:extLst>
              <a:ext uri="{FF2B5EF4-FFF2-40B4-BE49-F238E27FC236}">
                <a16:creationId xmlns:a16="http://schemas.microsoft.com/office/drawing/2014/main" id="{DDA1B080-F13C-4958-AA61-5320C4876B17}"/>
              </a:ext>
            </a:extLst>
          </p:cNvPr>
          <p:cNvSpPr/>
          <p:nvPr/>
        </p:nvSpPr>
        <p:spPr>
          <a:xfrm>
            <a:off x="7149440" y="4073827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6;p36">
            <a:extLst>
              <a:ext uri="{FF2B5EF4-FFF2-40B4-BE49-F238E27FC236}">
                <a16:creationId xmlns:a16="http://schemas.microsoft.com/office/drawing/2014/main" id="{3AB6A69C-9AB3-498B-9EF0-DCA0B3031CB5}"/>
              </a:ext>
            </a:extLst>
          </p:cNvPr>
          <p:cNvSpPr/>
          <p:nvPr/>
        </p:nvSpPr>
        <p:spPr>
          <a:xfrm>
            <a:off x="6171919" y="379839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7;p36">
            <a:extLst>
              <a:ext uri="{FF2B5EF4-FFF2-40B4-BE49-F238E27FC236}">
                <a16:creationId xmlns:a16="http://schemas.microsoft.com/office/drawing/2014/main" id="{CD13129D-22B3-4D8A-B078-F435809D0D37}"/>
              </a:ext>
            </a:extLst>
          </p:cNvPr>
          <p:cNvSpPr/>
          <p:nvPr/>
        </p:nvSpPr>
        <p:spPr>
          <a:xfrm>
            <a:off x="5469631" y="3496813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68;p36">
            <a:extLst>
              <a:ext uri="{FF2B5EF4-FFF2-40B4-BE49-F238E27FC236}">
                <a16:creationId xmlns:a16="http://schemas.microsoft.com/office/drawing/2014/main" id="{907B7019-2A29-486D-99CC-EFEBA061E4AB}"/>
              </a:ext>
            </a:extLst>
          </p:cNvPr>
          <p:cNvSpPr/>
          <p:nvPr/>
        </p:nvSpPr>
        <p:spPr>
          <a:xfrm>
            <a:off x="5864549" y="2541911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69;p36">
            <a:extLst>
              <a:ext uri="{FF2B5EF4-FFF2-40B4-BE49-F238E27FC236}">
                <a16:creationId xmlns:a16="http://schemas.microsoft.com/office/drawing/2014/main" id="{C3D1CB0F-8A06-4860-81F5-C148F114B819}"/>
              </a:ext>
            </a:extLst>
          </p:cNvPr>
          <p:cNvSpPr/>
          <p:nvPr/>
        </p:nvSpPr>
        <p:spPr>
          <a:xfrm>
            <a:off x="5034924" y="2901561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70;p36">
            <a:extLst>
              <a:ext uri="{FF2B5EF4-FFF2-40B4-BE49-F238E27FC236}">
                <a16:creationId xmlns:a16="http://schemas.microsoft.com/office/drawing/2014/main" id="{F2DB759F-8114-41C7-881A-46058D376024}"/>
              </a:ext>
            </a:extLst>
          </p:cNvPr>
          <p:cNvSpPr/>
          <p:nvPr/>
        </p:nvSpPr>
        <p:spPr>
          <a:xfrm>
            <a:off x="7177849" y="2914011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71;p36">
            <a:extLst>
              <a:ext uri="{FF2B5EF4-FFF2-40B4-BE49-F238E27FC236}">
                <a16:creationId xmlns:a16="http://schemas.microsoft.com/office/drawing/2014/main" id="{0511AB58-6FE5-4B9C-BEAD-B05CCDCD391D}"/>
              </a:ext>
            </a:extLst>
          </p:cNvPr>
          <p:cNvSpPr/>
          <p:nvPr/>
        </p:nvSpPr>
        <p:spPr>
          <a:xfrm>
            <a:off x="8076129" y="3077867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72;p36">
            <a:extLst>
              <a:ext uri="{FF2B5EF4-FFF2-40B4-BE49-F238E27FC236}">
                <a16:creationId xmlns:a16="http://schemas.microsoft.com/office/drawing/2014/main" id="{4367B03D-C2C9-4DE7-9A2E-75052037DB2C}"/>
              </a:ext>
            </a:extLst>
          </p:cNvPr>
          <p:cNvSpPr/>
          <p:nvPr/>
        </p:nvSpPr>
        <p:spPr>
          <a:xfrm>
            <a:off x="8432255" y="4184172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73;p36">
            <a:extLst>
              <a:ext uri="{FF2B5EF4-FFF2-40B4-BE49-F238E27FC236}">
                <a16:creationId xmlns:a16="http://schemas.microsoft.com/office/drawing/2014/main" id="{3BC6D245-4DC7-48B4-8696-F3B95C0D3D7D}"/>
              </a:ext>
            </a:extLst>
          </p:cNvPr>
          <p:cNvSpPr/>
          <p:nvPr/>
        </p:nvSpPr>
        <p:spPr>
          <a:xfrm>
            <a:off x="7881168" y="4494042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74;p36">
            <a:extLst>
              <a:ext uri="{FF2B5EF4-FFF2-40B4-BE49-F238E27FC236}">
                <a16:creationId xmlns:a16="http://schemas.microsoft.com/office/drawing/2014/main" id="{06D79759-D447-4F07-A51B-03CBB87ACDF6}"/>
              </a:ext>
            </a:extLst>
          </p:cNvPr>
          <p:cNvSpPr/>
          <p:nvPr/>
        </p:nvSpPr>
        <p:spPr>
          <a:xfrm>
            <a:off x="7891338" y="2778367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75;p36">
            <a:extLst>
              <a:ext uri="{FF2B5EF4-FFF2-40B4-BE49-F238E27FC236}">
                <a16:creationId xmlns:a16="http://schemas.microsoft.com/office/drawing/2014/main" id="{25FEDB7C-9ED3-4CB9-B6EE-DBD99B9BE810}"/>
              </a:ext>
            </a:extLst>
          </p:cNvPr>
          <p:cNvSpPr/>
          <p:nvPr/>
        </p:nvSpPr>
        <p:spPr>
          <a:xfrm>
            <a:off x="7891735" y="2552696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76;p36">
            <a:extLst>
              <a:ext uri="{FF2B5EF4-FFF2-40B4-BE49-F238E27FC236}">
                <a16:creationId xmlns:a16="http://schemas.microsoft.com/office/drawing/2014/main" id="{E9DF3ABF-F194-431F-8095-A29BCEF765A6}"/>
              </a:ext>
            </a:extLst>
          </p:cNvPr>
          <p:cNvSpPr/>
          <p:nvPr/>
        </p:nvSpPr>
        <p:spPr>
          <a:xfrm>
            <a:off x="8116988" y="2553113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77;p36">
            <a:extLst>
              <a:ext uri="{FF2B5EF4-FFF2-40B4-BE49-F238E27FC236}">
                <a16:creationId xmlns:a16="http://schemas.microsoft.com/office/drawing/2014/main" id="{5D33821E-6B51-4BB2-BDDD-620FF2AA3351}"/>
              </a:ext>
            </a:extLst>
          </p:cNvPr>
          <p:cNvSpPr/>
          <p:nvPr/>
        </p:nvSpPr>
        <p:spPr>
          <a:xfrm>
            <a:off x="8116988" y="2778783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78;p36">
            <a:extLst>
              <a:ext uri="{FF2B5EF4-FFF2-40B4-BE49-F238E27FC236}">
                <a16:creationId xmlns:a16="http://schemas.microsoft.com/office/drawing/2014/main" id="{63643241-CCE4-4BDE-8BF8-39BDB73F4F12}"/>
              </a:ext>
            </a:extLst>
          </p:cNvPr>
          <p:cNvSpPr/>
          <p:nvPr/>
        </p:nvSpPr>
        <p:spPr>
          <a:xfrm>
            <a:off x="5872497" y="1984232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79;p36">
            <a:extLst>
              <a:ext uri="{FF2B5EF4-FFF2-40B4-BE49-F238E27FC236}">
                <a16:creationId xmlns:a16="http://schemas.microsoft.com/office/drawing/2014/main" id="{3BBBE8D9-1AE6-42E9-8FC7-192F5F1489FC}"/>
              </a:ext>
            </a:extLst>
          </p:cNvPr>
          <p:cNvSpPr/>
          <p:nvPr/>
        </p:nvSpPr>
        <p:spPr>
          <a:xfrm>
            <a:off x="6423131" y="2128289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0;p36">
            <a:extLst>
              <a:ext uri="{FF2B5EF4-FFF2-40B4-BE49-F238E27FC236}">
                <a16:creationId xmlns:a16="http://schemas.microsoft.com/office/drawing/2014/main" id="{17C90E7A-906B-431C-8E70-DAD5CBFDB16F}"/>
              </a:ext>
            </a:extLst>
          </p:cNvPr>
          <p:cNvSpPr/>
          <p:nvPr/>
        </p:nvSpPr>
        <p:spPr>
          <a:xfrm>
            <a:off x="7546201" y="2335749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1;p36">
            <a:extLst>
              <a:ext uri="{FF2B5EF4-FFF2-40B4-BE49-F238E27FC236}">
                <a16:creationId xmlns:a16="http://schemas.microsoft.com/office/drawing/2014/main" id="{1D10E31C-9602-4C35-837C-31F1CD1E863A}"/>
              </a:ext>
            </a:extLst>
          </p:cNvPr>
          <p:cNvSpPr/>
          <p:nvPr/>
        </p:nvSpPr>
        <p:spPr>
          <a:xfrm>
            <a:off x="7526809" y="2479562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82;p36">
            <a:extLst>
              <a:ext uri="{FF2B5EF4-FFF2-40B4-BE49-F238E27FC236}">
                <a16:creationId xmlns:a16="http://schemas.microsoft.com/office/drawing/2014/main" id="{E930B68A-F102-4392-AE0C-2DD36009F499}"/>
              </a:ext>
            </a:extLst>
          </p:cNvPr>
          <p:cNvSpPr/>
          <p:nvPr/>
        </p:nvSpPr>
        <p:spPr>
          <a:xfrm>
            <a:off x="5746728" y="2217115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83;p36">
            <a:extLst>
              <a:ext uri="{FF2B5EF4-FFF2-40B4-BE49-F238E27FC236}">
                <a16:creationId xmlns:a16="http://schemas.microsoft.com/office/drawing/2014/main" id="{E510C8CB-E4CF-4D9A-BDEE-13CB2CEADEB9}"/>
              </a:ext>
            </a:extLst>
          </p:cNvPr>
          <p:cNvSpPr/>
          <p:nvPr/>
        </p:nvSpPr>
        <p:spPr>
          <a:xfrm>
            <a:off x="5755451" y="2239517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84;p36">
            <a:extLst>
              <a:ext uri="{FF2B5EF4-FFF2-40B4-BE49-F238E27FC236}">
                <a16:creationId xmlns:a16="http://schemas.microsoft.com/office/drawing/2014/main" id="{B5C8C6A3-58E9-401A-9725-F44C5A586C36}"/>
              </a:ext>
            </a:extLst>
          </p:cNvPr>
          <p:cNvSpPr/>
          <p:nvPr/>
        </p:nvSpPr>
        <p:spPr>
          <a:xfrm>
            <a:off x="5876979" y="2261503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85;p36">
            <a:extLst>
              <a:ext uri="{FF2B5EF4-FFF2-40B4-BE49-F238E27FC236}">
                <a16:creationId xmlns:a16="http://schemas.microsoft.com/office/drawing/2014/main" id="{4228CEDA-DA14-4CE1-9AFD-08C98ADF0352}"/>
              </a:ext>
            </a:extLst>
          </p:cNvPr>
          <p:cNvSpPr/>
          <p:nvPr/>
        </p:nvSpPr>
        <p:spPr>
          <a:xfrm>
            <a:off x="6861340" y="2326629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786;p36">
            <a:extLst>
              <a:ext uri="{FF2B5EF4-FFF2-40B4-BE49-F238E27FC236}">
                <a16:creationId xmlns:a16="http://schemas.microsoft.com/office/drawing/2014/main" id="{5930BF16-F44B-4795-90A9-D745DF81130C}"/>
              </a:ext>
            </a:extLst>
          </p:cNvPr>
          <p:cNvSpPr/>
          <p:nvPr/>
        </p:nvSpPr>
        <p:spPr>
          <a:xfrm>
            <a:off x="6449016" y="3878033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787;p36">
            <a:extLst>
              <a:ext uri="{FF2B5EF4-FFF2-40B4-BE49-F238E27FC236}">
                <a16:creationId xmlns:a16="http://schemas.microsoft.com/office/drawing/2014/main" id="{E11C4A47-001C-4615-BA21-7F340C394898}"/>
              </a:ext>
            </a:extLst>
          </p:cNvPr>
          <p:cNvSpPr/>
          <p:nvPr/>
        </p:nvSpPr>
        <p:spPr>
          <a:xfrm>
            <a:off x="6017203" y="3442473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88;p36">
            <a:extLst>
              <a:ext uri="{FF2B5EF4-FFF2-40B4-BE49-F238E27FC236}">
                <a16:creationId xmlns:a16="http://schemas.microsoft.com/office/drawing/2014/main" id="{81346B4B-060F-4172-9C78-F587ABC0BAA2}"/>
              </a:ext>
            </a:extLst>
          </p:cNvPr>
          <p:cNvSpPr/>
          <p:nvPr/>
        </p:nvSpPr>
        <p:spPr>
          <a:xfrm>
            <a:off x="8326878" y="3965145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89;p36">
            <a:extLst>
              <a:ext uri="{FF2B5EF4-FFF2-40B4-BE49-F238E27FC236}">
                <a16:creationId xmlns:a16="http://schemas.microsoft.com/office/drawing/2014/main" id="{EBE6FC4D-2D5D-4B83-A21B-03DA16238BE7}"/>
              </a:ext>
            </a:extLst>
          </p:cNvPr>
          <p:cNvSpPr/>
          <p:nvPr/>
        </p:nvSpPr>
        <p:spPr>
          <a:xfrm>
            <a:off x="8326878" y="3965145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90;p36">
            <a:extLst>
              <a:ext uri="{FF2B5EF4-FFF2-40B4-BE49-F238E27FC236}">
                <a16:creationId xmlns:a16="http://schemas.microsoft.com/office/drawing/2014/main" id="{D4DE3BEE-08F8-4E75-B625-3838F8AE2E93}"/>
              </a:ext>
            </a:extLst>
          </p:cNvPr>
          <p:cNvSpPr/>
          <p:nvPr/>
        </p:nvSpPr>
        <p:spPr>
          <a:xfrm>
            <a:off x="4922496" y="2722777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91;p36">
            <a:extLst>
              <a:ext uri="{FF2B5EF4-FFF2-40B4-BE49-F238E27FC236}">
                <a16:creationId xmlns:a16="http://schemas.microsoft.com/office/drawing/2014/main" id="{3F445A6A-FD50-4557-A70A-6B38221BEA3F}"/>
              </a:ext>
            </a:extLst>
          </p:cNvPr>
          <p:cNvSpPr/>
          <p:nvPr/>
        </p:nvSpPr>
        <p:spPr>
          <a:xfrm>
            <a:off x="4922496" y="2697896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92;p36">
            <a:extLst>
              <a:ext uri="{FF2B5EF4-FFF2-40B4-BE49-F238E27FC236}">
                <a16:creationId xmlns:a16="http://schemas.microsoft.com/office/drawing/2014/main" id="{C0CFB899-FA14-4622-BD4E-750FFF1ECAEF}"/>
              </a:ext>
            </a:extLst>
          </p:cNvPr>
          <p:cNvSpPr/>
          <p:nvPr/>
        </p:nvSpPr>
        <p:spPr>
          <a:xfrm>
            <a:off x="8348251" y="3302262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93;p36">
            <a:extLst>
              <a:ext uri="{FF2B5EF4-FFF2-40B4-BE49-F238E27FC236}">
                <a16:creationId xmlns:a16="http://schemas.microsoft.com/office/drawing/2014/main" id="{09CCC805-2E71-4917-A733-DF84354D7281}"/>
              </a:ext>
            </a:extLst>
          </p:cNvPr>
          <p:cNvSpPr/>
          <p:nvPr/>
        </p:nvSpPr>
        <p:spPr>
          <a:xfrm>
            <a:off x="6960486" y="3340848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794;p36">
            <a:extLst>
              <a:ext uri="{FF2B5EF4-FFF2-40B4-BE49-F238E27FC236}">
                <a16:creationId xmlns:a16="http://schemas.microsoft.com/office/drawing/2014/main" id="{8545658A-29AC-4944-9404-3D1BDDE4654C}"/>
              </a:ext>
            </a:extLst>
          </p:cNvPr>
          <p:cNvSpPr/>
          <p:nvPr/>
        </p:nvSpPr>
        <p:spPr>
          <a:xfrm>
            <a:off x="6939332" y="3453257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95;p36">
            <a:extLst>
              <a:ext uri="{FF2B5EF4-FFF2-40B4-BE49-F238E27FC236}">
                <a16:creationId xmlns:a16="http://schemas.microsoft.com/office/drawing/2014/main" id="{62FAAEA8-B3CD-4539-940B-8F1CFFF6D8A1}"/>
              </a:ext>
            </a:extLst>
          </p:cNvPr>
          <p:cNvSpPr/>
          <p:nvPr/>
        </p:nvSpPr>
        <p:spPr>
          <a:xfrm>
            <a:off x="6885824" y="2840578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96;p36">
            <a:extLst>
              <a:ext uri="{FF2B5EF4-FFF2-40B4-BE49-F238E27FC236}">
                <a16:creationId xmlns:a16="http://schemas.microsoft.com/office/drawing/2014/main" id="{641E89CD-BCF8-487B-9C87-C7AD01846D08}"/>
              </a:ext>
            </a:extLst>
          </p:cNvPr>
          <p:cNvSpPr/>
          <p:nvPr/>
        </p:nvSpPr>
        <p:spPr>
          <a:xfrm>
            <a:off x="6887886" y="2820258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97;p36">
            <a:extLst>
              <a:ext uri="{FF2B5EF4-FFF2-40B4-BE49-F238E27FC236}">
                <a16:creationId xmlns:a16="http://schemas.microsoft.com/office/drawing/2014/main" id="{2F34D6AE-CAAC-46E1-A27E-35375D937B23}"/>
              </a:ext>
            </a:extLst>
          </p:cNvPr>
          <p:cNvSpPr/>
          <p:nvPr/>
        </p:nvSpPr>
        <p:spPr>
          <a:xfrm>
            <a:off x="6889551" y="2799937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98;p36">
            <a:extLst>
              <a:ext uri="{FF2B5EF4-FFF2-40B4-BE49-F238E27FC236}">
                <a16:creationId xmlns:a16="http://schemas.microsoft.com/office/drawing/2014/main" id="{166D6150-ACFD-41D4-8B8B-BB3537BDA178}"/>
              </a:ext>
            </a:extLst>
          </p:cNvPr>
          <p:cNvSpPr/>
          <p:nvPr/>
        </p:nvSpPr>
        <p:spPr>
          <a:xfrm>
            <a:off x="6873374" y="2901402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99;p36">
            <a:extLst>
              <a:ext uri="{FF2B5EF4-FFF2-40B4-BE49-F238E27FC236}">
                <a16:creationId xmlns:a16="http://schemas.microsoft.com/office/drawing/2014/main" id="{EFF9A8AA-1369-4AF4-8558-187810B688E8}"/>
              </a:ext>
            </a:extLst>
          </p:cNvPr>
          <p:cNvSpPr/>
          <p:nvPr/>
        </p:nvSpPr>
        <p:spPr>
          <a:xfrm>
            <a:off x="6878766" y="2880824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00;p36">
            <a:extLst>
              <a:ext uri="{FF2B5EF4-FFF2-40B4-BE49-F238E27FC236}">
                <a16:creationId xmlns:a16="http://schemas.microsoft.com/office/drawing/2014/main" id="{29293F9F-E672-4D6C-9BF4-DA72C20EAF2A}"/>
              </a:ext>
            </a:extLst>
          </p:cNvPr>
          <p:cNvSpPr/>
          <p:nvPr/>
        </p:nvSpPr>
        <p:spPr>
          <a:xfrm>
            <a:off x="6882910" y="2860919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01;p36">
            <a:extLst>
              <a:ext uri="{FF2B5EF4-FFF2-40B4-BE49-F238E27FC236}">
                <a16:creationId xmlns:a16="http://schemas.microsoft.com/office/drawing/2014/main" id="{1BE1BB38-4832-4A2C-B53B-6BD737F3479C}"/>
              </a:ext>
            </a:extLst>
          </p:cNvPr>
          <p:cNvSpPr/>
          <p:nvPr/>
        </p:nvSpPr>
        <p:spPr>
          <a:xfrm>
            <a:off x="6852637" y="2959213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02;p36">
            <a:extLst>
              <a:ext uri="{FF2B5EF4-FFF2-40B4-BE49-F238E27FC236}">
                <a16:creationId xmlns:a16="http://schemas.microsoft.com/office/drawing/2014/main" id="{A10E2F36-46A8-433E-9376-556090167B4B}"/>
              </a:ext>
            </a:extLst>
          </p:cNvPr>
          <p:cNvSpPr/>
          <p:nvPr/>
        </p:nvSpPr>
        <p:spPr>
          <a:xfrm>
            <a:off x="6860507" y="2940141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03;p36">
            <a:extLst>
              <a:ext uri="{FF2B5EF4-FFF2-40B4-BE49-F238E27FC236}">
                <a16:creationId xmlns:a16="http://schemas.microsoft.com/office/drawing/2014/main" id="{9E5473B7-EBB2-4F04-BF1A-06CF789BEEAB}"/>
              </a:ext>
            </a:extLst>
          </p:cNvPr>
          <p:cNvSpPr/>
          <p:nvPr/>
        </p:nvSpPr>
        <p:spPr>
          <a:xfrm>
            <a:off x="6867149" y="2919820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04;p36">
            <a:extLst>
              <a:ext uri="{FF2B5EF4-FFF2-40B4-BE49-F238E27FC236}">
                <a16:creationId xmlns:a16="http://schemas.microsoft.com/office/drawing/2014/main" id="{1F5C8D0E-EA6B-404D-8204-866A165F7D15}"/>
              </a:ext>
            </a:extLst>
          </p:cNvPr>
          <p:cNvSpPr/>
          <p:nvPr/>
        </p:nvSpPr>
        <p:spPr>
          <a:xfrm>
            <a:off x="6823593" y="3013554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5;p36">
            <a:extLst>
              <a:ext uri="{FF2B5EF4-FFF2-40B4-BE49-F238E27FC236}">
                <a16:creationId xmlns:a16="http://schemas.microsoft.com/office/drawing/2014/main" id="{0FAEBE38-A252-48A2-8157-C67AD82BDEC1}"/>
              </a:ext>
            </a:extLst>
          </p:cNvPr>
          <p:cNvSpPr/>
          <p:nvPr/>
        </p:nvSpPr>
        <p:spPr>
          <a:xfrm>
            <a:off x="6834794" y="2996504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06;p36">
            <a:extLst>
              <a:ext uri="{FF2B5EF4-FFF2-40B4-BE49-F238E27FC236}">
                <a16:creationId xmlns:a16="http://schemas.microsoft.com/office/drawing/2014/main" id="{19A6D06B-88FA-4B0A-862C-BE5FEDD6DE88}"/>
              </a:ext>
            </a:extLst>
          </p:cNvPr>
          <p:cNvSpPr/>
          <p:nvPr/>
        </p:nvSpPr>
        <p:spPr>
          <a:xfrm>
            <a:off x="6843914" y="2977888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07;p36">
            <a:extLst>
              <a:ext uri="{FF2B5EF4-FFF2-40B4-BE49-F238E27FC236}">
                <a16:creationId xmlns:a16="http://schemas.microsoft.com/office/drawing/2014/main" id="{24A92447-25DF-4A48-B3E1-C119F12C49D2}"/>
              </a:ext>
            </a:extLst>
          </p:cNvPr>
          <p:cNvSpPr/>
          <p:nvPr/>
        </p:nvSpPr>
        <p:spPr>
          <a:xfrm>
            <a:off x="6787927" y="3064584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08;p36">
            <a:extLst>
              <a:ext uri="{FF2B5EF4-FFF2-40B4-BE49-F238E27FC236}">
                <a16:creationId xmlns:a16="http://schemas.microsoft.com/office/drawing/2014/main" id="{ED067C64-21BF-4F61-8FEF-61C2ABA77F98}"/>
              </a:ext>
            </a:extLst>
          </p:cNvPr>
          <p:cNvSpPr/>
          <p:nvPr/>
        </p:nvSpPr>
        <p:spPr>
          <a:xfrm>
            <a:off x="6800358" y="3047990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09;p36">
            <a:extLst>
              <a:ext uri="{FF2B5EF4-FFF2-40B4-BE49-F238E27FC236}">
                <a16:creationId xmlns:a16="http://schemas.microsoft.com/office/drawing/2014/main" id="{AA0F639C-6A7A-4508-BC58-1A964F9BDCB6}"/>
              </a:ext>
            </a:extLst>
          </p:cNvPr>
          <p:cNvSpPr/>
          <p:nvPr/>
        </p:nvSpPr>
        <p:spPr>
          <a:xfrm>
            <a:off x="6812808" y="3031773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10;p36">
            <a:extLst>
              <a:ext uri="{FF2B5EF4-FFF2-40B4-BE49-F238E27FC236}">
                <a16:creationId xmlns:a16="http://schemas.microsoft.com/office/drawing/2014/main" id="{A6453E31-FBFB-4D2E-B399-D8EF0AE15E12}"/>
              </a:ext>
            </a:extLst>
          </p:cNvPr>
          <p:cNvSpPr/>
          <p:nvPr/>
        </p:nvSpPr>
        <p:spPr>
          <a:xfrm>
            <a:off x="6744788" y="3108972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11;p36">
            <a:extLst>
              <a:ext uri="{FF2B5EF4-FFF2-40B4-BE49-F238E27FC236}">
                <a16:creationId xmlns:a16="http://schemas.microsoft.com/office/drawing/2014/main" id="{E47553C8-8E68-40A4-9E6B-072E49E75674}"/>
              </a:ext>
            </a:extLst>
          </p:cNvPr>
          <p:cNvSpPr/>
          <p:nvPr/>
        </p:nvSpPr>
        <p:spPr>
          <a:xfrm>
            <a:off x="6760132" y="3095650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12;p36">
            <a:extLst>
              <a:ext uri="{FF2B5EF4-FFF2-40B4-BE49-F238E27FC236}">
                <a16:creationId xmlns:a16="http://schemas.microsoft.com/office/drawing/2014/main" id="{2B64B269-6696-4D77-9BAC-0DBD35C74720}"/>
              </a:ext>
            </a:extLst>
          </p:cNvPr>
          <p:cNvSpPr/>
          <p:nvPr/>
        </p:nvSpPr>
        <p:spPr>
          <a:xfrm>
            <a:off x="6773812" y="3079929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13;p36">
            <a:extLst>
              <a:ext uri="{FF2B5EF4-FFF2-40B4-BE49-F238E27FC236}">
                <a16:creationId xmlns:a16="http://schemas.microsoft.com/office/drawing/2014/main" id="{FD7A7C57-6C95-4099-BF92-79BA65822925}"/>
              </a:ext>
            </a:extLst>
          </p:cNvPr>
          <p:cNvSpPr/>
          <p:nvPr/>
        </p:nvSpPr>
        <p:spPr>
          <a:xfrm>
            <a:off x="6696256" y="3147969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14;p36">
            <a:extLst>
              <a:ext uri="{FF2B5EF4-FFF2-40B4-BE49-F238E27FC236}">
                <a16:creationId xmlns:a16="http://schemas.microsoft.com/office/drawing/2014/main" id="{CAD84DD2-2478-4549-88A6-03A8A138E2D6}"/>
              </a:ext>
            </a:extLst>
          </p:cNvPr>
          <p:cNvSpPr/>
          <p:nvPr/>
        </p:nvSpPr>
        <p:spPr>
          <a:xfrm>
            <a:off x="6712849" y="3135102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15;p36">
            <a:extLst>
              <a:ext uri="{FF2B5EF4-FFF2-40B4-BE49-F238E27FC236}">
                <a16:creationId xmlns:a16="http://schemas.microsoft.com/office/drawing/2014/main" id="{E75D7FBD-1416-4E32-8E26-119AA678817A}"/>
              </a:ext>
            </a:extLst>
          </p:cNvPr>
          <p:cNvSpPr/>
          <p:nvPr/>
        </p:nvSpPr>
        <p:spPr>
          <a:xfrm>
            <a:off x="6729027" y="3123068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16;p36">
            <a:extLst>
              <a:ext uri="{FF2B5EF4-FFF2-40B4-BE49-F238E27FC236}">
                <a16:creationId xmlns:a16="http://schemas.microsoft.com/office/drawing/2014/main" id="{5341CF7F-196D-4597-B67F-5BE81DB5DBD1}"/>
              </a:ext>
            </a:extLst>
          </p:cNvPr>
          <p:cNvSpPr/>
          <p:nvPr/>
        </p:nvSpPr>
        <p:spPr>
          <a:xfrm>
            <a:off x="6642728" y="3179074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17;p36">
            <a:extLst>
              <a:ext uri="{FF2B5EF4-FFF2-40B4-BE49-F238E27FC236}">
                <a16:creationId xmlns:a16="http://schemas.microsoft.com/office/drawing/2014/main" id="{798E3D35-D058-4EDF-B315-3276DB3B1DC2}"/>
              </a:ext>
            </a:extLst>
          </p:cNvPr>
          <p:cNvSpPr/>
          <p:nvPr/>
        </p:nvSpPr>
        <p:spPr>
          <a:xfrm>
            <a:off x="6660987" y="3169122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18;p36">
            <a:extLst>
              <a:ext uri="{FF2B5EF4-FFF2-40B4-BE49-F238E27FC236}">
                <a16:creationId xmlns:a16="http://schemas.microsoft.com/office/drawing/2014/main" id="{89EE287A-9287-4A51-890C-EFD7321B8CE0}"/>
              </a:ext>
            </a:extLst>
          </p:cNvPr>
          <p:cNvSpPr/>
          <p:nvPr/>
        </p:nvSpPr>
        <p:spPr>
          <a:xfrm>
            <a:off x="6679246" y="3158754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819;p36">
            <a:extLst>
              <a:ext uri="{FF2B5EF4-FFF2-40B4-BE49-F238E27FC236}">
                <a16:creationId xmlns:a16="http://schemas.microsoft.com/office/drawing/2014/main" id="{3A782037-973C-4D6A-BE20-9B4CAFFE8DAB}"/>
              </a:ext>
            </a:extLst>
          </p:cNvPr>
          <p:cNvSpPr/>
          <p:nvPr/>
        </p:nvSpPr>
        <p:spPr>
          <a:xfrm>
            <a:off x="6585909" y="3202310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820;p36">
            <a:extLst>
              <a:ext uri="{FF2B5EF4-FFF2-40B4-BE49-F238E27FC236}">
                <a16:creationId xmlns:a16="http://schemas.microsoft.com/office/drawing/2014/main" id="{F32E1858-05C2-477C-BEA9-BF199A0A428C}"/>
              </a:ext>
            </a:extLst>
          </p:cNvPr>
          <p:cNvSpPr/>
          <p:nvPr/>
        </p:nvSpPr>
        <p:spPr>
          <a:xfrm>
            <a:off x="6604980" y="3196005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821;p36">
            <a:extLst>
              <a:ext uri="{FF2B5EF4-FFF2-40B4-BE49-F238E27FC236}">
                <a16:creationId xmlns:a16="http://schemas.microsoft.com/office/drawing/2014/main" id="{B715BF89-DAAF-4CB5-8E8D-79EBD4F77D3B}"/>
              </a:ext>
            </a:extLst>
          </p:cNvPr>
          <p:cNvSpPr/>
          <p:nvPr/>
        </p:nvSpPr>
        <p:spPr>
          <a:xfrm>
            <a:off x="6624072" y="3187778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822;p36">
            <a:extLst>
              <a:ext uri="{FF2B5EF4-FFF2-40B4-BE49-F238E27FC236}">
                <a16:creationId xmlns:a16="http://schemas.microsoft.com/office/drawing/2014/main" id="{A7543D66-FA6B-4569-9D76-A591762472E8}"/>
              </a:ext>
            </a:extLst>
          </p:cNvPr>
          <p:cNvSpPr/>
          <p:nvPr/>
        </p:nvSpPr>
        <p:spPr>
          <a:xfrm>
            <a:off x="6525759" y="3218071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823;p36">
            <a:extLst>
              <a:ext uri="{FF2B5EF4-FFF2-40B4-BE49-F238E27FC236}">
                <a16:creationId xmlns:a16="http://schemas.microsoft.com/office/drawing/2014/main" id="{AF1BAA3C-7F21-4996-AA57-C1221276274C}"/>
              </a:ext>
            </a:extLst>
          </p:cNvPr>
          <p:cNvSpPr/>
          <p:nvPr/>
        </p:nvSpPr>
        <p:spPr>
          <a:xfrm>
            <a:off x="6545663" y="3213095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24;p36">
            <a:extLst>
              <a:ext uri="{FF2B5EF4-FFF2-40B4-BE49-F238E27FC236}">
                <a16:creationId xmlns:a16="http://schemas.microsoft.com/office/drawing/2014/main" id="{1EE6B976-0634-4D7B-A079-6DD4C55CCC29}"/>
              </a:ext>
            </a:extLst>
          </p:cNvPr>
          <p:cNvSpPr/>
          <p:nvPr/>
        </p:nvSpPr>
        <p:spPr>
          <a:xfrm>
            <a:off x="6566004" y="3208535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825;p36">
            <a:extLst>
              <a:ext uri="{FF2B5EF4-FFF2-40B4-BE49-F238E27FC236}">
                <a16:creationId xmlns:a16="http://schemas.microsoft.com/office/drawing/2014/main" id="{8FC770BB-5620-4BAB-8A2C-6E4BD6A96636}"/>
              </a:ext>
            </a:extLst>
          </p:cNvPr>
          <p:cNvSpPr/>
          <p:nvPr/>
        </p:nvSpPr>
        <p:spPr>
          <a:xfrm>
            <a:off x="6464360" y="3224712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26;p36">
            <a:extLst>
              <a:ext uri="{FF2B5EF4-FFF2-40B4-BE49-F238E27FC236}">
                <a16:creationId xmlns:a16="http://schemas.microsoft.com/office/drawing/2014/main" id="{AE9B4C91-BE6D-4B05-80A8-718B0637EFC2}"/>
              </a:ext>
            </a:extLst>
          </p:cNvPr>
          <p:cNvSpPr/>
          <p:nvPr/>
        </p:nvSpPr>
        <p:spPr>
          <a:xfrm>
            <a:off x="6485097" y="3223047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827;p36">
            <a:extLst>
              <a:ext uri="{FF2B5EF4-FFF2-40B4-BE49-F238E27FC236}">
                <a16:creationId xmlns:a16="http://schemas.microsoft.com/office/drawing/2014/main" id="{01CC04D5-8287-4E75-B600-9E47919C5420}"/>
              </a:ext>
            </a:extLst>
          </p:cNvPr>
          <p:cNvSpPr/>
          <p:nvPr/>
        </p:nvSpPr>
        <p:spPr>
          <a:xfrm>
            <a:off x="6505438" y="3220965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828;p36">
            <a:extLst>
              <a:ext uri="{FF2B5EF4-FFF2-40B4-BE49-F238E27FC236}">
                <a16:creationId xmlns:a16="http://schemas.microsoft.com/office/drawing/2014/main" id="{A245E10F-ED41-4422-B68D-C11D65F0209D}"/>
              </a:ext>
            </a:extLst>
          </p:cNvPr>
          <p:cNvSpPr/>
          <p:nvPr/>
        </p:nvSpPr>
        <p:spPr>
          <a:xfrm>
            <a:off x="6402565" y="3220965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29;p36">
            <a:extLst>
              <a:ext uri="{FF2B5EF4-FFF2-40B4-BE49-F238E27FC236}">
                <a16:creationId xmlns:a16="http://schemas.microsoft.com/office/drawing/2014/main" id="{C70112C3-CFC9-449E-BCF5-41E38517E47E}"/>
              </a:ext>
            </a:extLst>
          </p:cNvPr>
          <p:cNvSpPr/>
          <p:nvPr/>
        </p:nvSpPr>
        <p:spPr>
          <a:xfrm>
            <a:off x="6422886" y="3223047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830;p36">
            <a:extLst>
              <a:ext uri="{FF2B5EF4-FFF2-40B4-BE49-F238E27FC236}">
                <a16:creationId xmlns:a16="http://schemas.microsoft.com/office/drawing/2014/main" id="{7A2C1E26-9CBE-456D-B0EE-F349B46CD3B6}"/>
              </a:ext>
            </a:extLst>
          </p:cNvPr>
          <p:cNvSpPr/>
          <p:nvPr/>
        </p:nvSpPr>
        <p:spPr>
          <a:xfrm>
            <a:off x="6443623" y="3224296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31;p36">
            <a:extLst>
              <a:ext uri="{FF2B5EF4-FFF2-40B4-BE49-F238E27FC236}">
                <a16:creationId xmlns:a16="http://schemas.microsoft.com/office/drawing/2014/main" id="{D196D6B8-D6D6-4C07-B3C8-831EF4EC7912}"/>
              </a:ext>
            </a:extLst>
          </p:cNvPr>
          <p:cNvSpPr/>
          <p:nvPr/>
        </p:nvSpPr>
        <p:spPr>
          <a:xfrm>
            <a:off x="6341167" y="3208535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832;p36">
            <a:extLst>
              <a:ext uri="{FF2B5EF4-FFF2-40B4-BE49-F238E27FC236}">
                <a16:creationId xmlns:a16="http://schemas.microsoft.com/office/drawing/2014/main" id="{EB7C0514-11FA-47E9-961A-CB817C8B56B9}"/>
              </a:ext>
            </a:extLst>
          </p:cNvPr>
          <p:cNvSpPr/>
          <p:nvPr/>
        </p:nvSpPr>
        <p:spPr>
          <a:xfrm>
            <a:off x="6361487" y="3213927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833;p36">
            <a:extLst>
              <a:ext uri="{FF2B5EF4-FFF2-40B4-BE49-F238E27FC236}">
                <a16:creationId xmlns:a16="http://schemas.microsoft.com/office/drawing/2014/main" id="{B47432D9-04E0-4057-8884-1F2F6EAA8B2D}"/>
              </a:ext>
            </a:extLst>
          </p:cNvPr>
          <p:cNvSpPr/>
          <p:nvPr/>
        </p:nvSpPr>
        <p:spPr>
          <a:xfrm>
            <a:off x="6381828" y="3218071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834;p36">
            <a:extLst>
              <a:ext uri="{FF2B5EF4-FFF2-40B4-BE49-F238E27FC236}">
                <a16:creationId xmlns:a16="http://schemas.microsoft.com/office/drawing/2014/main" id="{97731EFF-ADEB-4411-822B-399A01C68408}"/>
              </a:ext>
            </a:extLst>
          </p:cNvPr>
          <p:cNvSpPr/>
          <p:nvPr/>
        </p:nvSpPr>
        <p:spPr>
          <a:xfrm>
            <a:off x="6282682" y="3187361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835;p36">
            <a:extLst>
              <a:ext uri="{FF2B5EF4-FFF2-40B4-BE49-F238E27FC236}">
                <a16:creationId xmlns:a16="http://schemas.microsoft.com/office/drawing/2014/main" id="{F979D0C2-B023-497C-8034-A0396903E45F}"/>
              </a:ext>
            </a:extLst>
          </p:cNvPr>
          <p:cNvSpPr/>
          <p:nvPr/>
        </p:nvSpPr>
        <p:spPr>
          <a:xfrm>
            <a:off x="6302170" y="3195668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836;p36">
            <a:extLst>
              <a:ext uri="{FF2B5EF4-FFF2-40B4-BE49-F238E27FC236}">
                <a16:creationId xmlns:a16="http://schemas.microsoft.com/office/drawing/2014/main" id="{EE91A486-23E0-4C98-8114-5CB1E309752E}"/>
              </a:ext>
            </a:extLst>
          </p:cNvPr>
          <p:cNvSpPr/>
          <p:nvPr/>
        </p:nvSpPr>
        <p:spPr>
          <a:xfrm>
            <a:off x="6321678" y="3202310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837;p36">
            <a:extLst>
              <a:ext uri="{FF2B5EF4-FFF2-40B4-BE49-F238E27FC236}">
                <a16:creationId xmlns:a16="http://schemas.microsoft.com/office/drawing/2014/main" id="{758AD80C-7C41-4D47-A63F-ACA974A42F4B}"/>
              </a:ext>
            </a:extLst>
          </p:cNvPr>
          <p:cNvSpPr/>
          <p:nvPr/>
        </p:nvSpPr>
        <p:spPr>
          <a:xfrm>
            <a:off x="6227925" y="3158754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38;p36">
            <a:extLst>
              <a:ext uri="{FF2B5EF4-FFF2-40B4-BE49-F238E27FC236}">
                <a16:creationId xmlns:a16="http://schemas.microsoft.com/office/drawing/2014/main" id="{B7100166-110F-40F0-B42D-E327201AD767}"/>
              </a:ext>
            </a:extLst>
          </p:cNvPr>
          <p:cNvSpPr/>
          <p:nvPr/>
        </p:nvSpPr>
        <p:spPr>
          <a:xfrm>
            <a:off x="6245768" y="3169955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839;p36">
            <a:extLst>
              <a:ext uri="{FF2B5EF4-FFF2-40B4-BE49-F238E27FC236}">
                <a16:creationId xmlns:a16="http://schemas.microsoft.com/office/drawing/2014/main" id="{A4771A16-FA94-4C70-860A-263065DDA190}"/>
              </a:ext>
            </a:extLst>
          </p:cNvPr>
          <p:cNvSpPr/>
          <p:nvPr/>
        </p:nvSpPr>
        <p:spPr>
          <a:xfrm>
            <a:off x="6264007" y="3179074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840;p36">
            <a:extLst>
              <a:ext uri="{FF2B5EF4-FFF2-40B4-BE49-F238E27FC236}">
                <a16:creationId xmlns:a16="http://schemas.microsoft.com/office/drawing/2014/main" id="{DE7105BB-F83D-4C12-9F79-30B647BBD6BB}"/>
              </a:ext>
            </a:extLst>
          </p:cNvPr>
          <p:cNvSpPr/>
          <p:nvPr/>
        </p:nvSpPr>
        <p:spPr>
          <a:xfrm>
            <a:off x="6177728" y="3122652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841;p36">
            <a:extLst>
              <a:ext uri="{FF2B5EF4-FFF2-40B4-BE49-F238E27FC236}">
                <a16:creationId xmlns:a16="http://schemas.microsoft.com/office/drawing/2014/main" id="{7595120E-DFD4-4AA8-964D-6C4DE330921F}"/>
              </a:ext>
            </a:extLst>
          </p:cNvPr>
          <p:cNvSpPr/>
          <p:nvPr/>
        </p:nvSpPr>
        <p:spPr>
          <a:xfrm>
            <a:off x="6193905" y="3135518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842;p36">
            <a:extLst>
              <a:ext uri="{FF2B5EF4-FFF2-40B4-BE49-F238E27FC236}">
                <a16:creationId xmlns:a16="http://schemas.microsoft.com/office/drawing/2014/main" id="{8AF4A2EA-739E-4CA5-85B7-4510DC666E07}"/>
              </a:ext>
            </a:extLst>
          </p:cNvPr>
          <p:cNvSpPr/>
          <p:nvPr/>
        </p:nvSpPr>
        <p:spPr>
          <a:xfrm>
            <a:off x="6210082" y="3147552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843;p36">
            <a:extLst>
              <a:ext uri="{FF2B5EF4-FFF2-40B4-BE49-F238E27FC236}">
                <a16:creationId xmlns:a16="http://schemas.microsoft.com/office/drawing/2014/main" id="{0DE1F27A-357E-4AA5-9449-C69114D93AED}"/>
              </a:ext>
            </a:extLst>
          </p:cNvPr>
          <p:cNvSpPr/>
          <p:nvPr/>
        </p:nvSpPr>
        <p:spPr>
          <a:xfrm>
            <a:off x="6132923" y="3079929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844;p36">
            <a:extLst>
              <a:ext uri="{FF2B5EF4-FFF2-40B4-BE49-F238E27FC236}">
                <a16:creationId xmlns:a16="http://schemas.microsoft.com/office/drawing/2014/main" id="{70BE7BE8-9FDF-4AD0-9CC1-FD961BA04E7D}"/>
              </a:ext>
            </a:extLst>
          </p:cNvPr>
          <p:cNvSpPr/>
          <p:nvPr/>
        </p:nvSpPr>
        <p:spPr>
          <a:xfrm>
            <a:off x="6147038" y="3095273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845;p36">
            <a:extLst>
              <a:ext uri="{FF2B5EF4-FFF2-40B4-BE49-F238E27FC236}">
                <a16:creationId xmlns:a16="http://schemas.microsoft.com/office/drawing/2014/main" id="{3688E54E-2E3A-4117-9D85-E0CC2AB56D7B}"/>
              </a:ext>
            </a:extLst>
          </p:cNvPr>
          <p:cNvSpPr/>
          <p:nvPr/>
        </p:nvSpPr>
        <p:spPr>
          <a:xfrm>
            <a:off x="6161967" y="3108972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846;p36">
            <a:extLst>
              <a:ext uri="{FF2B5EF4-FFF2-40B4-BE49-F238E27FC236}">
                <a16:creationId xmlns:a16="http://schemas.microsoft.com/office/drawing/2014/main" id="{3AC3947F-159F-49BF-9A0D-EB7DF65ED295}"/>
              </a:ext>
            </a:extLst>
          </p:cNvPr>
          <p:cNvSpPr/>
          <p:nvPr/>
        </p:nvSpPr>
        <p:spPr>
          <a:xfrm>
            <a:off x="6095176" y="3031396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847;p36">
            <a:extLst>
              <a:ext uri="{FF2B5EF4-FFF2-40B4-BE49-F238E27FC236}">
                <a16:creationId xmlns:a16="http://schemas.microsoft.com/office/drawing/2014/main" id="{527F6B1D-BC07-4B77-86C0-D7FE980A52EF}"/>
              </a:ext>
            </a:extLst>
          </p:cNvPr>
          <p:cNvSpPr/>
          <p:nvPr/>
        </p:nvSpPr>
        <p:spPr>
          <a:xfrm>
            <a:off x="6107209" y="3047990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848;p36">
            <a:extLst>
              <a:ext uri="{FF2B5EF4-FFF2-40B4-BE49-F238E27FC236}">
                <a16:creationId xmlns:a16="http://schemas.microsoft.com/office/drawing/2014/main" id="{E6744FA1-01EA-44C1-BFF3-38A38D43D4A7}"/>
              </a:ext>
            </a:extLst>
          </p:cNvPr>
          <p:cNvSpPr/>
          <p:nvPr/>
        </p:nvSpPr>
        <p:spPr>
          <a:xfrm>
            <a:off x="6120076" y="3064167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849;p36">
            <a:extLst>
              <a:ext uri="{FF2B5EF4-FFF2-40B4-BE49-F238E27FC236}">
                <a16:creationId xmlns:a16="http://schemas.microsoft.com/office/drawing/2014/main" id="{D0C8DD08-26B7-465A-9F37-A5CEF6AD83D4}"/>
              </a:ext>
            </a:extLst>
          </p:cNvPr>
          <p:cNvSpPr/>
          <p:nvPr/>
        </p:nvSpPr>
        <p:spPr>
          <a:xfrm>
            <a:off x="6064486" y="2977888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850;p36">
            <a:extLst>
              <a:ext uri="{FF2B5EF4-FFF2-40B4-BE49-F238E27FC236}">
                <a16:creationId xmlns:a16="http://schemas.microsoft.com/office/drawing/2014/main" id="{4C115A07-613F-4CBA-A4C7-5D078003020E}"/>
              </a:ext>
            </a:extLst>
          </p:cNvPr>
          <p:cNvSpPr/>
          <p:nvPr/>
        </p:nvSpPr>
        <p:spPr>
          <a:xfrm>
            <a:off x="6074022" y="2996147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851;p36">
            <a:extLst>
              <a:ext uri="{FF2B5EF4-FFF2-40B4-BE49-F238E27FC236}">
                <a16:creationId xmlns:a16="http://schemas.microsoft.com/office/drawing/2014/main" id="{7A93B209-E81A-47F8-88B6-70540C708EF2}"/>
              </a:ext>
            </a:extLst>
          </p:cNvPr>
          <p:cNvSpPr/>
          <p:nvPr/>
        </p:nvSpPr>
        <p:spPr>
          <a:xfrm>
            <a:off x="6084391" y="3014386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852;p36">
            <a:extLst>
              <a:ext uri="{FF2B5EF4-FFF2-40B4-BE49-F238E27FC236}">
                <a16:creationId xmlns:a16="http://schemas.microsoft.com/office/drawing/2014/main" id="{E095FEEF-9BE6-4E34-B82D-D9095F69C872}"/>
              </a:ext>
            </a:extLst>
          </p:cNvPr>
          <p:cNvSpPr/>
          <p:nvPr/>
        </p:nvSpPr>
        <p:spPr>
          <a:xfrm>
            <a:off x="6042500" y="2921049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853;p36">
            <a:extLst>
              <a:ext uri="{FF2B5EF4-FFF2-40B4-BE49-F238E27FC236}">
                <a16:creationId xmlns:a16="http://schemas.microsoft.com/office/drawing/2014/main" id="{319FAE3B-F521-4005-BCB8-1D984A0E57EE}"/>
              </a:ext>
            </a:extLst>
          </p:cNvPr>
          <p:cNvSpPr/>
          <p:nvPr/>
        </p:nvSpPr>
        <p:spPr>
          <a:xfrm>
            <a:off x="6048725" y="2940141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854;p36">
            <a:extLst>
              <a:ext uri="{FF2B5EF4-FFF2-40B4-BE49-F238E27FC236}">
                <a16:creationId xmlns:a16="http://schemas.microsoft.com/office/drawing/2014/main" id="{88E3AB21-655D-42CD-9B57-BF502B9963B5}"/>
              </a:ext>
            </a:extLst>
          </p:cNvPr>
          <p:cNvSpPr/>
          <p:nvPr/>
        </p:nvSpPr>
        <p:spPr>
          <a:xfrm>
            <a:off x="6056596" y="2959213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855;p36">
            <a:extLst>
              <a:ext uri="{FF2B5EF4-FFF2-40B4-BE49-F238E27FC236}">
                <a16:creationId xmlns:a16="http://schemas.microsoft.com/office/drawing/2014/main" id="{2CE77A33-1AC4-4308-88C4-91808BC26EC8}"/>
              </a:ext>
            </a:extLst>
          </p:cNvPr>
          <p:cNvSpPr/>
          <p:nvPr/>
        </p:nvSpPr>
        <p:spPr>
          <a:xfrm>
            <a:off x="6028404" y="2860919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56;p36">
            <a:extLst>
              <a:ext uri="{FF2B5EF4-FFF2-40B4-BE49-F238E27FC236}">
                <a16:creationId xmlns:a16="http://schemas.microsoft.com/office/drawing/2014/main" id="{6BFA687A-5B7E-4C24-8934-8BEA7C9C07AD}"/>
              </a:ext>
            </a:extLst>
          </p:cNvPr>
          <p:cNvSpPr/>
          <p:nvPr/>
        </p:nvSpPr>
        <p:spPr>
          <a:xfrm>
            <a:off x="6032548" y="2880824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57;p36">
            <a:extLst>
              <a:ext uri="{FF2B5EF4-FFF2-40B4-BE49-F238E27FC236}">
                <a16:creationId xmlns:a16="http://schemas.microsoft.com/office/drawing/2014/main" id="{C1C1134A-922A-4691-8E1C-469EFABE15CF}"/>
              </a:ext>
            </a:extLst>
          </p:cNvPr>
          <p:cNvSpPr/>
          <p:nvPr/>
        </p:nvSpPr>
        <p:spPr>
          <a:xfrm>
            <a:off x="6036691" y="2901145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858;p36">
            <a:extLst>
              <a:ext uri="{FF2B5EF4-FFF2-40B4-BE49-F238E27FC236}">
                <a16:creationId xmlns:a16="http://schemas.microsoft.com/office/drawing/2014/main" id="{49D8BB5F-DE52-4DB3-B788-31601DEEB727}"/>
              </a:ext>
            </a:extLst>
          </p:cNvPr>
          <p:cNvSpPr/>
          <p:nvPr/>
        </p:nvSpPr>
        <p:spPr>
          <a:xfrm>
            <a:off x="6023825" y="2799520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859;p36">
            <a:extLst>
              <a:ext uri="{FF2B5EF4-FFF2-40B4-BE49-F238E27FC236}">
                <a16:creationId xmlns:a16="http://schemas.microsoft.com/office/drawing/2014/main" id="{AE66D0C5-1871-43D8-8FEE-6848165A6C7B}"/>
              </a:ext>
            </a:extLst>
          </p:cNvPr>
          <p:cNvSpPr/>
          <p:nvPr/>
        </p:nvSpPr>
        <p:spPr>
          <a:xfrm>
            <a:off x="6024241" y="2820258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60;p36">
            <a:extLst>
              <a:ext uri="{FF2B5EF4-FFF2-40B4-BE49-F238E27FC236}">
                <a16:creationId xmlns:a16="http://schemas.microsoft.com/office/drawing/2014/main" id="{E2D91BEB-D63E-4023-BFE4-A9C1B75DD06E}"/>
              </a:ext>
            </a:extLst>
          </p:cNvPr>
          <p:cNvSpPr/>
          <p:nvPr/>
        </p:nvSpPr>
        <p:spPr>
          <a:xfrm>
            <a:off x="6025906" y="2840578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861;p36">
            <a:extLst>
              <a:ext uri="{FF2B5EF4-FFF2-40B4-BE49-F238E27FC236}">
                <a16:creationId xmlns:a16="http://schemas.microsoft.com/office/drawing/2014/main" id="{8AA654F3-FEB5-48F1-BE46-10617127D2EE}"/>
              </a:ext>
            </a:extLst>
          </p:cNvPr>
          <p:cNvSpPr/>
          <p:nvPr/>
        </p:nvSpPr>
        <p:spPr>
          <a:xfrm>
            <a:off x="6025906" y="2361462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862;p36">
            <a:extLst>
              <a:ext uri="{FF2B5EF4-FFF2-40B4-BE49-F238E27FC236}">
                <a16:creationId xmlns:a16="http://schemas.microsoft.com/office/drawing/2014/main" id="{F96FDD0C-2CF1-4285-A286-57398F6C9BE0}"/>
              </a:ext>
            </a:extLst>
          </p:cNvPr>
          <p:cNvSpPr/>
          <p:nvPr/>
        </p:nvSpPr>
        <p:spPr>
          <a:xfrm>
            <a:off x="6006002" y="2784176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863;p36">
            <a:extLst>
              <a:ext uri="{FF2B5EF4-FFF2-40B4-BE49-F238E27FC236}">
                <a16:creationId xmlns:a16="http://schemas.microsoft.com/office/drawing/2014/main" id="{7025F352-3D42-4BB0-AFFA-C18B9789A26B}"/>
              </a:ext>
            </a:extLst>
          </p:cNvPr>
          <p:cNvSpPr/>
          <p:nvPr/>
        </p:nvSpPr>
        <p:spPr>
          <a:xfrm>
            <a:off x="6443207" y="3206037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864;p36">
            <a:extLst>
              <a:ext uri="{FF2B5EF4-FFF2-40B4-BE49-F238E27FC236}">
                <a16:creationId xmlns:a16="http://schemas.microsoft.com/office/drawing/2014/main" id="{10AE156C-EDED-41A1-847D-68C3A2A77FEB}"/>
              </a:ext>
            </a:extLst>
          </p:cNvPr>
          <p:cNvSpPr/>
          <p:nvPr/>
        </p:nvSpPr>
        <p:spPr>
          <a:xfrm>
            <a:off x="6870479" y="2784176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865;p36">
            <a:extLst>
              <a:ext uri="{FF2B5EF4-FFF2-40B4-BE49-F238E27FC236}">
                <a16:creationId xmlns:a16="http://schemas.microsoft.com/office/drawing/2014/main" id="{B7459A5B-DB2E-47B7-B4A1-29A335A74E9D}"/>
              </a:ext>
            </a:extLst>
          </p:cNvPr>
          <p:cNvSpPr/>
          <p:nvPr/>
        </p:nvSpPr>
        <p:spPr>
          <a:xfrm>
            <a:off x="6099339" y="2440287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866;p36">
            <a:extLst>
              <a:ext uri="{FF2B5EF4-FFF2-40B4-BE49-F238E27FC236}">
                <a16:creationId xmlns:a16="http://schemas.microsoft.com/office/drawing/2014/main" id="{10D0104E-4EC2-4EBF-AF25-140D2E918177}"/>
              </a:ext>
            </a:extLst>
          </p:cNvPr>
          <p:cNvSpPr/>
          <p:nvPr/>
        </p:nvSpPr>
        <p:spPr>
          <a:xfrm>
            <a:off x="7051746" y="2659040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867;p36">
            <a:extLst>
              <a:ext uri="{FF2B5EF4-FFF2-40B4-BE49-F238E27FC236}">
                <a16:creationId xmlns:a16="http://schemas.microsoft.com/office/drawing/2014/main" id="{16A40FCE-097D-4E9F-AE0A-0DC037FDDE6D}"/>
              </a:ext>
            </a:extLst>
          </p:cNvPr>
          <p:cNvSpPr/>
          <p:nvPr/>
        </p:nvSpPr>
        <p:spPr>
          <a:xfrm>
            <a:off x="7065009" y="2671193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868;p36">
            <a:extLst>
              <a:ext uri="{FF2B5EF4-FFF2-40B4-BE49-F238E27FC236}">
                <a16:creationId xmlns:a16="http://schemas.microsoft.com/office/drawing/2014/main" id="{48069694-6139-4FEF-B1BF-E17E3A8717EE}"/>
              </a:ext>
            </a:extLst>
          </p:cNvPr>
          <p:cNvSpPr/>
          <p:nvPr/>
        </p:nvSpPr>
        <p:spPr>
          <a:xfrm>
            <a:off x="5344376" y="3288173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869;p36">
            <a:extLst>
              <a:ext uri="{FF2B5EF4-FFF2-40B4-BE49-F238E27FC236}">
                <a16:creationId xmlns:a16="http://schemas.microsoft.com/office/drawing/2014/main" id="{7F7D6E4E-C33C-46AC-ABB4-1B6BA74AF260}"/>
              </a:ext>
            </a:extLst>
          </p:cNvPr>
          <p:cNvSpPr/>
          <p:nvPr/>
        </p:nvSpPr>
        <p:spPr>
          <a:xfrm>
            <a:off x="5368840" y="3311804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870;p36">
            <a:extLst>
              <a:ext uri="{FF2B5EF4-FFF2-40B4-BE49-F238E27FC236}">
                <a16:creationId xmlns:a16="http://schemas.microsoft.com/office/drawing/2014/main" id="{81CA6E93-E3D5-4154-87F1-2170E5CAFF76}"/>
              </a:ext>
            </a:extLst>
          </p:cNvPr>
          <p:cNvSpPr/>
          <p:nvPr/>
        </p:nvSpPr>
        <p:spPr>
          <a:xfrm>
            <a:off x="5368840" y="3360753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871;p36">
            <a:extLst>
              <a:ext uri="{FF2B5EF4-FFF2-40B4-BE49-F238E27FC236}">
                <a16:creationId xmlns:a16="http://schemas.microsoft.com/office/drawing/2014/main" id="{7D47A41F-5F19-48C5-AF10-0AD37242E902}"/>
              </a:ext>
            </a:extLst>
          </p:cNvPr>
          <p:cNvSpPr/>
          <p:nvPr/>
        </p:nvSpPr>
        <p:spPr>
          <a:xfrm>
            <a:off x="5474627" y="3316384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72;p36">
            <a:extLst>
              <a:ext uri="{FF2B5EF4-FFF2-40B4-BE49-F238E27FC236}">
                <a16:creationId xmlns:a16="http://schemas.microsoft.com/office/drawing/2014/main" id="{97CF9E3E-0950-480D-AE72-6E7A6246854E}"/>
              </a:ext>
            </a:extLst>
          </p:cNvPr>
          <p:cNvSpPr/>
          <p:nvPr/>
        </p:nvSpPr>
        <p:spPr>
          <a:xfrm>
            <a:off x="5474627" y="3333791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873;p36">
            <a:extLst>
              <a:ext uri="{FF2B5EF4-FFF2-40B4-BE49-F238E27FC236}">
                <a16:creationId xmlns:a16="http://schemas.microsoft.com/office/drawing/2014/main" id="{C59241F5-2E7A-4668-9F60-39F1BBE3D956}"/>
              </a:ext>
            </a:extLst>
          </p:cNvPr>
          <p:cNvSpPr/>
          <p:nvPr/>
        </p:nvSpPr>
        <p:spPr>
          <a:xfrm>
            <a:off x="5474627" y="3350801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874;p36">
            <a:extLst>
              <a:ext uri="{FF2B5EF4-FFF2-40B4-BE49-F238E27FC236}">
                <a16:creationId xmlns:a16="http://schemas.microsoft.com/office/drawing/2014/main" id="{0CE710B7-C455-4B2E-B20E-A5E9A6829728}"/>
              </a:ext>
            </a:extLst>
          </p:cNvPr>
          <p:cNvSpPr/>
          <p:nvPr/>
        </p:nvSpPr>
        <p:spPr>
          <a:xfrm>
            <a:off x="5474627" y="3367811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875;p36">
            <a:extLst>
              <a:ext uri="{FF2B5EF4-FFF2-40B4-BE49-F238E27FC236}">
                <a16:creationId xmlns:a16="http://schemas.microsoft.com/office/drawing/2014/main" id="{F02FD5FD-B25A-4139-917D-821CE23D4DA3}"/>
              </a:ext>
            </a:extLst>
          </p:cNvPr>
          <p:cNvSpPr/>
          <p:nvPr/>
        </p:nvSpPr>
        <p:spPr>
          <a:xfrm>
            <a:off x="5474627" y="3384821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76;p36">
            <a:extLst>
              <a:ext uri="{FF2B5EF4-FFF2-40B4-BE49-F238E27FC236}">
                <a16:creationId xmlns:a16="http://schemas.microsoft.com/office/drawing/2014/main" id="{608362FC-6EB2-4DCC-910F-140602C0AF83}"/>
              </a:ext>
            </a:extLst>
          </p:cNvPr>
          <p:cNvSpPr/>
          <p:nvPr/>
        </p:nvSpPr>
        <p:spPr>
          <a:xfrm>
            <a:off x="5474627" y="3401831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877;p36">
            <a:extLst>
              <a:ext uri="{FF2B5EF4-FFF2-40B4-BE49-F238E27FC236}">
                <a16:creationId xmlns:a16="http://schemas.microsoft.com/office/drawing/2014/main" id="{7A24A4EE-9FF5-4099-9FBE-37FB26521A3A}"/>
              </a:ext>
            </a:extLst>
          </p:cNvPr>
          <p:cNvSpPr/>
          <p:nvPr/>
        </p:nvSpPr>
        <p:spPr>
          <a:xfrm>
            <a:off x="5474627" y="3419257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878;p36">
            <a:extLst>
              <a:ext uri="{FF2B5EF4-FFF2-40B4-BE49-F238E27FC236}">
                <a16:creationId xmlns:a16="http://schemas.microsoft.com/office/drawing/2014/main" id="{EBEAA33D-1B05-46CA-A3B6-5E64BA677824}"/>
              </a:ext>
            </a:extLst>
          </p:cNvPr>
          <p:cNvSpPr/>
          <p:nvPr/>
        </p:nvSpPr>
        <p:spPr>
          <a:xfrm>
            <a:off x="5474627" y="3436267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879;p36">
            <a:extLst>
              <a:ext uri="{FF2B5EF4-FFF2-40B4-BE49-F238E27FC236}">
                <a16:creationId xmlns:a16="http://schemas.microsoft.com/office/drawing/2014/main" id="{0FF611DB-724B-4E60-B537-695315A0DFAA}"/>
              </a:ext>
            </a:extLst>
          </p:cNvPr>
          <p:cNvSpPr/>
          <p:nvPr/>
        </p:nvSpPr>
        <p:spPr>
          <a:xfrm>
            <a:off x="5484996" y="321515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880;p36">
            <a:extLst>
              <a:ext uri="{FF2B5EF4-FFF2-40B4-BE49-F238E27FC236}">
                <a16:creationId xmlns:a16="http://schemas.microsoft.com/office/drawing/2014/main" id="{C0186BCD-04C7-42A0-9079-A00B0E66F22F}"/>
              </a:ext>
            </a:extLst>
          </p:cNvPr>
          <p:cNvSpPr/>
          <p:nvPr/>
        </p:nvSpPr>
        <p:spPr>
          <a:xfrm>
            <a:off x="5484996" y="3227190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81;p36">
            <a:extLst>
              <a:ext uri="{FF2B5EF4-FFF2-40B4-BE49-F238E27FC236}">
                <a16:creationId xmlns:a16="http://schemas.microsoft.com/office/drawing/2014/main" id="{99AE78C7-0AAF-4B7B-BE2A-A0ED7C8EA2A2}"/>
              </a:ext>
            </a:extLst>
          </p:cNvPr>
          <p:cNvSpPr/>
          <p:nvPr/>
        </p:nvSpPr>
        <p:spPr>
          <a:xfrm>
            <a:off x="5484996" y="32388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882;p36">
            <a:extLst>
              <a:ext uri="{FF2B5EF4-FFF2-40B4-BE49-F238E27FC236}">
                <a16:creationId xmlns:a16="http://schemas.microsoft.com/office/drawing/2014/main" id="{A7D760B1-4052-4AC8-8A23-98D92D1F4E83}"/>
              </a:ext>
            </a:extLst>
          </p:cNvPr>
          <p:cNvSpPr/>
          <p:nvPr/>
        </p:nvSpPr>
        <p:spPr>
          <a:xfrm>
            <a:off x="5484996" y="318074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883;p36">
            <a:extLst>
              <a:ext uri="{FF2B5EF4-FFF2-40B4-BE49-F238E27FC236}">
                <a16:creationId xmlns:a16="http://schemas.microsoft.com/office/drawing/2014/main" id="{1E0197BB-EA13-4DCE-B36D-C705F115E9C4}"/>
              </a:ext>
            </a:extLst>
          </p:cNvPr>
          <p:cNvSpPr/>
          <p:nvPr/>
        </p:nvSpPr>
        <p:spPr>
          <a:xfrm>
            <a:off x="5484996" y="3191941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884;p36">
            <a:extLst>
              <a:ext uri="{FF2B5EF4-FFF2-40B4-BE49-F238E27FC236}">
                <a16:creationId xmlns:a16="http://schemas.microsoft.com/office/drawing/2014/main" id="{BEB8E016-2A4F-431B-B988-37BBD4E8C103}"/>
              </a:ext>
            </a:extLst>
          </p:cNvPr>
          <p:cNvSpPr/>
          <p:nvPr/>
        </p:nvSpPr>
        <p:spPr>
          <a:xfrm>
            <a:off x="5484996" y="32035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885;p36">
            <a:extLst>
              <a:ext uri="{FF2B5EF4-FFF2-40B4-BE49-F238E27FC236}">
                <a16:creationId xmlns:a16="http://schemas.microsoft.com/office/drawing/2014/main" id="{63EB43D2-F686-4308-B14F-C6960E030A52}"/>
              </a:ext>
            </a:extLst>
          </p:cNvPr>
          <p:cNvSpPr/>
          <p:nvPr/>
        </p:nvSpPr>
        <p:spPr>
          <a:xfrm>
            <a:off x="5484996" y="314547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886;p36">
            <a:extLst>
              <a:ext uri="{FF2B5EF4-FFF2-40B4-BE49-F238E27FC236}">
                <a16:creationId xmlns:a16="http://schemas.microsoft.com/office/drawing/2014/main" id="{22806735-2A85-4F09-A0EE-FBA4CB9B20ED}"/>
              </a:ext>
            </a:extLst>
          </p:cNvPr>
          <p:cNvSpPr/>
          <p:nvPr/>
        </p:nvSpPr>
        <p:spPr>
          <a:xfrm>
            <a:off x="5484996" y="3156672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887;p36">
            <a:extLst>
              <a:ext uri="{FF2B5EF4-FFF2-40B4-BE49-F238E27FC236}">
                <a16:creationId xmlns:a16="http://schemas.microsoft.com/office/drawing/2014/main" id="{6F9876AB-1D6A-4E8B-9D13-5A9BA719DD5B}"/>
              </a:ext>
            </a:extLst>
          </p:cNvPr>
          <p:cNvSpPr/>
          <p:nvPr/>
        </p:nvSpPr>
        <p:spPr>
          <a:xfrm>
            <a:off x="5484996" y="316870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888;p36">
            <a:extLst>
              <a:ext uri="{FF2B5EF4-FFF2-40B4-BE49-F238E27FC236}">
                <a16:creationId xmlns:a16="http://schemas.microsoft.com/office/drawing/2014/main" id="{2412A7FB-5DB4-49DC-8296-53F7C6270AD0}"/>
              </a:ext>
            </a:extLst>
          </p:cNvPr>
          <p:cNvSpPr/>
          <p:nvPr/>
        </p:nvSpPr>
        <p:spPr>
          <a:xfrm>
            <a:off x="5484996" y="3110221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889;p36">
            <a:extLst>
              <a:ext uri="{FF2B5EF4-FFF2-40B4-BE49-F238E27FC236}">
                <a16:creationId xmlns:a16="http://schemas.microsoft.com/office/drawing/2014/main" id="{C68E1157-E2EF-43BA-A620-4207F10FD686}"/>
              </a:ext>
            </a:extLst>
          </p:cNvPr>
          <p:cNvSpPr/>
          <p:nvPr/>
        </p:nvSpPr>
        <p:spPr>
          <a:xfrm>
            <a:off x="5484996" y="3121819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890;p36">
            <a:extLst>
              <a:ext uri="{FF2B5EF4-FFF2-40B4-BE49-F238E27FC236}">
                <a16:creationId xmlns:a16="http://schemas.microsoft.com/office/drawing/2014/main" id="{65F0AE49-77FC-454E-B5AC-2C43E38ECABA}"/>
              </a:ext>
            </a:extLst>
          </p:cNvPr>
          <p:cNvSpPr/>
          <p:nvPr/>
        </p:nvSpPr>
        <p:spPr>
          <a:xfrm>
            <a:off x="5484996" y="313343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891;p36">
            <a:extLst>
              <a:ext uri="{FF2B5EF4-FFF2-40B4-BE49-F238E27FC236}">
                <a16:creationId xmlns:a16="http://schemas.microsoft.com/office/drawing/2014/main" id="{27B4D424-6A03-4279-BE48-A3CA6F7FD35D}"/>
              </a:ext>
            </a:extLst>
          </p:cNvPr>
          <p:cNvSpPr/>
          <p:nvPr/>
        </p:nvSpPr>
        <p:spPr>
          <a:xfrm>
            <a:off x="5484996" y="3074952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892;p36">
            <a:extLst>
              <a:ext uri="{FF2B5EF4-FFF2-40B4-BE49-F238E27FC236}">
                <a16:creationId xmlns:a16="http://schemas.microsoft.com/office/drawing/2014/main" id="{FE24B626-649E-4F68-B457-E6257ABC91CA}"/>
              </a:ext>
            </a:extLst>
          </p:cNvPr>
          <p:cNvSpPr/>
          <p:nvPr/>
        </p:nvSpPr>
        <p:spPr>
          <a:xfrm>
            <a:off x="5484996" y="30869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893;p36">
            <a:extLst>
              <a:ext uri="{FF2B5EF4-FFF2-40B4-BE49-F238E27FC236}">
                <a16:creationId xmlns:a16="http://schemas.microsoft.com/office/drawing/2014/main" id="{72C90FF0-CB01-4CBF-B298-BAB504BDF9CD}"/>
              </a:ext>
            </a:extLst>
          </p:cNvPr>
          <p:cNvSpPr/>
          <p:nvPr/>
        </p:nvSpPr>
        <p:spPr>
          <a:xfrm>
            <a:off x="5484996" y="30981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894;p36">
            <a:extLst>
              <a:ext uri="{FF2B5EF4-FFF2-40B4-BE49-F238E27FC236}">
                <a16:creationId xmlns:a16="http://schemas.microsoft.com/office/drawing/2014/main" id="{5864279B-B122-4E10-AC6A-4F8055D23529}"/>
              </a:ext>
            </a:extLst>
          </p:cNvPr>
          <p:cNvSpPr/>
          <p:nvPr/>
        </p:nvSpPr>
        <p:spPr>
          <a:xfrm>
            <a:off x="5484996" y="304011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895;p36">
            <a:extLst>
              <a:ext uri="{FF2B5EF4-FFF2-40B4-BE49-F238E27FC236}">
                <a16:creationId xmlns:a16="http://schemas.microsoft.com/office/drawing/2014/main" id="{A06989BD-71E1-471F-A74A-4A21964CF218}"/>
              </a:ext>
            </a:extLst>
          </p:cNvPr>
          <p:cNvSpPr/>
          <p:nvPr/>
        </p:nvSpPr>
        <p:spPr>
          <a:xfrm>
            <a:off x="5484996" y="30517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896;p36">
            <a:extLst>
              <a:ext uri="{FF2B5EF4-FFF2-40B4-BE49-F238E27FC236}">
                <a16:creationId xmlns:a16="http://schemas.microsoft.com/office/drawing/2014/main" id="{D351945C-38C0-47D5-919A-195831C7D789}"/>
              </a:ext>
            </a:extLst>
          </p:cNvPr>
          <p:cNvSpPr/>
          <p:nvPr/>
        </p:nvSpPr>
        <p:spPr>
          <a:xfrm>
            <a:off x="5484996" y="306333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97;p36">
            <a:extLst>
              <a:ext uri="{FF2B5EF4-FFF2-40B4-BE49-F238E27FC236}">
                <a16:creationId xmlns:a16="http://schemas.microsoft.com/office/drawing/2014/main" id="{765D83DC-1723-49E3-BFDB-9CEB2D7B6FC9}"/>
              </a:ext>
            </a:extLst>
          </p:cNvPr>
          <p:cNvSpPr/>
          <p:nvPr/>
        </p:nvSpPr>
        <p:spPr>
          <a:xfrm>
            <a:off x="5483747" y="3004850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898;p36">
            <a:extLst>
              <a:ext uri="{FF2B5EF4-FFF2-40B4-BE49-F238E27FC236}">
                <a16:creationId xmlns:a16="http://schemas.microsoft.com/office/drawing/2014/main" id="{74F153CD-AEBD-45FF-B5CD-98F74A375605}"/>
              </a:ext>
            </a:extLst>
          </p:cNvPr>
          <p:cNvSpPr/>
          <p:nvPr/>
        </p:nvSpPr>
        <p:spPr>
          <a:xfrm>
            <a:off x="5484996" y="3016884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899;p36">
            <a:extLst>
              <a:ext uri="{FF2B5EF4-FFF2-40B4-BE49-F238E27FC236}">
                <a16:creationId xmlns:a16="http://schemas.microsoft.com/office/drawing/2014/main" id="{6A7FD731-FAEF-4D45-BD43-7B54FB957B3B}"/>
              </a:ext>
            </a:extLst>
          </p:cNvPr>
          <p:cNvSpPr/>
          <p:nvPr/>
        </p:nvSpPr>
        <p:spPr>
          <a:xfrm>
            <a:off x="5484996" y="302808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900;p36">
            <a:extLst>
              <a:ext uri="{FF2B5EF4-FFF2-40B4-BE49-F238E27FC236}">
                <a16:creationId xmlns:a16="http://schemas.microsoft.com/office/drawing/2014/main" id="{1C79122C-F2E7-420B-A567-364D62FB4060}"/>
              </a:ext>
            </a:extLst>
          </p:cNvPr>
          <p:cNvSpPr/>
          <p:nvPr/>
        </p:nvSpPr>
        <p:spPr>
          <a:xfrm>
            <a:off x="5480832" y="2969601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901;p36">
            <a:extLst>
              <a:ext uri="{FF2B5EF4-FFF2-40B4-BE49-F238E27FC236}">
                <a16:creationId xmlns:a16="http://schemas.microsoft.com/office/drawing/2014/main" id="{B722C403-C831-458D-8DB8-A87399319594}"/>
              </a:ext>
            </a:extLst>
          </p:cNvPr>
          <p:cNvSpPr/>
          <p:nvPr/>
        </p:nvSpPr>
        <p:spPr>
          <a:xfrm>
            <a:off x="5482498" y="2981615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902;p36">
            <a:extLst>
              <a:ext uri="{FF2B5EF4-FFF2-40B4-BE49-F238E27FC236}">
                <a16:creationId xmlns:a16="http://schemas.microsoft.com/office/drawing/2014/main" id="{A8D25200-21B1-4EBA-9976-6C952A15E28D}"/>
              </a:ext>
            </a:extLst>
          </p:cNvPr>
          <p:cNvSpPr/>
          <p:nvPr/>
        </p:nvSpPr>
        <p:spPr>
          <a:xfrm>
            <a:off x="5483330" y="299281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903;p36">
            <a:extLst>
              <a:ext uri="{FF2B5EF4-FFF2-40B4-BE49-F238E27FC236}">
                <a16:creationId xmlns:a16="http://schemas.microsoft.com/office/drawing/2014/main" id="{C1E17FED-61E9-40A3-A104-D6EB056F91D1}"/>
              </a:ext>
            </a:extLst>
          </p:cNvPr>
          <p:cNvSpPr/>
          <p:nvPr/>
        </p:nvSpPr>
        <p:spPr>
          <a:xfrm>
            <a:off x="5472545" y="2935581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904;p36">
            <a:extLst>
              <a:ext uri="{FF2B5EF4-FFF2-40B4-BE49-F238E27FC236}">
                <a16:creationId xmlns:a16="http://schemas.microsoft.com/office/drawing/2014/main" id="{271A07E7-259E-4949-B4C9-1E971DB1EDF8}"/>
              </a:ext>
            </a:extLst>
          </p:cNvPr>
          <p:cNvSpPr/>
          <p:nvPr/>
        </p:nvSpPr>
        <p:spPr>
          <a:xfrm>
            <a:off x="5475440" y="2946782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905;p36">
            <a:extLst>
              <a:ext uri="{FF2B5EF4-FFF2-40B4-BE49-F238E27FC236}">
                <a16:creationId xmlns:a16="http://schemas.microsoft.com/office/drawing/2014/main" id="{97EB7122-F525-47D3-B37D-F5EC02BC366A}"/>
              </a:ext>
            </a:extLst>
          </p:cNvPr>
          <p:cNvSpPr/>
          <p:nvPr/>
        </p:nvSpPr>
        <p:spPr>
          <a:xfrm>
            <a:off x="5478771" y="2958400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906;p36">
            <a:extLst>
              <a:ext uri="{FF2B5EF4-FFF2-40B4-BE49-F238E27FC236}">
                <a16:creationId xmlns:a16="http://schemas.microsoft.com/office/drawing/2014/main" id="{D42F4850-5A61-47C8-9CF5-18ABA0973E4D}"/>
              </a:ext>
            </a:extLst>
          </p:cNvPr>
          <p:cNvSpPr/>
          <p:nvPr/>
        </p:nvSpPr>
        <p:spPr>
          <a:xfrm>
            <a:off x="5460512" y="2902394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907;p36">
            <a:extLst>
              <a:ext uri="{FF2B5EF4-FFF2-40B4-BE49-F238E27FC236}">
                <a16:creationId xmlns:a16="http://schemas.microsoft.com/office/drawing/2014/main" id="{AF56F983-015E-4F05-A78D-2AF7362F3E34}"/>
              </a:ext>
            </a:extLst>
          </p:cNvPr>
          <p:cNvSpPr/>
          <p:nvPr/>
        </p:nvSpPr>
        <p:spPr>
          <a:xfrm>
            <a:off x="5464655" y="2913178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908;p36">
            <a:extLst>
              <a:ext uri="{FF2B5EF4-FFF2-40B4-BE49-F238E27FC236}">
                <a16:creationId xmlns:a16="http://schemas.microsoft.com/office/drawing/2014/main" id="{AAE89743-A9D8-489F-B3D5-A6C32B9C6183}"/>
              </a:ext>
            </a:extLst>
          </p:cNvPr>
          <p:cNvSpPr/>
          <p:nvPr/>
        </p:nvSpPr>
        <p:spPr>
          <a:xfrm>
            <a:off x="5468818" y="2923963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909;p36">
            <a:extLst>
              <a:ext uri="{FF2B5EF4-FFF2-40B4-BE49-F238E27FC236}">
                <a16:creationId xmlns:a16="http://schemas.microsoft.com/office/drawing/2014/main" id="{783ABD90-1347-491B-8F7E-2991999C5816}"/>
              </a:ext>
            </a:extLst>
          </p:cNvPr>
          <p:cNvSpPr/>
          <p:nvPr/>
        </p:nvSpPr>
        <p:spPr>
          <a:xfrm>
            <a:off x="5443918" y="2871288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910;p36">
            <a:extLst>
              <a:ext uri="{FF2B5EF4-FFF2-40B4-BE49-F238E27FC236}">
                <a16:creationId xmlns:a16="http://schemas.microsoft.com/office/drawing/2014/main" id="{8514CFD4-B4C8-4F31-A76F-6093AEF265A1}"/>
              </a:ext>
            </a:extLst>
          </p:cNvPr>
          <p:cNvSpPr/>
          <p:nvPr/>
        </p:nvSpPr>
        <p:spPr>
          <a:xfrm>
            <a:off x="5449727" y="288165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911;p36">
            <a:extLst>
              <a:ext uri="{FF2B5EF4-FFF2-40B4-BE49-F238E27FC236}">
                <a16:creationId xmlns:a16="http://schemas.microsoft.com/office/drawing/2014/main" id="{B805166F-4CC3-4737-A92D-A8AD957C8281}"/>
              </a:ext>
            </a:extLst>
          </p:cNvPr>
          <p:cNvSpPr/>
          <p:nvPr/>
        </p:nvSpPr>
        <p:spPr>
          <a:xfrm>
            <a:off x="5455535" y="2891192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912;p36">
            <a:extLst>
              <a:ext uri="{FF2B5EF4-FFF2-40B4-BE49-F238E27FC236}">
                <a16:creationId xmlns:a16="http://schemas.microsoft.com/office/drawing/2014/main" id="{DDFBBF7A-C86C-4785-8FB0-28ED0D4BA2E1}"/>
              </a:ext>
            </a:extLst>
          </p:cNvPr>
          <p:cNvSpPr/>
          <p:nvPr/>
        </p:nvSpPr>
        <p:spPr>
          <a:xfrm>
            <a:off x="5423597" y="2842244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913;p36">
            <a:extLst>
              <a:ext uri="{FF2B5EF4-FFF2-40B4-BE49-F238E27FC236}">
                <a16:creationId xmlns:a16="http://schemas.microsoft.com/office/drawing/2014/main" id="{8726D7F2-2B69-4167-A415-F8ECDE9E959B}"/>
              </a:ext>
            </a:extLst>
          </p:cNvPr>
          <p:cNvSpPr/>
          <p:nvPr/>
        </p:nvSpPr>
        <p:spPr>
          <a:xfrm>
            <a:off x="5431071" y="2851363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914;p36">
            <a:extLst>
              <a:ext uri="{FF2B5EF4-FFF2-40B4-BE49-F238E27FC236}">
                <a16:creationId xmlns:a16="http://schemas.microsoft.com/office/drawing/2014/main" id="{4C9A2099-F96A-489D-A77D-B87046E00D39}"/>
              </a:ext>
            </a:extLst>
          </p:cNvPr>
          <p:cNvSpPr/>
          <p:nvPr/>
        </p:nvSpPr>
        <p:spPr>
          <a:xfrm>
            <a:off x="5437693" y="2860919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915;p36">
            <a:extLst>
              <a:ext uri="{FF2B5EF4-FFF2-40B4-BE49-F238E27FC236}">
                <a16:creationId xmlns:a16="http://schemas.microsoft.com/office/drawing/2014/main" id="{54222D5C-9570-49DC-A599-EA87E904C589}"/>
              </a:ext>
            </a:extLst>
          </p:cNvPr>
          <p:cNvSpPr/>
          <p:nvPr/>
        </p:nvSpPr>
        <p:spPr>
          <a:xfrm>
            <a:off x="5400362" y="2815698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916;p36">
            <a:extLst>
              <a:ext uri="{FF2B5EF4-FFF2-40B4-BE49-F238E27FC236}">
                <a16:creationId xmlns:a16="http://schemas.microsoft.com/office/drawing/2014/main" id="{11DA43CD-F7D7-4E1E-9F8E-1914435FEC45}"/>
              </a:ext>
            </a:extLst>
          </p:cNvPr>
          <p:cNvSpPr/>
          <p:nvPr/>
        </p:nvSpPr>
        <p:spPr>
          <a:xfrm>
            <a:off x="5408669" y="2824401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917;p36">
            <a:extLst>
              <a:ext uri="{FF2B5EF4-FFF2-40B4-BE49-F238E27FC236}">
                <a16:creationId xmlns:a16="http://schemas.microsoft.com/office/drawing/2014/main" id="{A8B04514-8166-49E3-9863-BD6F9665597E}"/>
              </a:ext>
            </a:extLst>
          </p:cNvPr>
          <p:cNvSpPr/>
          <p:nvPr/>
        </p:nvSpPr>
        <p:spPr>
          <a:xfrm>
            <a:off x="5416539" y="2832708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918;p36">
            <a:extLst>
              <a:ext uri="{FF2B5EF4-FFF2-40B4-BE49-F238E27FC236}">
                <a16:creationId xmlns:a16="http://schemas.microsoft.com/office/drawing/2014/main" id="{3594FA32-2D50-4628-A218-9AE0B2779A1E}"/>
              </a:ext>
            </a:extLst>
          </p:cNvPr>
          <p:cNvSpPr/>
          <p:nvPr/>
        </p:nvSpPr>
        <p:spPr>
          <a:xfrm>
            <a:off x="5373816" y="2792879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919;p36">
            <a:extLst>
              <a:ext uri="{FF2B5EF4-FFF2-40B4-BE49-F238E27FC236}">
                <a16:creationId xmlns:a16="http://schemas.microsoft.com/office/drawing/2014/main" id="{CB6F3DA7-9561-491A-AB76-5FB48583C51A}"/>
              </a:ext>
            </a:extLst>
          </p:cNvPr>
          <p:cNvSpPr/>
          <p:nvPr/>
        </p:nvSpPr>
        <p:spPr>
          <a:xfrm>
            <a:off x="5382936" y="2799937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920;p36">
            <a:extLst>
              <a:ext uri="{FF2B5EF4-FFF2-40B4-BE49-F238E27FC236}">
                <a16:creationId xmlns:a16="http://schemas.microsoft.com/office/drawing/2014/main" id="{9F4F2123-29CA-4BBC-AD3D-6C9D47DC7205}"/>
              </a:ext>
            </a:extLst>
          </p:cNvPr>
          <p:cNvSpPr/>
          <p:nvPr/>
        </p:nvSpPr>
        <p:spPr>
          <a:xfrm>
            <a:off x="5391659" y="2807807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921;p36">
            <a:extLst>
              <a:ext uri="{FF2B5EF4-FFF2-40B4-BE49-F238E27FC236}">
                <a16:creationId xmlns:a16="http://schemas.microsoft.com/office/drawing/2014/main" id="{6E7D9C84-C79E-431D-950C-EA1C94607586}"/>
              </a:ext>
            </a:extLst>
          </p:cNvPr>
          <p:cNvSpPr/>
          <p:nvPr/>
        </p:nvSpPr>
        <p:spPr>
          <a:xfrm>
            <a:off x="5344772" y="2773807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922;p36">
            <a:extLst>
              <a:ext uri="{FF2B5EF4-FFF2-40B4-BE49-F238E27FC236}">
                <a16:creationId xmlns:a16="http://schemas.microsoft.com/office/drawing/2014/main" id="{4A47BCEA-3353-4FC7-9A70-A841F251422C}"/>
              </a:ext>
            </a:extLst>
          </p:cNvPr>
          <p:cNvSpPr/>
          <p:nvPr/>
        </p:nvSpPr>
        <p:spPr>
          <a:xfrm>
            <a:off x="5354744" y="2780012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923;p36">
            <a:extLst>
              <a:ext uri="{FF2B5EF4-FFF2-40B4-BE49-F238E27FC236}">
                <a16:creationId xmlns:a16="http://schemas.microsoft.com/office/drawing/2014/main" id="{351C904C-F32A-416A-94AA-2422B7C43BBB}"/>
              </a:ext>
            </a:extLst>
          </p:cNvPr>
          <p:cNvSpPr/>
          <p:nvPr/>
        </p:nvSpPr>
        <p:spPr>
          <a:xfrm>
            <a:off x="5364696" y="2786238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924;p36">
            <a:extLst>
              <a:ext uri="{FF2B5EF4-FFF2-40B4-BE49-F238E27FC236}">
                <a16:creationId xmlns:a16="http://schemas.microsoft.com/office/drawing/2014/main" id="{294F91FA-CAB4-4BE4-9631-D766A0F6D9D8}"/>
              </a:ext>
            </a:extLst>
          </p:cNvPr>
          <p:cNvSpPr/>
          <p:nvPr/>
        </p:nvSpPr>
        <p:spPr>
          <a:xfrm>
            <a:off x="5313250" y="2758026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925;p36">
            <a:extLst>
              <a:ext uri="{FF2B5EF4-FFF2-40B4-BE49-F238E27FC236}">
                <a16:creationId xmlns:a16="http://schemas.microsoft.com/office/drawing/2014/main" id="{73F390FC-3788-4BC7-878B-A36158E33300}"/>
              </a:ext>
            </a:extLst>
          </p:cNvPr>
          <p:cNvSpPr/>
          <p:nvPr/>
        </p:nvSpPr>
        <p:spPr>
          <a:xfrm>
            <a:off x="5324035" y="2762606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926;p36">
            <a:extLst>
              <a:ext uri="{FF2B5EF4-FFF2-40B4-BE49-F238E27FC236}">
                <a16:creationId xmlns:a16="http://schemas.microsoft.com/office/drawing/2014/main" id="{F0FEFD83-A669-4E72-A4C4-52397C4C6368}"/>
              </a:ext>
            </a:extLst>
          </p:cNvPr>
          <p:cNvSpPr/>
          <p:nvPr/>
        </p:nvSpPr>
        <p:spPr>
          <a:xfrm>
            <a:off x="5334404" y="2767998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927;p36">
            <a:extLst>
              <a:ext uri="{FF2B5EF4-FFF2-40B4-BE49-F238E27FC236}">
                <a16:creationId xmlns:a16="http://schemas.microsoft.com/office/drawing/2014/main" id="{6680D30F-3787-413D-8066-DADCBB2ECB2E}"/>
              </a:ext>
            </a:extLst>
          </p:cNvPr>
          <p:cNvSpPr/>
          <p:nvPr/>
        </p:nvSpPr>
        <p:spPr>
          <a:xfrm>
            <a:off x="5280063" y="2746845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928;p36">
            <a:extLst>
              <a:ext uri="{FF2B5EF4-FFF2-40B4-BE49-F238E27FC236}">
                <a16:creationId xmlns:a16="http://schemas.microsoft.com/office/drawing/2014/main" id="{82DB13AA-DC44-43CA-B180-9B70D25DE985}"/>
              </a:ext>
            </a:extLst>
          </p:cNvPr>
          <p:cNvSpPr/>
          <p:nvPr/>
        </p:nvSpPr>
        <p:spPr>
          <a:xfrm>
            <a:off x="5291680" y="2749739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29;p36">
            <a:extLst>
              <a:ext uri="{FF2B5EF4-FFF2-40B4-BE49-F238E27FC236}">
                <a16:creationId xmlns:a16="http://schemas.microsoft.com/office/drawing/2014/main" id="{9FF31501-3F01-4DB7-91DD-2E849AA98C8F}"/>
              </a:ext>
            </a:extLst>
          </p:cNvPr>
          <p:cNvSpPr/>
          <p:nvPr/>
        </p:nvSpPr>
        <p:spPr>
          <a:xfrm>
            <a:off x="5302465" y="2753883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930;p36">
            <a:extLst>
              <a:ext uri="{FF2B5EF4-FFF2-40B4-BE49-F238E27FC236}">
                <a16:creationId xmlns:a16="http://schemas.microsoft.com/office/drawing/2014/main" id="{DEFE1BC4-31E6-4296-AD32-8B1443284FA5}"/>
              </a:ext>
            </a:extLst>
          </p:cNvPr>
          <p:cNvSpPr/>
          <p:nvPr/>
        </p:nvSpPr>
        <p:spPr>
          <a:xfrm>
            <a:off x="5246062" y="2739787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931;p36">
            <a:extLst>
              <a:ext uri="{FF2B5EF4-FFF2-40B4-BE49-F238E27FC236}">
                <a16:creationId xmlns:a16="http://schemas.microsoft.com/office/drawing/2014/main" id="{F07750C6-1413-4FDD-9D74-E6F3FF226AC8}"/>
              </a:ext>
            </a:extLst>
          </p:cNvPr>
          <p:cNvSpPr/>
          <p:nvPr/>
        </p:nvSpPr>
        <p:spPr>
          <a:xfrm>
            <a:off x="5257680" y="2741452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32;p36">
            <a:extLst>
              <a:ext uri="{FF2B5EF4-FFF2-40B4-BE49-F238E27FC236}">
                <a16:creationId xmlns:a16="http://schemas.microsoft.com/office/drawing/2014/main" id="{AB43664D-278F-460B-9A21-ED7456B0EAD7}"/>
              </a:ext>
            </a:extLst>
          </p:cNvPr>
          <p:cNvSpPr/>
          <p:nvPr/>
        </p:nvSpPr>
        <p:spPr>
          <a:xfrm>
            <a:off x="5268861" y="2743930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933;p36">
            <a:extLst>
              <a:ext uri="{FF2B5EF4-FFF2-40B4-BE49-F238E27FC236}">
                <a16:creationId xmlns:a16="http://schemas.microsoft.com/office/drawing/2014/main" id="{69DA1265-06D6-4FCF-9508-5CC09416C92D}"/>
              </a:ext>
            </a:extLst>
          </p:cNvPr>
          <p:cNvSpPr/>
          <p:nvPr/>
        </p:nvSpPr>
        <p:spPr>
          <a:xfrm>
            <a:off x="5211210" y="2737289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934;p36">
            <a:extLst>
              <a:ext uri="{FF2B5EF4-FFF2-40B4-BE49-F238E27FC236}">
                <a16:creationId xmlns:a16="http://schemas.microsoft.com/office/drawing/2014/main" id="{E48E48BA-DC32-45CA-ACFB-98323A03A860}"/>
              </a:ext>
            </a:extLst>
          </p:cNvPr>
          <p:cNvSpPr/>
          <p:nvPr/>
        </p:nvSpPr>
        <p:spPr>
          <a:xfrm>
            <a:off x="5223244" y="2737705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935;p36">
            <a:extLst>
              <a:ext uri="{FF2B5EF4-FFF2-40B4-BE49-F238E27FC236}">
                <a16:creationId xmlns:a16="http://schemas.microsoft.com/office/drawing/2014/main" id="{4FBC4302-7FAF-4A34-9E66-69557D2EB38C}"/>
              </a:ext>
            </a:extLst>
          </p:cNvPr>
          <p:cNvSpPr/>
          <p:nvPr/>
        </p:nvSpPr>
        <p:spPr>
          <a:xfrm>
            <a:off x="5234029" y="2738954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936;p36">
            <a:extLst>
              <a:ext uri="{FF2B5EF4-FFF2-40B4-BE49-F238E27FC236}">
                <a16:creationId xmlns:a16="http://schemas.microsoft.com/office/drawing/2014/main" id="{E0D8716B-CAD8-49E1-BBAA-3F06B2838F0F}"/>
              </a:ext>
            </a:extLst>
          </p:cNvPr>
          <p:cNvSpPr/>
          <p:nvPr/>
        </p:nvSpPr>
        <p:spPr>
          <a:xfrm>
            <a:off x="8104831" y="2824329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937;p36">
            <a:extLst>
              <a:ext uri="{FF2B5EF4-FFF2-40B4-BE49-F238E27FC236}">
                <a16:creationId xmlns:a16="http://schemas.microsoft.com/office/drawing/2014/main" id="{B265E742-296D-4D9A-BBC0-5AC7EC62E1C3}"/>
              </a:ext>
            </a:extLst>
          </p:cNvPr>
          <p:cNvSpPr/>
          <p:nvPr/>
        </p:nvSpPr>
        <p:spPr>
          <a:xfrm>
            <a:off x="8056605" y="2749606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938;p36">
            <a:extLst>
              <a:ext uri="{FF2B5EF4-FFF2-40B4-BE49-F238E27FC236}">
                <a16:creationId xmlns:a16="http://schemas.microsoft.com/office/drawing/2014/main" id="{C49F7AC5-3E20-4C06-8DF1-8B7C8D99FE7D}"/>
              </a:ext>
            </a:extLst>
          </p:cNvPr>
          <p:cNvSpPr/>
          <p:nvPr/>
        </p:nvSpPr>
        <p:spPr>
          <a:xfrm>
            <a:off x="8085529" y="2789416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939;p36">
            <a:extLst>
              <a:ext uri="{FF2B5EF4-FFF2-40B4-BE49-F238E27FC236}">
                <a16:creationId xmlns:a16="http://schemas.microsoft.com/office/drawing/2014/main" id="{ED3B78BB-A01E-4ED0-A517-9B20A88BF840}"/>
              </a:ext>
            </a:extLst>
          </p:cNvPr>
          <p:cNvSpPr/>
          <p:nvPr/>
        </p:nvSpPr>
        <p:spPr>
          <a:xfrm>
            <a:off x="8085529" y="2789416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940;p36">
            <a:extLst>
              <a:ext uri="{FF2B5EF4-FFF2-40B4-BE49-F238E27FC236}">
                <a16:creationId xmlns:a16="http://schemas.microsoft.com/office/drawing/2014/main" id="{25719D73-2E9F-499F-B378-DCEFB2747D77}"/>
              </a:ext>
            </a:extLst>
          </p:cNvPr>
          <p:cNvSpPr/>
          <p:nvPr/>
        </p:nvSpPr>
        <p:spPr>
          <a:xfrm>
            <a:off x="8025261" y="2708644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941;p36">
            <a:extLst>
              <a:ext uri="{FF2B5EF4-FFF2-40B4-BE49-F238E27FC236}">
                <a16:creationId xmlns:a16="http://schemas.microsoft.com/office/drawing/2014/main" id="{1722AA37-573F-4E6C-A07E-C6D27C474CE8}"/>
              </a:ext>
            </a:extLst>
          </p:cNvPr>
          <p:cNvSpPr/>
          <p:nvPr/>
        </p:nvSpPr>
        <p:spPr>
          <a:xfrm>
            <a:off x="8056605" y="2749606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942;p36">
            <a:extLst>
              <a:ext uri="{FF2B5EF4-FFF2-40B4-BE49-F238E27FC236}">
                <a16:creationId xmlns:a16="http://schemas.microsoft.com/office/drawing/2014/main" id="{D02CA847-C0B4-4069-96C8-2BF34550223E}"/>
              </a:ext>
            </a:extLst>
          </p:cNvPr>
          <p:cNvSpPr/>
          <p:nvPr/>
        </p:nvSpPr>
        <p:spPr>
          <a:xfrm>
            <a:off x="8442617" y="359140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943;p36">
            <a:extLst>
              <a:ext uri="{FF2B5EF4-FFF2-40B4-BE49-F238E27FC236}">
                <a16:creationId xmlns:a16="http://schemas.microsoft.com/office/drawing/2014/main" id="{3DD97B66-2250-49A6-8425-5CFE61C4552C}"/>
              </a:ext>
            </a:extLst>
          </p:cNvPr>
          <p:cNvSpPr/>
          <p:nvPr/>
        </p:nvSpPr>
        <p:spPr>
          <a:xfrm>
            <a:off x="8442617" y="357894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944;p36">
            <a:extLst>
              <a:ext uri="{FF2B5EF4-FFF2-40B4-BE49-F238E27FC236}">
                <a16:creationId xmlns:a16="http://schemas.microsoft.com/office/drawing/2014/main" id="{F20D052C-4AE2-4314-AB6A-896E521CD212}"/>
              </a:ext>
            </a:extLst>
          </p:cNvPr>
          <p:cNvSpPr/>
          <p:nvPr/>
        </p:nvSpPr>
        <p:spPr>
          <a:xfrm>
            <a:off x="8442617" y="356651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945;p36">
            <a:extLst>
              <a:ext uri="{FF2B5EF4-FFF2-40B4-BE49-F238E27FC236}">
                <a16:creationId xmlns:a16="http://schemas.microsoft.com/office/drawing/2014/main" id="{6A485A94-C27E-4AF9-BF64-42D8B0A4C071}"/>
              </a:ext>
            </a:extLst>
          </p:cNvPr>
          <p:cNvSpPr/>
          <p:nvPr/>
        </p:nvSpPr>
        <p:spPr>
          <a:xfrm>
            <a:off x="8442617" y="362873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946;p36">
            <a:extLst>
              <a:ext uri="{FF2B5EF4-FFF2-40B4-BE49-F238E27FC236}">
                <a16:creationId xmlns:a16="http://schemas.microsoft.com/office/drawing/2014/main" id="{755A1160-BFEF-4A1E-BD88-A6D63C9C57BF}"/>
              </a:ext>
            </a:extLst>
          </p:cNvPr>
          <p:cNvSpPr/>
          <p:nvPr/>
        </p:nvSpPr>
        <p:spPr>
          <a:xfrm>
            <a:off x="8442617" y="3616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947;p36">
            <a:extLst>
              <a:ext uri="{FF2B5EF4-FFF2-40B4-BE49-F238E27FC236}">
                <a16:creationId xmlns:a16="http://schemas.microsoft.com/office/drawing/2014/main" id="{EF994D6A-B069-406B-9E95-4F30C8ED1E38}"/>
              </a:ext>
            </a:extLst>
          </p:cNvPr>
          <p:cNvSpPr/>
          <p:nvPr/>
        </p:nvSpPr>
        <p:spPr>
          <a:xfrm>
            <a:off x="8442617" y="360385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948;p36">
            <a:extLst>
              <a:ext uri="{FF2B5EF4-FFF2-40B4-BE49-F238E27FC236}">
                <a16:creationId xmlns:a16="http://schemas.microsoft.com/office/drawing/2014/main" id="{BDA248FB-1693-4BCC-AC91-0A7373EA102D}"/>
              </a:ext>
            </a:extLst>
          </p:cNvPr>
          <p:cNvSpPr/>
          <p:nvPr/>
        </p:nvSpPr>
        <p:spPr>
          <a:xfrm>
            <a:off x="8442617" y="366647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949;p36">
            <a:extLst>
              <a:ext uri="{FF2B5EF4-FFF2-40B4-BE49-F238E27FC236}">
                <a16:creationId xmlns:a16="http://schemas.microsoft.com/office/drawing/2014/main" id="{C439AA91-3F97-47F1-8FDF-9BDE2BFF97BD}"/>
              </a:ext>
            </a:extLst>
          </p:cNvPr>
          <p:cNvSpPr/>
          <p:nvPr/>
        </p:nvSpPr>
        <p:spPr>
          <a:xfrm>
            <a:off x="8442617" y="365402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950;p36">
            <a:extLst>
              <a:ext uri="{FF2B5EF4-FFF2-40B4-BE49-F238E27FC236}">
                <a16:creationId xmlns:a16="http://schemas.microsoft.com/office/drawing/2014/main" id="{DDD79256-F163-4A3D-89EB-F12F3D7BD62C}"/>
              </a:ext>
            </a:extLst>
          </p:cNvPr>
          <p:cNvSpPr/>
          <p:nvPr/>
        </p:nvSpPr>
        <p:spPr>
          <a:xfrm>
            <a:off x="8442617" y="364159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51;p36">
            <a:extLst>
              <a:ext uri="{FF2B5EF4-FFF2-40B4-BE49-F238E27FC236}">
                <a16:creationId xmlns:a16="http://schemas.microsoft.com/office/drawing/2014/main" id="{376492AC-75FD-4791-B8E2-BF2253747B05}"/>
              </a:ext>
            </a:extLst>
          </p:cNvPr>
          <p:cNvSpPr/>
          <p:nvPr/>
        </p:nvSpPr>
        <p:spPr>
          <a:xfrm>
            <a:off x="8442617" y="370380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52;p36">
            <a:extLst>
              <a:ext uri="{FF2B5EF4-FFF2-40B4-BE49-F238E27FC236}">
                <a16:creationId xmlns:a16="http://schemas.microsoft.com/office/drawing/2014/main" id="{32CB916C-4B04-413F-988A-F0E870FDDF50}"/>
              </a:ext>
            </a:extLst>
          </p:cNvPr>
          <p:cNvSpPr/>
          <p:nvPr/>
        </p:nvSpPr>
        <p:spPr>
          <a:xfrm>
            <a:off x="8442617" y="369137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953;p36">
            <a:extLst>
              <a:ext uri="{FF2B5EF4-FFF2-40B4-BE49-F238E27FC236}">
                <a16:creationId xmlns:a16="http://schemas.microsoft.com/office/drawing/2014/main" id="{CC20EEBC-F8CA-4242-8E68-2FCED15B6861}"/>
              </a:ext>
            </a:extLst>
          </p:cNvPr>
          <p:cNvSpPr/>
          <p:nvPr/>
        </p:nvSpPr>
        <p:spPr>
          <a:xfrm>
            <a:off x="8442617" y="367892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954;p36">
            <a:extLst>
              <a:ext uri="{FF2B5EF4-FFF2-40B4-BE49-F238E27FC236}">
                <a16:creationId xmlns:a16="http://schemas.microsoft.com/office/drawing/2014/main" id="{1C6F0F31-DAF7-42D3-A51A-F8DD86B40EA4}"/>
              </a:ext>
            </a:extLst>
          </p:cNvPr>
          <p:cNvSpPr/>
          <p:nvPr/>
        </p:nvSpPr>
        <p:spPr>
          <a:xfrm>
            <a:off x="8442617" y="374114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955;p36">
            <a:extLst>
              <a:ext uri="{FF2B5EF4-FFF2-40B4-BE49-F238E27FC236}">
                <a16:creationId xmlns:a16="http://schemas.microsoft.com/office/drawing/2014/main" id="{2B278C19-1CEB-433F-B83F-E3CB29D3756D}"/>
              </a:ext>
            </a:extLst>
          </p:cNvPr>
          <p:cNvSpPr/>
          <p:nvPr/>
        </p:nvSpPr>
        <p:spPr>
          <a:xfrm>
            <a:off x="8442617" y="372870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956;p36">
            <a:extLst>
              <a:ext uri="{FF2B5EF4-FFF2-40B4-BE49-F238E27FC236}">
                <a16:creationId xmlns:a16="http://schemas.microsoft.com/office/drawing/2014/main" id="{8BC97C58-1648-402E-922E-610C3EB0EA6E}"/>
              </a:ext>
            </a:extLst>
          </p:cNvPr>
          <p:cNvSpPr/>
          <p:nvPr/>
        </p:nvSpPr>
        <p:spPr>
          <a:xfrm>
            <a:off x="8442617" y="371625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957;p36">
            <a:extLst>
              <a:ext uri="{FF2B5EF4-FFF2-40B4-BE49-F238E27FC236}">
                <a16:creationId xmlns:a16="http://schemas.microsoft.com/office/drawing/2014/main" id="{9F64732C-C0FF-462D-B639-9CD2E2873047}"/>
              </a:ext>
            </a:extLst>
          </p:cNvPr>
          <p:cNvSpPr/>
          <p:nvPr/>
        </p:nvSpPr>
        <p:spPr>
          <a:xfrm>
            <a:off x="8442617" y="377849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958;p36">
            <a:extLst>
              <a:ext uri="{FF2B5EF4-FFF2-40B4-BE49-F238E27FC236}">
                <a16:creationId xmlns:a16="http://schemas.microsoft.com/office/drawing/2014/main" id="{52137676-CA3D-4514-A0C8-0E038A871ADB}"/>
              </a:ext>
            </a:extLst>
          </p:cNvPr>
          <p:cNvSpPr/>
          <p:nvPr/>
        </p:nvSpPr>
        <p:spPr>
          <a:xfrm>
            <a:off x="8442617" y="376604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959;p36">
            <a:extLst>
              <a:ext uri="{FF2B5EF4-FFF2-40B4-BE49-F238E27FC236}">
                <a16:creationId xmlns:a16="http://schemas.microsoft.com/office/drawing/2014/main" id="{DC90C567-EF73-4CEF-B3E1-F057AC5873C3}"/>
              </a:ext>
            </a:extLst>
          </p:cNvPr>
          <p:cNvSpPr/>
          <p:nvPr/>
        </p:nvSpPr>
        <p:spPr>
          <a:xfrm>
            <a:off x="8442617" y="375359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960;p36">
            <a:extLst>
              <a:ext uri="{FF2B5EF4-FFF2-40B4-BE49-F238E27FC236}">
                <a16:creationId xmlns:a16="http://schemas.microsoft.com/office/drawing/2014/main" id="{1431911A-2F14-4E58-8B76-4B9760FC4341}"/>
              </a:ext>
            </a:extLst>
          </p:cNvPr>
          <p:cNvSpPr/>
          <p:nvPr/>
        </p:nvSpPr>
        <p:spPr>
          <a:xfrm>
            <a:off x="8442617" y="3816238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961;p36">
            <a:extLst>
              <a:ext uri="{FF2B5EF4-FFF2-40B4-BE49-F238E27FC236}">
                <a16:creationId xmlns:a16="http://schemas.microsoft.com/office/drawing/2014/main" id="{4D3CFB21-9460-49F2-BB2C-2D5B7068F6F1}"/>
              </a:ext>
            </a:extLst>
          </p:cNvPr>
          <p:cNvSpPr/>
          <p:nvPr/>
        </p:nvSpPr>
        <p:spPr>
          <a:xfrm>
            <a:off x="8442617" y="380378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962;p36">
            <a:extLst>
              <a:ext uri="{FF2B5EF4-FFF2-40B4-BE49-F238E27FC236}">
                <a16:creationId xmlns:a16="http://schemas.microsoft.com/office/drawing/2014/main" id="{64A3EAAF-5BE1-4842-B6EC-3B14F4C4D012}"/>
              </a:ext>
            </a:extLst>
          </p:cNvPr>
          <p:cNvSpPr/>
          <p:nvPr/>
        </p:nvSpPr>
        <p:spPr>
          <a:xfrm>
            <a:off x="8442617" y="379133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963;p36">
            <a:extLst>
              <a:ext uri="{FF2B5EF4-FFF2-40B4-BE49-F238E27FC236}">
                <a16:creationId xmlns:a16="http://schemas.microsoft.com/office/drawing/2014/main" id="{656C690B-5F35-4A17-B680-F046E0EE4DFA}"/>
              </a:ext>
            </a:extLst>
          </p:cNvPr>
          <p:cNvSpPr/>
          <p:nvPr/>
        </p:nvSpPr>
        <p:spPr>
          <a:xfrm>
            <a:off x="8442617" y="385356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964;p36">
            <a:extLst>
              <a:ext uri="{FF2B5EF4-FFF2-40B4-BE49-F238E27FC236}">
                <a16:creationId xmlns:a16="http://schemas.microsoft.com/office/drawing/2014/main" id="{447D3B72-3BF1-4F57-98CA-5F1B993CAAA1}"/>
              </a:ext>
            </a:extLst>
          </p:cNvPr>
          <p:cNvSpPr/>
          <p:nvPr/>
        </p:nvSpPr>
        <p:spPr>
          <a:xfrm>
            <a:off x="8442617" y="384111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965;p36">
            <a:extLst>
              <a:ext uri="{FF2B5EF4-FFF2-40B4-BE49-F238E27FC236}">
                <a16:creationId xmlns:a16="http://schemas.microsoft.com/office/drawing/2014/main" id="{CAFC1A2D-34F4-4A52-89B9-54BBACD0FDC7}"/>
              </a:ext>
            </a:extLst>
          </p:cNvPr>
          <p:cNvSpPr/>
          <p:nvPr/>
        </p:nvSpPr>
        <p:spPr>
          <a:xfrm>
            <a:off x="8442617" y="382866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966;p36">
            <a:extLst>
              <a:ext uri="{FF2B5EF4-FFF2-40B4-BE49-F238E27FC236}">
                <a16:creationId xmlns:a16="http://schemas.microsoft.com/office/drawing/2014/main" id="{7AB24DB3-A6F0-4DA5-8E6D-DA96ED76714E}"/>
              </a:ext>
            </a:extLst>
          </p:cNvPr>
          <p:cNvSpPr/>
          <p:nvPr/>
        </p:nvSpPr>
        <p:spPr>
          <a:xfrm>
            <a:off x="8442617" y="3890899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967;p36">
            <a:extLst>
              <a:ext uri="{FF2B5EF4-FFF2-40B4-BE49-F238E27FC236}">
                <a16:creationId xmlns:a16="http://schemas.microsoft.com/office/drawing/2014/main" id="{CF2AC95B-B654-4D55-93F2-CF7BA55427AC}"/>
              </a:ext>
            </a:extLst>
          </p:cNvPr>
          <p:cNvSpPr/>
          <p:nvPr/>
        </p:nvSpPr>
        <p:spPr>
          <a:xfrm>
            <a:off x="8442617" y="3878449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968;p36">
            <a:extLst>
              <a:ext uri="{FF2B5EF4-FFF2-40B4-BE49-F238E27FC236}">
                <a16:creationId xmlns:a16="http://schemas.microsoft.com/office/drawing/2014/main" id="{91C2327C-A803-424C-85B2-F0327A114713}"/>
              </a:ext>
            </a:extLst>
          </p:cNvPr>
          <p:cNvSpPr/>
          <p:nvPr/>
        </p:nvSpPr>
        <p:spPr>
          <a:xfrm>
            <a:off x="8442617" y="386599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969;p36">
            <a:extLst>
              <a:ext uri="{FF2B5EF4-FFF2-40B4-BE49-F238E27FC236}">
                <a16:creationId xmlns:a16="http://schemas.microsoft.com/office/drawing/2014/main" id="{69F1EBD4-B799-457B-B375-8CD83FB46B6D}"/>
              </a:ext>
            </a:extLst>
          </p:cNvPr>
          <p:cNvSpPr/>
          <p:nvPr/>
        </p:nvSpPr>
        <p:spPr>
          <a:xfrm>
            <a:off x="7462420" y="4058898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970;p36">
            <a:extLst>
              <a:ext uri="{FF2B5EF4-FFF2-40B4-BE49-F238E27FC236}">
                <a16:creationId xmlns:a16="http://schemas.microsoft.com/office/drawing/2014/main" id="{02CE467C-B019-4175-8540-D3A39B9DDC3D}"/>
              </a:ext>
            </a:extLst>
          </p:cNvPr>
          <p:cNvSpPr/>
          <p:nvPr/>
        </p:nvSpPr>
        <p:spPr>
          <a:xfrm>
            <a:off x="7287780" y="3308910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971;p36">
            <a:extLst>
              <a:ext uri="{FF2B5EF4-FFF2-40B4-BE49-F238E27FC236}">
                <a16:creationId xmlns:a16="http://schemas.microsoft.com/office/drawing/2014/main" id="{914B1792-68D1-4FCE-AC28-2AD148C9E7B2}"/>
              </a:ext>
            </a:extLst>
          </p:cNvPr>
          <p:cNvSpPr/>
          <p:nvPr/>
        </p:nvSpPr>
        <p:spPr>
          <a:xfrm>
            <a:off x="7318886" y="3340016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972;p36">
            <a:extLst>
              <a:ext uri="{FF2B5EF4-FFF2-40B4-BE49-F238E27FC236}">
                <a16:creationId xmlns:a16="http://schemas.microsoft.com/office/drawing/2014/main" id="{5D1DA66D-4DF1-40A2-9C66-B36FAF39830D}"/>
              </a:ext>
            </a:extLst>
          </p:cNvPr>
          <p:cNvSpPr/>
          <p:nvPr/>
        </p:nvSpPr>
        <p:spPr>
          <a:xfrm>
            <a:off x="7376537" y="3515778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973;p36">
            <a:extLst>
              <a:ext uri="{FF2B5EF4-FFF2-40B4-BE49-F238E27FC236}">
                <a16:creationId xmlns:a16="http://schemas.microsoft.com/office/drawing/2014/main" id="{18E4BA3A-8D94-4FC5-B050-FFED70CB4465}"/>
              </a:ext>
            </a:extLst>
          </p:cNvPr>
          <p:cNvSpPr/>
          <p:nvPr/>
        </p:nvSpPr>
        <p:spPr>
          <a:xfrm>
            <a:off x="7376537" y="3464459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974;p36">
            <a:extLst>
              <a:ext uri="{FF2B5EF4-FFF2-40B4-BE49-F238E27FC236}">
                <a16:creationId xmlns:a16="http://schemas.microsoft.com/office/drawing/2014/main" id="{140F9993-A61F-4505-8D57-6D4E1154D849}"/>
              </a:ext>
            </a:extLst>
          </p:cNvPr>
          <p:cNvSpPr/>
          <p:nvPr/>
        </p:nvSpPr>
        <p:spPr>
          <a:xfrm>
            <a:off x="7376537" y="3564727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975;p36">
            <a:extLst>
              <a:ext uri="{FF2B5EF4-FFF2-40B4-BE49-F238E27FC236}">
                <a16:creationId xmlns:a16="http://schemas.microsoft.com/office/drawing/2014/main" id="{989FEDAD-5ABE-4913-842F-3949B88D6F19}"/>
              </a:ext>
            </a:extLst>
          </p:cNvPr>
          <p:cNvSpPr/>
          <p:nvPr/>
        </p:nvSpPr>
        <p:spPr>
          <a:xfrm>
            <a:off x="7376537" y="3665807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976;p36">
            <a:extLst>
              <a:ext uri="{FF2B5EF4-FFF2-40B4-BE49-F238E27FC236}">
                <a16:creationId xmlns:a16="http://schemas.microsoft.com/office/drawing/2014/main" id="{1E8B2894-DAC4-42AB-89A5-6095480A5016}"/>
              </a:ext>
            </a:extLst>
          </p:cNvPr>
          <p:cNvSpPr/>
          <p:nvPr/>
        </p:nvSpPr>
        <p:spPr>
          <a:xfrm>
            <a:off x="7376537" y="3718340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977;p36">
            <a:extLst>
              <a:ext uri="{FF2B5EF4-FFF2-40B4-BE49-F238E27FC236}">
                <a16:creationId xmlns:a16="http://schemas.microsoft.com/office/drawing/2014/main" id="{7A8E759F-9D11-4FBA-AC38-2547D4E06621}"/>
              </a:ext>
            </a:extLst>
          </p:cNvPr>
          <p:cNvSpPr/>
          <p:nvPr/>
        </p:nvSpPr>
        <p:spPr>
          <a:xfrm>
            <a:off x="7376537" y="3767764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978;p36">
            <a:extLst>
              <a:ext uri="{FF2B5EF4-FFF2-40B4-BE49-F238E27FC236}">
                <a16:creationId xmlns:a16="http://schemas.microsoft.com/office/drawing/2014/main" id="{56B3F659-3506-4809-A059-D0A998135F26}"/>
              </a:ext>
            </a:extLst>
          </p:cNvPr>
          <p:cNvSpPr/>
          <p:nvPr/>
        </p:nvSpPr>
        <p:spPr>
          <a:xfrm>
            <a:off x="7877223" y="4326043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979;p36">
            <a:extLst>
              <a:ext uri="{FF2B5EF4-FFF2-40B4-BE49-F238E27FC236}">
                <a16:creationId xmlns:a16="http://schemas.microsoft.com/office/drawing/2014/main" id="{CE1B82A7-5E9A-496E-849A-76975EE530CA}"/>
              </a:ext>
            </a:extLst>
          </p:cNvPr>
          <p:cNvSpPr/>
          <p:nvPr/>
        </p:nvSpPr>
        <p:spPr>
          <a:xfrm>
            <a:off x="7893816" y="4406930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980;p36">
            <a:extLst>
              <a:ext uri="{FF2B5EF4-FFF2-40B4-BE49-F238E27FC236}">
                <a16:creationId xmlns:a16="http://schemas.microsoft.com/office/drawing/2014/main" id="{CC0C154E-D0D2-4EB5-9451-4384C86640FB}"/>
              </a:ext>
            </a:extLst>
          </p:cNvPr>
          <p:cNvSpPr/>
          <p:nvPr/>
        </p:nvSpPr>
        <p:spPr>
          <a:xfrm>
            <a:off x="7857318" y="4310282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981;p36">
            <a:extLst>
              <a:ext uri="{FF2B5EF4-FFF2-40B4-BE49-F238E27FC236}">
                <a16:creationId xmlns:a16="http://schemas.microsoft.com/office/drawing/2014/main" id="{131DC34E-6D7A-432B-907C-4E8B8846E160}"/>
              </a:ext>
            </a:extLst>
          </p:cNvPr>
          <p:cNvSpPr/>
          <p:nvPr/>
        </p:nvSpPr>
        <p:spPr>
          <a:xfrm>
            <a:off x="7917884" y="4285798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982;p36">
            <a:extLst>
              <a:ext uri="{FF2B5EF4-FFF2-40B4-BE49-F238E27FC236}">
                <a16:creationId xmlns:a16="http://schemas.microsoft.com/office/drawing/2014/main" id="{EBAD5A05-FE65-4371-A5B0-2DC1C559ABD2}"/>
              </a:ext>
            </a:extLst>
          </p:cNvPr>
          <p:cNvSpPr/>
          <p:nvPr/>
        </p:nvSpPr>
        <p:spPr>
          <a:xfrm>
            <a:off x="7961856" y="4310282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984;p36">
            <a:extLst>
              <a:ext uri="{FF2B5EF4-FFF2-40B4-BE49-F238E27FC236}">
                <a16:creationId xmlns:a16="http://schemas.microsoft.com/office/drawing/2014/main" id="{D9BACDD8-90BE-44E8-8D34-E94824F57000}"/>
              </a:ext>
            </a:extLst>
          </p:cNvPr>
          <p:cNvSpPr/>
          <p:nvPr/>
        </p:nvSpPr>
        <p:spPr>
          <a:xfrm>
            <a:off x="6702763" y="5527341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987;p36">
            <a:extLst>
              <a:ext uri="{FF2B5EF4-FFF2-40B4-BE49-F238E27FC236}">
                <a16:creationId xmlns:a16="http://schemas.microsoft.com/office/drawing/2014/main" id="{C9C949C7-3A57-4EAB-8C81-B3F976DE9056}"/>
              </a:ext>
            </a:extLst>
          </p:cNvPr>
          <p:cNvSpPr/>
          <p:nvPr/>
        </p:nvSpPr>
        <p:spPr>
          <a:xfrm>
            <a:off x="6711883" y="5580433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988;p36">
            <a:extLst>
              <a:ext uri="{FF2B5EF4-FFF2-40B4-BE49-F238E27FC236}">
                <a16:creationId xmlns:a16="http://schemas.microsoft.com/office/drawing/2014/main" id="{5EE76B85-1116-4380-9369-4619E43B1AFA}"/>
              </a:ext>
            </a:extLst>
          </p:cNvPr>
          <p:cNvSpPr/>
          <p:nvPr/>
        </p:nvSpPr>
        <p:spPr>
          <a:xfrm>
            <a:off x="6382008" y="2757990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Journey of internship</a:t>
            </a:r>
            <a:endParaRPr lang="en-IN"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1"/>
                </a:solidFill>
              </a:rPr>
              <a:t>Building images with together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1"/>
                </a:solidFill>
              </a:rPr>
              <a:t>Attached cache with rest-</a:t>
            </a:r>
            <a:r>
              <a:rPr lang="en-US" sz="1000" dirty="0" err="1">
                <a:solidFill>
                  <a:schemeClr val="accent1"/>
                </a:solidFill>
              </a:rPr>
              <a:t>Api</a:t>
            </a:r>
            <a:endParaRPr lang="en-IN" sz="1000"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1"/>
                </a:solidFill>
              </a:rPr>
              <a:t>Attached database with rest-</a:t>
            </a:r>
            <a:r>
              <a:rPr lang="en-US" sz="1000" dirty="0" err="1">
                <a:solidFill>
                  <a:schemeClr val="accent1"/>
                </a:solidFill>
              </a:rPr>
              <a:t>Api</a:t>
            </a:r>
            <a:endParaRPr lang="en-IN" sz="1000"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1"/>
                </a:solidFill>
              </a:rPr>
              <a:t>Learning of git commands and GitHub functionalities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1"/>
                </a:solidFill>
              </a:rPr>
              <a:t>Rest-</a:t>
            </a:r>
            <a:r>
              <a:rPr lang="en-US" sz="1000" dirty="0" err="1">
                <a:solidFill>
                  <a:schemeClr val="accent1"/>
                </a:solidFill>
              </a:rPr>
              <a:t>Api</a:t>
            </a:r>
            <a:r>
              <a:rPr lang="en-US" sz="1000" dirty="0">
                <a:solidFill>
                  <a:schemeClr val="accent1"/>
                </a:solidFill>
              </a:rPr>
              <a:t> using node.js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accent1"/>
                </a:solidFill>
              </a:rPr>
              <a:t>Docker, creating images and containers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Git-GitHub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Rest-Api</a:t>
            </a:r>
            <a:endParaRPr sz="14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Docker</a:t>
            </a:r>
            <a:endParaRPr sz="14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docker-compose</a:t>
            </a:r>
            <a:endParaRPr sz="14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/>
              <a:t>R</a:t>
            </a:r>
            <a:r>
              <a:rPr lang="es" sz="1400" dirty="0"/>
              <a:t>edis with node</a:t>
            </a:r>
            <a:endParaRPr sz="14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MySQL with node</a:t>
            </a:r>
            <a:endParaRPr sz="1400"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6004;p52">
            <a:extLst>
              <a:ext uri="{FF2B5EF4-FFF2-40B4-BE49-F238E27FC236}">
                <a16:creationId xmlns:a16="http://schemas.microsoft.com/office/drawing/2014/main" id="{8F5FABF5-2577-461A-ACE9-835128E6E722}"/>
              </a:ext>
            </a:extLst>
          </p:cNvPr>
          <p:cNvGrpSpPr/>
          <p:nvPr/>
        </p:nvGrpSpPr>
        <p:grpSpPr>
          <a:xfrm>
            <a:off x="5142500" y="3806428"/>
            <a:ext cx="429768" cy="448056"/>
            <a:chOff x="5049725" y="2027900"/>
            <a:chExt cx="481750" cy="481850"/>
          </a:xfrm>
          <a:solidFill>
            <a:srgbClr val="48FFD5"/>
          </a:solidFill>
        </p:grpSpPr>
        <p:sp>
          <p:nvSpPr>
            <p:cNvPr id="49" name="Google Shape;6005;p52">
              <a:extLst>
                <a:ext uri="{FF2B5EF4-FFF2-40B4-BE49-F238E27FC236}">
                  <a16:creationId xmlns:a16="http://schemas.microsoft.com/office/drawing/2014/main" id="{D72331ED-D5BA-49DC-831F-0B025E214A07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6006;p52">
              <a:extLst>
                <a:ext uri="{FF2B5EF4-FFF2-40B4-BE49-F238E27FC236}">
                  <a16:creationId xmlns:a16="http://schemas.microsoft.com/office/drawing/2014/main" id="{3CCD3A3C-CED0-48B5-B5F5-26AB3925FC74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6007;p52">
              <a:extLst>
                <a:ext uri="{FF2B5EF4-FFF2-40B4-BE49-F238E27FC236}">
                  <a16:creationId xmlns:a16="http://schemas.microsoft.com/office/drawing/2014/main" id="{3803AD9B-E2B6-4F04-AB8B-91AD34BCFDCB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6008;p52">
              <a:extLst>
                <a:ext uri="{FF2B5EF4-FFF2-40B4-BE49-F238E27FC236}">
                  <a16:creationId xmlns:a16="http://schemas.microsoft.com/office/drawing/2014/main" id="{7D617F5E-0612-4605-B2C4-569995277F72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6009;p52">
              <a:extLst>
                <a:ext uri="{FF2B5EF4-FFF2-40B4-BE49-F238E27FC236}">
                  <a16:creationId xmlns:a16="http://schemas.microsoft.com/office/drawing/2014/main" id="{E9BA69BB-4C2A-4975-84E5-BEEF607C152A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6010;p52">
              <a:extLst>
                <a:ext uri="{FF2B5EF4-FFF2-40B4-BE49-F238E27FC236}">
                  <a16:creationId xmlns:a16="http://schemas.microsoft.com/office/drawing/2014/main" id="{A58358FA-38A3-402D-B848-96EBC14D12DD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6011;p52">
              <a:extLst>
                <a:ext uri="{FF2B5EF4-FFF2-40B4-BE49-F238E27FC236}">
                  <a16:creationId xmlns:a16="http://schemas.microsoft.com/office/drawing/2014/main" id="{B1D0B2C2-232D-4105-9511-D1E6BC72B673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6012;p52">
              <a:extLst>
                <a:ext uri="{FF2B5EF4-FFF2-40B4-BE49-F238E27FC236}">
                  <a16:creationId xmlns:a16="http://schemas.microsoft.com/office/drawing/2014/main" id="{1DCA5AED-F1BB-4DE3-93F2-EAF150D40E03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7535" y="2255263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 dirty="0">
                <a:solidFill>
                  <a:schemeClr val="accent1"/>
                </a:solidFill>
              </a:rPr>
              <a:t>Responsive web designing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701370" y="1941299"/>
            <a:ext cx="64265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6095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Cache and database with rest-</a:t>
            </a:r>
            <a:r>
              <a:rPr lang="en-US" dirty="0" err="1">
                <a:solidFill>
                  <a:schemeClr val="accent1"/>
                </a:solidFill>
              </a:rPr>
              <a:t>Api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Cloud and hosting application on AWS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Learning Angular for frontend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Working with Angular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MySQL &amp; Redis with node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</a:t>
            </a:r>
            <a:r>
              <a:rPr lang="es" dirty="0"/>
              <a:t>loud uisng AWS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30823" y="21841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freecodecamp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6273;p53">
            <a:extLst>
              <a:ext uri="{FF2B5EF4-FFF2-40B4-BE49-F238E27FC236}">
                <a16:creationId xmlns:a16="http://schemas.microsoft.com/office/drawing/2014/main" id="{ACD9CBDB-535A-4C26-83D8-EA5F440E0A2F}"/>
              </a:ext>
            </a:extLst>
          </p:cNvPr>
          <p:cNvGrpSpPr/>
          <p:nvPr/>
        </p:nvGrpSpPr>
        <p:grpSpPr>
          <a:xfrm>
            <a:off x="3631698" y="2042590"/>
            <a:ext cx="374904" cy="429768"/>
            <a:chOff x="-39248625" y="3588600"/>
            <a:chExt cx="256775" cy="316050"/>
          </a:xfrm>
          <a:solidFill>
            <a:srgbClr val="48FFD5"/>
          </a:solidFill>
        </p:grpSpPr>
        <p:sp>
          <p:nvSpPr>
            <p:cNvPr id="53" name="Google Shape;6274;p53">
              <a:extLst>
                <a:ext uri="{FF2B5EF4-FFF2-40B4-BE49-F238E27FC236}">
                  <a16:creationId xmlns:a16="http://schemas.microsoft.com/office/drawing/2014/main" id="{51DEF34F-5D42-4B4B-BB0C-43B0BCB940B5}"/>
                </a:ext>
              </a:extLst>
            </p:cNvPr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75;p53">
              <a:extLst>
                <a:ext uri="{FF2B5EF4-FFF2-40B4-BE49-F238E27FC236}">
                  <a16:creationId xmlns:a16="http://schemas.microsoft.com/office/drawing/2014/main" id="{7904147E-D47B-4AA9-A754-2CD3A2BDB828}"/>
                </a:ext>
              </a:extLst>
            </p:cNvPr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986;p56">
            <a:extLst>
              <a:ext uri="{FF2B5EF4-FFF2-40B4-BE49-F238E27FC236}">
                <a16:creationId xmlns:a16="http://schemas.microsoft.com/office/drawing/2014/main" id="{16B624DC-8B73-48F0-9CAA-57258643B1AC}"/>
              </a:ext>
            </a:extLst>
          </p:cNvPr>
          <p:cNvGrpSpPr/>
          <p:nvPr/>
        </p:nvGrpSpPr>
        <p:grpSpPr>
          <a:xfrm>
            <a:off x="3589538" y="3826924"/>
            <a:ext cx="411480" cy="411480"/>
            <a:chOff x="-45673275" y="3199325"/>
            <a:chExt cx="299325" cy="302075"/>
          </a:xfrm>
          <a:solidFill>
            <a:srgbClr val="48FFD5"/>
          </a:solidFill>
        </p:grpSpPr>
        <p:sp>
          <p:nvSpPr>
            <p:cNvPr id="57" name="Google Shape;7987;p56">
              <a:extLst>
                <a:ext uri="{FF2B5EF4-FFF2-40B4-BE49-F238E27FC236}">
                  <a16:creationId xmlns:a16="http://schemas.microsoft.com/office/drawing/2014/main" id="{0C9E7810-D77D-462E-B6FC-D6F05D31D6C8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88;p56">
              <a:extLst>
                <a:ext uri="{FF2B5EF4-FFF2-40B4-BE49-F238E27FC236}">
                  <a16:creationId xmlns:a16="http://schemas.microsoft.com/office/drawing/2014/main" id="{DE53DBF0-D223-4E3B-8684-8B434A553503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89;p56">
              <a:extLst>
                <a:ext uri="{FF2B5EF4-FFF2-40B4-BE49-F238E27FC236}">
                  <a16:creationId xmlns:a16="http://schemas.microsoft.com/office/drawing/2014/main" id="{FF51C42B-E998-46F1-BC71-277CE8E671F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610;p54">
            <a:extLst>
              <a:ext uri="{FF2B5EF4-FFF2-40B4-BE49-F238E27FC236}">
                <a16:creationId xmlns:a16="http://schemas.microsoft.com/office/drawing/2014/main" id="{23DBC594-CB17-42E5-8B8A-5B519171C782}"/>
              </a:ext>
            </a:extLst>
          </p:cNvPr>
          <p:cNvGrpSpPr/>
          <p:nvPr/>
        </p:nvGrpSpPr>
        <p:grpSpPr>
          <a:xfrm>
            <a:off x="5099925" y="2045167"/>
            <a:ext cx="411480" cy="411480"/>
            <a:chOff x="-65145700" y="3727425"/>
            <a:chExt cx="317425" cy="317425"/>
          </a:xfrm>
          <a:solidFill>
            <a:srgbClr val="48FFD5"/>
          </a:solidFill>
        </p:grpSpPr>
        <p:sp>
          <p:nvSpPr>
            <p:cNvPr id="61" name="Google Shape;6611;p54">
              <a:extLst>
                <a:ext uri="{FF2B5EF4-FFF2-40B4-BE49-F238E27FC236}">
                  <a16:creationId xmlns:a16="http://schemas.microsoft.com/office/drawing/2014/main" id="{1D43A6B4-553C-4397-9602-D0A4DB48F433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12;p54">
              <a:extLst>
                <a:ext uri="{FF2B5EF4-FFF2-40B4-BE49-F238E27FC236}">
                  <a16:creationId xmlns:a16="http://schemas.microsoft.com/office/drawing/2014/main" id="{DCBC2B40-506F-4D0C-9913-13E4FDDC40B0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364;p53">
            <a:extLst>
              <a:ext uri="{FF2B5EF4-FFF2-40B4-BE49-F238E27FC236}">
                <a16:creationId xmlns:a16="http://schemas.microsoft.com/office/drawing/2014/main" id="{3155EE68-E8DB-4822-B6A9-09C95376309B}"/>
              </a:ext>
            </a:extLst>
          </p:cNvPr>
          <p:cNvGrpSpPr/>
          <p:nvPr/>
        </p:nvGrpSpPr>
        <p:grpSpPr>
          <a:xfrm>
            <a:off x="3625052" y="2945782"/>
            <a:ext cx="402336" cy="402336"/>
            <a:chOff x="-40011050" y="3972375"/>
            <a:chExt cx="316650" cy="316625"/>
          </a:xfrm>
          <a:solidFill>
            <a:srgbClr val="48FFD5"/>
          </a:solidFill>
        </p:grpSpPr>
        <p:sp>
          <p:nvSpPr>
            <p:cNvPr id="67" name="Google Shape;6365;p53">
              <a:extLst>
                <a:ext uri="{FF2B5EF4-FFF2-40B4-BE49-F238E27FC236}">
                  <a16:creationId xmlns:a16="http://schemas.microsoft.com/office/drawing/2014/main" id="{1060D23A-DDCF-49B5-BA4B-2DEE4FA5BECB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366;p53">
              <a:extLst>
                <a:ext uri="{FF2B5EF4-FFF2-40B4-BE49-F238E27FC236}">
                  <a16:creationId xmlns:a16="http://schemas.microsoft.com/office/drawing/2014/main" id="{A29B0646-65F6-4478-B14D-AB0E34F45CB2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77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65652" y="1135463"/>
            <a:ext cx="54224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Git-GitHub</a:t>
            </a:r>
            <a:endParaRPr sz="28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878139" y="2210460"/>
            <a:ext cx="3839635" cy="2686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Learned about Git and GitHub and </a:t>
            </a:r>
            <a:r>
              <a:rPr lang="en-US" sz="1200" dirty="0">
                <a:solidFill>
                  <a:srgbClr val="FFFFFF"/>
                </a:solidFill>
              </a:rPr>
              <a:t>worked on it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Learned Git commands and Interaction with GitHub using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Created personal branch from Company's official repository using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Uploaded one simple hello world file on GitHub using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repository contains roadmap for internship and personal branch saves all work during the internship.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748656"/>
            <a:ext cx="33395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Google Shape;1410;p46">
            <a:extLst>
              <a:ext uri="{FF2B5EF4-FFF2-40B4-BE49-F238E27FC236}">
                <a16:creationId xmlns:a16="http://schemas.microsoft.com/office/drawing/2014/main" id="{27A3EE4D-5516-46CE-8BDE-572D3371D3CF}"/>
              </a:ext>
            </a:extLst>
          </p:cNvPr>
          <p:cNvGrpSpPr/>
          <p:nvPr/>
        </p:nvGrpSpPr>
        <p:grpSpPr>
          <a:xfrm>
            <a:off x="636469" y="2338636"/>
            <a:ext cx="120867" cy="107218"/>
            <a:chOff x="4929875" y="2065025"/>
            <a:chExt cx="49625" cy="44025"/>
          </a:xfrm>
          <a:solidFill>
            <a:srgbClr val="48FFD5"/>
          </a:solidFill>
        </p:grpSpPr>
        <p:sp>
          <p:nvSpPr>
            <p:cNvPr id="38" name="Google Shape;1411;p46">
              <a:extLst>
                <a:ext uri="{FF2B5EF4-FFF2-40B4-BE49-F238E27FC236}">
                  <a16:creationId xmlns:a16="http://schemas.microsoft.com/office/drawing/2014/main" id="{3D67A88D-CE41-4054-B3D6-57D5FC4D4FB2}"/>
                </a:ext>
              </a:extLst>
            </p:cNvPr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2;p46">
              <a:extLst>
                <a:ext uri="{FF2B5EF4-FFF2-40B4-BE49-F238E27FC236}">
                  <a16:creationId xmlns:a16="http://schemas.microsoft.com/office/drawing/2014/main" id="{1C3BE985-7186-4E76-8D44-8C67D6BF96B4}"/>
                </a:ext>
              </a:extLst>
            </p:cNvPr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410;p46">
            <a:extLst>
              <a:ext uri="{FF2B5EF4-FFF2-40B4-BE49-F238E27FC236}">
                <a16:creationId xmlns:a16="http://schemas.microsoft.com/office/drawing/2014/main" id="{D78CC55C-B5D1-4044-862B-567BED205739}"/>
              </a:ext>
            </a:extLst>
          </p:cNvPr>
          <p:cNvGrpSpPr/>
          <p:nvPr/>
        </p:nvGrpSpPr>
        <p:grpSpPr>
          <a:xfrm>
            <a:off x="647703" y="2713508"/>
            <a:ext cx="120867" cy="107218"/>
            <a:chOff x="4929875" y="2065025"/>
            <a:chExt cx="49625" cy="44025"/>
          </a:xfrm>
          <a:solidFill>
            <a:srgbClr val="48FFD5"/>
          </a:solidFill>
        </p:grpSpPr>
        <p:sp>
          <p:nvSpPr>
            <p:cNvPr id="41" name="Google Shape;1411;p46">
              <a:extLst>
                <a:ext uri="{FF2B5EF4-FFF2-40B4-BE49-F238E27FC236}">
                  <a16:creationId xmlns:a16="http://schemas.microsoft.com/office/drawing/2014/main" id="{916E43F2-A26E-4A22-BEBE-D11740B66B71}"/>
                </a:ext>
              </a:extLst>
            </p:cNvPr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2;p46">
              <a:extLst>
                <a:ext uri="{FF2B5EF4-FFF2-40B4-BE49-F238E27FC236}">
                  <a16:creationId xmlns:a16="http://schemas.microsoft.com/office/drawing/2014/main" id="{25F24AF3-D3A7-43B1-BF9D-37D0F7B8F261}"/>
                </a:ext>
              </a:extLst>
            </p:cNvPr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10;p46">
            <a:extLst>
              <a:ext uri="{FF2B5EF4-FFF2-40B4-BE49-F238E27FC236}">
                <a16:creationId xmlns:a16="http://schemas.microsoft.com/office/drawing/2014/main" id="{6399CD55-24A4-4604-B568-DD812D0AB179}"/>
              </a:ext>
            </a:extLst>
          </p:cNvPr>
          <p:cNvGrpSpPr/>
          <p:nvPr/>
        </p:nvGrpSpPr>
        <p:grpSpPr>
          <a:xfrm>
            <a:off x="640191" y="3260519"/>
            <a:ext cx="120867" cy="107218"/>
            <a:chOff x="4929875" y="2065025"/>
            <a:chExt cx="49625" cy="44025"/>
          </a:xfrm>
          <a:solidFill>
            <a:srgbClr val="48FFD5"/>
          </a:solidFill>
        </p:grpSpPr>
        <p:sp>
          <p:nvSpPr>
            <p:cNvPr id="44" name="Google Shape;1411;p46">
              <a:extLst>
                <a:ext uri="{FF2B5EF4-FFF2-40B4-BE49-F238E27FC236}">
                  <a16:creationId xmlns:a16="http://schemas.microsoft.com/office/drawing/2014/main" id="{C0C3F0D5-D5B8-4D39-BA9C-69B5843627EF}"/>
                </a:ext>
              </a:extLst>
            </p:cNvPr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2;p46">
              <a:extLst>
                <a:ext uri="{FF2B5EF4-FFF2-40B4-BE49-F238E27FC236}">
                  <a16:creationId xmlns:a16="http://schemas.microsoft.com/office/drawing/2014/main" id="{697B04BD-84B7-4205-898E-C16195F3C08B}"/>
                </a:ext>
              </a:extLst>
            </p:cNvPr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410;p46">
            <a:extLst>
              <a:ext uri="{FF2B5EF4-FFF2-40B4-BE49-F238E27FC236}">
                <a16:creationId xmlns:a16="http://schemas.microsoft.com/office/drawing/2014/main" id="{79F18DC1-DF50-4537-BFFF-9DCFBAC8D654}"/>
              </a:ext>
            </a:extLst>
          </p:cNvPr>
          <p:cNvGrpSpPr/>
          <p:nvPr/>
        </p:nvGrpSpPr>
        <p:grpSpPr>
          <a:xfrm>
            <a:off x="647703" y="3807530"/>
            <a:ext cx="120867" cy="107218"/>
            <a:chOff x="4929875" y="2065025"/>
            <a:chExt cx="49625" cy="44025"/>
          </a:xfrm>
          <a:solidFill>
            <a:srgbClr val="48FFD5"/>
          </a:solidFill>
        </p:grpSpPr>
        <p:sp>
          <p:nvSpPr>
            <p:cNvPr id="47" name="Google Shape;1411;p46">
              <a:extLst>
                <a:ext uri="{FF2B5EF4-FFF2-40B4-BE49-F238E27FC236}">
                  <a16:creationId xmlns:a16="http://schemas.microsoft.com/office/drawing/2014/main" id="{F3C4B1D7-1ADC-4126-877C-72C0CC8A76C5}"/>
                </a:ext>
              </a:extLst>
            </p:cNvPr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2;p46">
              <a:extLst>
                <a:ext uri="{FF2B5EF4-FFF2-40B4-BE49-F238E27FC236}">
                  <a16:creationId xmlns:a16="http://schemas.microsoft.com/office/drawing/2014/main" id="{9E30EE37-7FDC-488C-8041-FF6C29AE2129}"/>
                </a:ext>
              </a:extLst>
            </p:cNvPr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6EABC83E-8EAA-4E84-8EE0-DF9942759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8052" y="24458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C5C60-BA10-4115-B9BA-448BD122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34" y="3121697"/>
            <a:ext cx="139065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30607-399D-4875-A749-0835CFAD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17" y="1943004"/>
            <a:ext cx="1143000" cy="1143000"/>
          </a:xfrm>
          <a:prstGeom prst="rect">
            <a:avLst/>
          </a:prstGeom>
        </p:spPr>
      </p:pic>
      <p:grpSp>
        <p:nvGrpSpPr>
          <p:cNvPr id="23" name="Google Shape;1410;p46">
            <a:extLst>
              <a:ext uri="{FF2B5EF4-FFF2-40B4-BE49-F238E27FC236}">
                <a16:creationId xmlns:a16="http://schemas.microsoft.com/office/drawing/2014/main" id="{127524A4-EE1E-C052-151D-38C6250F6689}"/>
              </a:ext>
            </a:extLst>
          </p:cNvPr>
          <p:cNvGrpSpPr/>
          <p:nvPr/>
        </p:nvGrpSpPr>
        <p:grpSpPr>
          <a:xfrm>
            <a:off x="636469" y="4367048"/>
            <a:ext cx="120867" cy="107218"/>
            <a:chOff x="4929875" y="2065025"/>
            <a:chExt cx="49625" cy="44025"/>
          </a:xfrm>
          <a:solidFill>
            <a:srgbClr val="48FFD5"/>
          </a:solidFill>
        </p:grpSpPr>
        <p:sp>
          <p:nvSpPr>
            <p:cNvPr id="24" name="Google Shape;1411;p46">
              <a:extLst>
                <a:ext uri="{FF2B5EF4-FFF2-40B4-BE49-F238E27FC236}">
                  <a16:creationId xmlns:a16="http://schemas.microsoft.com/office/drawing/2014/main" id="{2015129C-F8D4-DE4C-3365-B8F80D1C6835}"/>
                </a:ext>
              </a:extLst>
            </p:cNvPr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2;p46">
              <a:extLst>
                <a:ext uri="{FF2B5EF4-FFF2-40B4-BE49-F238E27FC236}">
                  <a16:creationId xmlns:a16="http://schemas.microsoft.com/office/drawing/2014/main" id="{8408C387-B0AD-8951-0DD8-94625F36F7C1}"/>
                </a:ext>
              </a:extLst>
            </p:cNvPr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154600" y="103400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Rest-Api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5004874" y="2185113"/>
            <a:ext cx="4069502" cy="204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Learned core JavaScript, Node.js for Rest-</a:t>
            </a:r>
            <a:r>
              <a:rPr lang="en-US" sz="1200" dirty="0" err="1">
                <a:solidFill>
                  <a:srgbClr val="FFFFFF"/>
                </a:solidFill>
              </a:rPr>
              <a:t>Api</a:t>
            </a: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Created Simple Rest-</a:t>
            </a:r>
            <a:r>
              <a:rPr lang="en-US" sz="1200" dirty="0" err="1">
                <a:solidFill>
                  <a:srgbClr val="FFFFFF"/>
                </a:solidFill>
              </a:rPr>
              <a:t>Api</a:t>
            </a:r>
            <a:r>
              <a:rPr lang="en-US" sz="1200" dirty="0">
                <a:solidFill>
                  <a:srgbClr val="FFFFFF"/>
                </a:solidFill>
              </a:rPr>
              <a:t> using 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FFFFFF"/>
                </a:solidFill>
              </a:rPr>
              <a:t>Api</a:t>
            </a:r>
            <a:r>
              <a:rPr lang="en-US" sz="1200" dirty="0"/>
              <a:t> simply print hello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Created Rest-</a:t>
            </a:r>
            <a:r>
              <a:rPr lang="en-US" sz="1200" dirty="0" err="1"/>
              <a:t>Api</a:t>
            </a:r>
            <a:r>
              <a:rPr lang="en-US" sz="1200" dirty="0"/>
              <a:t> support parameter name as argument.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Api</a:t>
            </a:r>
            <a:r>
              <a:rPr lang="en-US" sz="1200" dirty="0"/>
              <a:t> take name as parameter and print it on 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</a:rPr>
              <a:t>exposed rest API using </a:t>
            </a:r>
            <a:r>
              <a:rPr lang="en-US" sz="1200" dirty="0" err="1">
                <a:solidFill>
                  <a:srgbClr val="FFFFFF"/>
                </a:solidFill>
              </a:rPr>
              <a:t>ngrok</a:t>
            </a:r>
            <a:r>
              <a:rPr lang="en-US" sz="12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72816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440;p46">
            <a:extLst>
              <a:ext uri="{FF2B5EF4-FFF2-40B4-BE49-F238E27FC236}">
                <a16:creationId xmlns:a16="http://schemas.microsoft.com/office/drawing/2014/main" id="{26EA70CC-9E76-42B0-A67E-EFB115883048}"/>
              </a:ext>
            </a:extLst>
          </p:cNvPr>
          <p:cNvSpPr/>
          <p:nvPr/>
        </p:nvSpPr>
        <p:spPr>
          <a:xfrm>
            <a:off x="4884549" y="2298277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440;p46">
            <a:extLst>
              <a:ext uri="{FF2B5EF4-FFF2-40B4-BE49-F238E27FC236}">
                <a16:creationId xmlns:a16="http://schemas.microsoft.com/office/drawing/2014/main" id="{77B2292D-6D9A-40EC-908C-9308BA704E64}"/>
              </a:ext>
            </a:extLst>
          </p:cNvPr>
          <p:cNvSpPr/>
          <p:nvPr/>
        </p:nvSpPr>
        <p:spPr>
          <a:xfrm>
            <a:off x="4884549" y="2648180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440;p46">
            <a:extLst>
              <a:ext uri="{FF2B5EF4-FFF2-40B4-BE49-F238E27FC236}">
                <a16:creationId xmlns:a16="http://schemas.microsoft.com/office/drawing/2014/main" id="{BBBB8021-2349-4002-8D60-498DC88F6C02}"/>
              </a:ext>
            </a:extLst>
          </p:cNvPr>
          <p:cNvSpPr/>
          <p:nvPr/>
        </p:nvSpPr>
        <p:spPr>
          <a:xfrm>
            <a:off x="4894508" y="3021350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440;p46">
            <a:extLst>
              <a:ext uri="{FF2B5EF4-FFF2-40B4-BE49-F238E27FC236}">
                <a16:creationId xmlns:a16="http://schemas.microsoft.com/office/drawing/2014/main" id="{D9A8A398-A01D-4867-B759-817E1BBCE600}"/>
              </a:ext>
            </a:extLst>
          </p:cNvPr>
          <p:cNvSpPr/>
          <p:nvPr/>
        </p:nvSpPr>
        <p:spPr>
          <a:xfrm>
            <a:off x="4884549" y="3371253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440;p46">
            <a:extLst>
              <a:ext uri="{FF2B5EF4-FFF2-40B4-BE49-F238E27FC236}">
                <a16:creationId xmlns:a16="http://schemas.microsoft.com/office/drawing/2014/main" id="{2C90A71A-10C5-4461-8604-8C991A575070}"/>
              </a:ext>
            </a:extLst>
          </p:cNvPr>
          <p:cNvSpPr/>
          <p:nvPr/>
        </p:nvSpPr>
        <p:spPr>
          <a:xfrm>
            <a:off x="4884549" y="3764192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1E035-6971-455D-AFFB-4FBA2E99F3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92888" y="4302980"/>
            <a:ext cx="929963" cy="761044"/>
          </a:xfrm>
          <a:prstGeom prst="rect">
            <a:avLst/>
          </a:prstGeom>
        </p:spPr>
      </p:pic>
      <p:sp>
        <p:nvSpPr>
          <p:cNvPr id="86" name="Google Shape;1440;p46">
            <a:extLst>
              <a:ext uri="{FF2B5EF4-FFF2-40B4-BE49-F238E27FC236}">
                <a16:creationId xmlns:a16="http://schemas.microsoft.com/office/drawing/2014/main" id="{49B6EC90-F257-4D36-E8D6-7135DB8AB4C4}"/>
              </a:ext>
            </a:extLst>
          </p:cNvPr>
          <p:cNvSpPr/>
          <p:nvPr/>
        </p:nvSpPr>
        <p:spPr>
          <a:xfrm>
            <a:off x="4894508" y="4115661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636104" y="1669775"/>
            <a:ext cx="7871792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ngrok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357947" y="2403208"/>
            <a:ext cx="6428106" cy="10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1905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050" dirty="0">
                <a:solidFill>
                  <a:schemeClr val="dk1"/>
                </a:solidFill>
              </a:rPr>
              <a:t>To host application publicly</a:t>
            </a:r>
          </a:p>
          <a:p>
            <a:pPr marL="241300" lvl="0" indent="-1905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050" dirty="0">
                <a:solidFill>
                  <a:schemeClr val="dk1"/>
                </a:solidFill>
              </a:rPr>
              <a:t>Expose local port to public DNS</a:t>
            </a:r>
          </a:p>
          <a:p>
            <a:pPr marL="241300" lvl="0" indent="-1905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050" dirty="0">
                <a:solidFill>
                  <a:schemeClr val="dk1"/>
                </a:solidFill>
              </a:rPr>
              <a:t>Hosting from local devices</a:t>
            </a:r>
          </a:p>
          <a:p>
            <a:pPr marL="508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15651D-5746-EFB8-4033-54168DF4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88" y="3753352"/>
            <a:ext cx="1994683" cy="9175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8701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92325" y="2104027"/>
            <a:ext cx="5693638" cy="2049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1905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Learned about docker commands and docker Hub</a:t>
            </a:r>
          </a:p>
          <a:p>
            <a:pPr marL="241300" lvl="0" indent="-1905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Created docker image of rest-</a:t>
            </a:r>
            <a:r>
              <a:rPr lang="en-US" sz="1100" dirty="0" err="1">
                <a:solidFill>
                  <a:schemeClr val="dk1"/>
                </a:solidFill>
              </a:rPr>
              <a:t>Api</a:t>
            </a:r>
            <a:r>
              <a:rPr lang="en-US" sz="1100" dirty="0">
                <a:solidFill>
                  <a:schemeClr val="dk1"/>
                </a:solidFill>
              </a:rPr>
              <a:t> and uploaded on docker Hub.</a:t>
            </a:r>
          </a:p>
          <a:p>
            <a:pPr marL="241300" lvl="0" indent="-1905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Learned about docker-compose.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D41B9A-A16B-4E34-B63F-330133BD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57" y="527639"/>
            <a:ext cx="19050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6C7-3822-40CB-B7DC-EDB701AB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478" y="581521"/>
            <a:ext cx="3902443" cy="58954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docker-compose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F817-E2FE-4234-A6FF-52B142D73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025" y="1797306"/>
            <a:ext cx="3971687" cy="810914"/>
          </a:xfrm>
        </p:spPr>
        <p:txBody>
          <a:bodyPr/>
          <a:lstStyle/>
          <a:p>
            <a:pPr algn="l"/>
            <a:r>
              <a:rPr lang="en-US" sz="1100" dirty="0"/>
              <a:t>Docker-compose for creating multiple container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For integrate cache and database with node on docker</a:t>
            </a:r>
          </a:p>
          <a:p>
            <a:pPr algn="l"/>
            <a:endParaRPr lang="en-US" sz="1100" dirty="0"/>
          </a:p>
        </p:txBody>
      </p:sp>
      <p:grpSp>
        <p:nvGrpSpPr>
          <p:cNvPr id="4" name="Google Shape;1413;p46">
            <a:extLst>
              <a:ext uri="{FF2B5EF4-FFF2-40B4-BE49-F238E27FC236}">
                <a16:creationId xmlns:a16="http://schemas.microsoft.com/office/drawing/2014/main" id="{9FEB02AE-9C02-4A13-89FB-81FC9CD61BF7}"/>
              </a:ext>
            </a:extLst>
          </p:cNvPr>
          <p:cNvGrpSpPr/>
          <p:nvPr/>
        </p:nvGrpSpPr>
        <p:grpSpPr>
          <a:xfrm>
            <a:off x="2722629" y="1930564"/>
            <a:ext cx="70206" cy="101191"/>
            <a:chOff x="5083925" y="2066350"/>
            <a:chExt cx="28825" cy="41550"/>
          </a:xfrm>
          <a:solidFill>
            <a:srgbClr val="445D73"/>
          </a:solidFill>
        </p:grpSpPr>
        <p:sp>
          <p:nvSpPr>
            <p:cNvPr id="5" name="Google Shape;1414;p46">
              <a:extLst>
                <a:ext uri="{FF2B5EF4-FFF2-40B4-BE49-F238E27FC236}">
                  <a16:creationId xmlns:a16="http://schemas.microsoft.com/office/drawing/2014/main" id="{45F80F1B-8FF5-4BA6-8A0B-AD5B00AE0AB6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5;p46">
              <a:extLst>
                <a:ext uri="{FF2B5EF4-FFF2-40B4-BE49-F238E27FC236}">
                  <a16:creationId xmlns:a16="http://schemas.microsoft.com/office/drawing/2014/main" id="{02EA6B27-6705-4F36-9E0C-34DAE32CC0B9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13;p46">
            <a:extLst>
              <a:ext uri="{FF2B5EF4-FFF2-40B4-BE49-F238E27FC236}">
                <a16:creationId xmlns:a16="http://schemas.microsoft.com/office/drawing/2014/main" id="{438803D5-1356-4281-8913-382D27638FBA}"/>
              </a:ext>
            </a:extLst>
          </p:cNvPr>
          <p:cNvGrpSpPr/>
          <p:nvPr/>
        </p:nvGrpSpPr>
        <p:grpSpPr>
          <a:xfrm>
            <a:off x="2733345" y="2255242"/>
            <a:ext cx="70206" cy="101191"/>
            <a:chOff x="5083925" y="2066350"/>
            <a:chExt cx="28825" cy="41550"/>
          </a:xfrm>
          <a:solidFill>
            <a:srgbClr val="445D73"/>
          </a:solidFill>
        </p:grpSpPr>
        <p:sp>
          <p:nvSpPr>
            <p:cNvPr id="8" name="Google Shape;1414;p46">
              <a:extLst>
                <a:ext uri="{FF2B5EF4-FFF2-40B4-BE49-F238E27FC236}">
                  <a16:creationId xmlns:a16="http://schemas.microsoft.com/office/drawing/2014/main" id="{F583237D-5D81-4771-93FC-9216D1A96211}"/>
                </a:ext>
              </a:extLst>
            </p:cNvPr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5;p46">
              <a:extLst>
                <a:ext uri="{FF2B5EF4-FFF2-40B4-BE49-F238E27FC236}">
                  <a16:creationId xmlns:a16="http://schemas.microsoft.com/office/drawing/2014/main" id="{E8A6F968-F8A6-45EF-9B69-122990620039}"/>
                </a:ext>
              </a:extLst>
            </p:cNvPr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78;p27">
            <a:extLst>
              <a:ext uri="{FF2B5EF4-FFF2-40B4-BE49-F238E27FC236}">
                <a16:creationId xmlns:a16="http://schemas.microsoft.com/office/drawing/2014/main" id="{5B21CC01-4D41-4684-AC0F-B38843055D64}"/>
              </a:ext>
            </a:extLst>
          </p:cNvPr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80;p27">
            <a:extLst>
              <a:ext uri="{FF2B5EF4-FFF2-40B4-BE49-F238E27FC236}">
                <a16:creationId xmlns:a16="http://schemas.microsoft.com/office/drawing/2014/main" id="{A5AE1A0F-A3CC-4410-9035-68BD464D514A}"/>
              </a:ext>
            </a:extLst>
          </p:cNvPr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F5D9-088C-6AFD-CE89-8F6B7EE3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0" y="2961198"/>
            <a:ext cx="1626097" cy="19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31870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464</Words>
  <Application>Microsoft Office PowerPoint</Application>
  <PresentationFormat>On-screen Show (16:9)</PresentationFormat>
  <Paragraphs>122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Light</vt:lpstr>
      <vt:lpstr>Roboto Thin</vt:lpstr>
      <vt:lpstr>Lato Black</vt:lpstr>
      <vt:lpstr>Roboto Mono Thin</vt:lpstr>
      <vt:lpstr>Roboto Black</vt:lpstr>
      <vt:lpstr>Didact Gothic</vt:lpstr>
      <vt:lpstr>Bree Serif</vt:lpstr>
      <vt:lpstr>Arial</vt:lpstr>
      <vt:lpstr>WEB PROPOSAL</vt:lpstr>
      <vt:lpstr>Talent Journey Automation Internship</vt:lpstr>
      <vt:lpstr>About the compuny</vt:lpstr>
      <vt:lpstr>Journey of internship</vt:lpstr>
      <vt:lpstr>10</vt:lpstr>
      <vt:lpstr>Git-GitHub</vt:lpstr>
      <vt:lpstr>Rest-Api</vt:lpstr>
      <vt:lpstr>ngrok</vt:lpstr>
      <vt:lpstr>docker</vt:lpstr>
      <vt:lpstr>docker-compose</vt:lpstr>
      <vt:lpstr>Cache with node</vt:lpstr>
      <vt:lpstr>database with node</vt:lpstr>
      <vt:lpstr>Database &amp; cache with node</vt:lpstr>
      <vt:lpstr>Cloud hosting using AWS</vt:lpstr>
      <vt:lpstr>frontend</vt:lpstr>
      <vt:lpstr>freecodecamp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Done of Internship - Hi Talent</dc:title>
  <cp:lastModifiedBy>ASHOK KHANDHAR</cp:lastModifiedBy>
  <cp:revision>74</cp:revision>
  <dcterms:modified xsi:type="dcterms:W3CDTF">2022-05-05T03:24:17Z</dcterms:modified>
</cp:coreProperties>
</file>