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Z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66AF-774E-0FAF-5DB8-17FFD4CC9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EBB63-47C3-90CB-0F39-1CBC00A33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267F3-C884-9445-8BBE-2C79BC77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0EFB-EC68-4BA0-8BF2-B1CDA66DEF5B}" type="datetimeFigureOut">
              <a:rPr lang="en-ZM" smtClean="0"/>
              <a:t>17/07/2025</a:t>
            </a:fld>
            <a:endParaRPr lang="en-Z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A4506-4DAF-80DA-B85D-FEC12A87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E7A59-1648-0C50-20DC-96CFC163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C0FD-01CF-465E-9FAE-0307A324C5DB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244497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D949-075A-D586-1385-0CC8E43B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04802-5A99-E46B-6B05-AE4E80B0D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83C2-1758-34A0-E2F2-3D6B612F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0EFB-EC68-4BA0-8BF2-B1CDA66DEF5B}" type="datetimeFigureOut">
              <a:rPr lang="en-ZM" smtClean="0"/>
              <a:t>17/07/2025</a:t>
            </a:fld>
            <a:endParaRPr lang="en-Z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05BD9-218A-CDD2-B101-4FD6E32A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4847-65FD-07BA-7C67-4D4AE0EF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C0FD-01CF-465E-9FAE-0307A324C5DB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1997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84C76-2F25-5777-3972-3A785E546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78810-EB55-1E03-2D6C-889AF05E4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E0B85-7F01-3661-73AC-2EC9A843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0EFB-EC68-4BA0-8BF2-B1CDA66DEF5B}" type="datetimeFigureOut">
              <a:rPr lang="en-ZM" smtClean="0"/>
              <a:t>17/07/2025</a:t>
            </a:fld>
            <a:endParaRPr lang="en-Z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9D972-37C1-AC62-3621-BBE50595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A0A6D-44E4-7B95-1B50-73F11B34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C0FD-01CF-465E-9FAE-0307A324C5DB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91249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28C4-AF16-DC37-B0FB-A51D06EB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4CFB3-9A78-D8D4-62E1-140D19F47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87E7-9EF7-AEC0-0D87-C114E5C4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0EFB-EC68-4BA0-8BF2-B1CDA66DEF5B}" type="datetimeFigureOut">
              <a:rPr lang="en-ZM" smtClean="0"/>
              <a:t>17/07/2025</a:t>
            </a:fld>
            <a:endParaRPr lang="en-Z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0B6CF-A148-5089-FC7D-EC11CCAA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321D5-B375-F548-0C88-9CA32099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C0FD-01CF-465E-9FAE-0307A324C5DB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305172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37E0-9657-BB63-DE43-64EF049D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87C6B-5DAA-4576-D3F4-0027DB62B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B105B-2B2B-50D6-3366-AB00950B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0EFB-EC68-4BA0-8BF2-B1CDA66DEF5B}" type="datetimeFigureOut">
              <a:rPr lang="en-ZM" smtClean="0"/>
              <a:t>17/07/2025</a:t>
            </a:fld>
            <a:endParaRPr lang="en-Z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F37BC-A62F-1D8D-BF6C-26B65CAB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55850-4995-B95E-2556-5BED53C9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C0FD-01CF-465E-9FAE-0307A324C5DB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219560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D797-F820-0FF1-FC9E-D2395A4F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605C7-DFC1-403B-8FC0-4530DD55C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A20B4-A83A-2AC6-46E5-C8D2F3E87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5D6DB-EA5B-66A9-AAA4-821D5547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0EFB-EC68-4BA0-8BF2-B1CDA66DEF5B}" type="datetimeFigureOut">
              <a:rPr lang="en-ZM" smtClean="0"/>
              <a:t>17/07/2025</a:t>
            </a:fld>
            <a:endParaRPr lang="en-Z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4175A-4EB2-F61D-5390-26F742BD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0DFC6-FD8E-A860-130A-FF0F58FB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C0FD-01CF-465E-9FAE-0307A324C5DB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279925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E418-43A7-E0B5-8405-42BFA998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A3131-93CA-6530-7CE8-90A3D22A4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C8E57-3E2F-92AE-7F43-3DE71156F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E0FA1-27C2-DE31-FA36-E51DA921B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64D83-AA1C-A9CC-0C7C-2A08B41D1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A403D-828C-058E-27F6-2CA8E815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0EFB-EC68-4BA0-8BF2-B1CDA66DEF5B}" type="datetimeFigureOut">
              <a:rPr lang="en-ZM" smtClean="0"/>
              <a:t>17/07/2025</a:t>
            </a:fld>
            <a:endParaRPr lang="en-Z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EAF050-E1B9-C4DB-B13B-33231096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160F8-E88D-85EF-DA53-C0CB046B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C0FD-01CF-465E-9FAE-0307A324C5DB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159547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CE77-7794-F89C-5C7C-7D9AA906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ACA5A-E8EB-D934-EEC3-745A35E0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0EFB-EC68-4BA0-8BF2-B1CDA66DEF5B}" type="datetimeFigureOut">
              <a:rPr lang="en-ZM" smtClean="0"/>
              <a:t>17/07/2025</a:t>
            </a:fld>
            <a:endParaRPr lang="en-Z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BE033-F7E4-4D4E-823F-EDAEC1F1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AADB1-0A2A-2EE9-C912-FB9915FF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C0FD-01CF-465E-9FAE-0307A324C5DB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394539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202AB-AF38-48CA-7A51-94AA9F9D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0EFB-EC68-4BA0-8BF2-B1CDA66DEF5B}" type="datetimeFigureOut">
              <a:rPr lang="en-ZM" smtClean="0"/>
              <a:t>17/07/2025</a:t>
            </a:fld>
            <a:endParaRPr lang="en-Z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0CD5C-3994-41C4-828B-55A30BD3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B610-E0E0-B730-84FD-0F7E90BC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C0FD-01CF-465E-9FAE-0307A324C5DB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177733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0081-C489-3441-0E9D-0568DD70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F482-E3F0-701D-532B-5509359E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32EF0-6234-56F7-CAC0-610269455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2C7E0-5ED0-62BC-786E-17FFEA1F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0EFB-EC68-4BA0-8BF2-B1CDA66DEF5B}" type="datetimeFigureOut">
              <a:rPr lang="en-ZM" smtClean="0"/>
              <a:t>17/07/2025</a:t>
            </a:fld>
            <a:endParaRPr lang="en-Z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3900E-F2A5-1C12-B4C4-836FA489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29259-D5BC-288F-FBCB-03899F25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C0FD-01CF-465E-9FAE-0307A324C5DB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168664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7DC0-3D52-3D48-E394-C245F266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8A94C-13DC-099B-201F-862157A5A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09502-A5FA-3FC6-09DD-2AA527850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FC732-6761-08A9-D92D-39165D34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0EFB-EC68-4BA0-8BF2-B1CDA66DEF5B}" type="datetimeFigureOut">
              <a:rPr lang="en-ZM" smtClean="0"/>
              <a:t>17/07/2025</a:t>
            </a:fld>
            <a:endParaRPr lang="en-Z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2BFDF-24FD-72AD-527A-BF8B80ED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280E4-74EA-7F9E-1D45-1055D66C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5C0FD-01CF-465E-9FAE-0307A324C5DB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278224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6CD184-6B13-7209-903D-62A9E878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11AB1-AB55-0832-6928-2DD20C63D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1796A-6B88-EB25-AA4C-0E87F70A6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100EFB-EC68-4BA0-8BF2-B1CDA66DEF5B}" type="datetimeFigureOut">
              <a:rPr lang="en-ZM" smtClean="0"/>
              <a:t>17/07/2025</a:t>
            </a:fld>
            <a:endParaRPr lang="en-Z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A6513-0FED-413B-A12B-D6C5BC88C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58740-1053-9887-EC6B-908E07D28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75C0FD-01CF-465E-9FAE-0307A324C5DB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259893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Z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3CD6-D1A1-0948-4A7D-D09B3FEE9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M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EF175-ED78-0F5A-09A6-79C385D72E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M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C0357E-3050-85CF-D4E9-AEFCDC4B2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99"/>
            <a:ext cx="12192000" cy="678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5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75BE32-B486-DDD6-FB6E-D2446C9D4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17"/>
            <a:ext cx="12192000" cy="68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10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Vihari Burri Vijay</dc:creator>
  <cp:lastModifiedBy>Vihari Burri Vijay</cp:lastModifiedBy>
  <cp:revision>1</cp:revision>
  <dcterms:created xsi:type="dcterms:W3CDTF">2025-07-17T17:01:06Z</dcterms:created>
  <dcterms:modified xsi:type="dcterms:W3CDTF">2025-07-17T17:03:23Z</dcterms:modified>
</cp:coreProperties>
</file>