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77" r:id="rId6"/>
    <p:sldId id="272" r:id="rId7"/>
    <p:sldId id="268" r:id="rId8"/>
    <p:sldId id="269" r:id="rId9"/>
    <p:sldId id="270" r:id="rId10"/>
    <p:sldId id="273" r:id="rId11"/>
    <p:sldId id="271" r:id="rId12"/>
    <p:sldId id="275" r:id="rId13"/>
    <p:sldId id="265" r:id="rId14"/>
    <p:sldId id="266" r:id="rId15"/>
    <p:sldId id="267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55C9-E99F-4299-8DF9-16EBA0C77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CD385-51EF-41FF-A0D9-1632337BC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AD29A-D6F3-4FE3-8804-09082139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7CC7-565E-4443-B115-A82CF9E6C59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8327B-11E5-4481-A0FA-62135326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5389D-91BC-486C-B383-C63B0B7A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4F65-C34E-4B2F-8B1B-4380A477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D6D3-0B9D-4C78-A5CC-24CF255F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5E9E5-A495-49A2-9BDB-66FC1C543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82EF-8B0B-4C62-878D-CA2E88C4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7CC7-565E-4443-B115-A82CF9E6C59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30A99-84A9-4E32-9116-1ABA8142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68FFA-40C2-4BC2-8195-4E9341DA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4F65-C34E-4B2F-8B1B-4380A477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D996F-344B-4A52-B707-D463C9118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4926A-D036-449C-8750-0EFEBEDDE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69859-7D3F-483B-9BBA-CAA88FB5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7CC7-565E-4443-B115-A82CF9E6C59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973E-0512-40B9-A13F-D2D3F498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28E26-EFB7-48DB-884C-502615C0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4F65-C34E-4B2F-8B1B-4380A477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50D3-BF0D-40CA-B249-120DA403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0729E-A112-44E2-9355-93449AADE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20DD5-6FD5-489D-B6EC-7AF045F3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7CC7-565E-4443-B115-A82CF9E6C59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3F7DF-0BD7-4EC4-B8DC-9FAFAA24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F29B6-487D-47F4-A179-B61CA3AF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4F65-C34E-4B2F-8B1B-4380A477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8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923F-8C90-4F8B-AB3C-1024DDF6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22899-8E86-4D0F-98F5-6761854E6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71014-A744-4A58-8D0D-D4108B8E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7CC7-565E-4443-B115-A82CF9E6C59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8AC5C-7467-4B77-8FF8-32356F22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49567-FF9E-4882-A066-32AA1D83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4F65-C34E-4B2F-8B1B-4380A477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5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2F86-8D71-4F3E-A3B4-2EA16942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64907-4BA0-43DD-8E84-DA913631F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35B61-1093-4068-97EE-FF8D99026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9DB27-1B2B-45B8-88A3-510F45F9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7CC7-565E-4443-B115-A82CF9E6C59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D2688-79D7-4101-B3B1-CE2A5F4F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3B247-33EE-4845-8D36-5108EC8C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4F65-C34E-4B2F-8B1B-4380A477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2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D673-752A-4BED-A166-F7B27BA1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33822-4DB0-4273-A4A5-7B4FA5F68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34531-439B-4398-9E0D-A66F3687A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BA540-A302-4CEE-83C6-1F4AFD3B4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BE301-20FD-4D02-90E2-6A8F737D8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E6340-DD1A-4715-B8A0-F5B4442F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7CC7-565E-4443-B115-A82CF9E6C59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B0162-62F2-4E59-97E9-0E97A7C5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2F784-ED90-40CD-8AC1-2AB5ADE1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4F65-C34E-4B2F-8B1B-4380A477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B6A5-F1C6-4B66-B6C5-09155E9D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FE7B6-F2F0-47CF-AC5D-19D52FAA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7CC7-565E-4443-B115-A82CF9E6C59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F0633-6B5D-45B1-95C0-F0B6FB0D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DB303-4571-43C2-8982-8B760C23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4F65-C34E-4B2F-8B1B-4380A477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7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FFE4C-F75A-4FB0-8FEC-F073DD3B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7CC7-565E-4443-B115-A82CF9E6C59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62091-5380-46F8-B223-2D36A1CE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40B9-9671-45A8-AD48-707501AB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4F65-C34E-4B2F-8B1B-4380A477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8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EDF7-3297-40BE-BA44-9DF3ED0C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8BAE7-0EC7-41B1-BCA1-79FF2BEA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9A447-E7FD-4944-99C0-F96B5FA56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A0E87-07B7-447A-A4B0-A025A916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7CC7-565E-4443-B115-A82CF9E6C59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F5817-0F5B-4429-80DC-C96E18A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5D7A5-9EB4-40B2-A4B6-8FB534AA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4F65-C34E-4B2F-8B1B-4380A477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1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6E24-466A-44B5-BF9B-D5587A46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99BE8-3E55-4A9E-8341-4C4A60856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019F1-3D3C-4CD7-A8FD-32D6E761D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B8DDF-CDA3-4E32-B89F-92E44FFB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7CC7-565E-4443-B115-A82CF9E6C59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71003-2964-4AC2-9787-AFE93FEA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29142-3DC7-4FFA-B293-CA9EA6AD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4F65-C34E-4B2F-8B1B-4380A477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3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CC185-C7D0-4028-9992-CB4FD50D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780C8-9C7B-4BC5-8E5B-F4B5F5C2B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B83C8-8633-4D0B-A20A-BFD076EE9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27CC7-565E-4443-B115-A82CF9E6C59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901A9-F9E6-413B-BFD7-F2A1BEB04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D9D82-8A56-4B8B-BA4B-2C10A277C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4F65-C34E-4B2F-8B1B-4380A477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2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833BC-0F78-4E53-8F62-50F2E9F77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1088" y="111093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GROCERY 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AA80C-2110-4CA1-B6B5-85CC55F60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8" y="4285171"/>
            <a:ext cx="5319433" cy="1461895"/>
          </a:xfrm>
        </p:spPr>
        <p:txBody>
          <a:bodyPr anchor="b">
            <a:noAutofit/>
          </a:bodyPr>
          <a:lstStyle/>
          <a:p>
            <a:pPr lvl="5" algn="l"/>
            <a:endParaRPr lang="en-US" sz="500" dirty="0">
              <a:solidFill>
                <a:schemeClr val="bg1"/>
              </a:solidFill>
            </a:endParaRPr>
          </a:p>
          <a:p>
            <a:pPr lvl="5" algn="l"/>
            <a:endParaRPr lang="en-US" sz="500" dirty="0">
              <a:solidFill>
                <a:schemeClr val="bg1"/>
              </a:solidFill>
            </a:endParaRPr>
          </a:p>
          <a:p>
            <a:pPr lvl="5" algn="l"/>
            <a:r>
              <a:rPr lang="en-US" sz="2400" dirty="0">
                <a:solidFill>
                  <a:schemeClr val="bg1"/>
                </a:solidFill>
              </a:rPr>
              <a:t>Ashokkumar Sharma</a:t>
            </a:r>
          </a:p>
          <a:p>
            <a:pPr lvl="5" algn="l"/>
            <a:r>
              <a:rPr lang="en-US" sz="2400" dirty="0">
                <a:solidFill>
                  <a:schemeClr val="bg1"/>
                </a:solidFill>
              </a:rPr>
              <a:t>Shivani Kulkarni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hopping cart">
            <a:extLst>
              <a:ext uri="{FF2B5EF4-FFF2-40B4-BE49-F238E27FC236}">
                <a16:creationId xmlns:a16="http://schemas.microsoft.com/office/drawing/2014/main" id="{0F45DF47-360B-488A-9DAB-32F70CE4C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18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33BC-0F78-4E53-8F62-50F2E9F77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275" y="111998"/>
            <a:ext cx="8150801" cy="1123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MAJOR DATA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AA80C-2110-4CA1-B6B5-85CC55F60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49" y="1361872"/>
            <a:ext cx="8150801" cy="49805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How to determine what product must be discarded?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algn="l"/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7" name="Rectangle 5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hopping cart">
            <a:extLst>
              <a:ext uri="{FF2B5EF4-FFF2-40B4-BE49-F238E27FC236}">
                <a16:creationId xmlns:a16="http://schemas.microsoft.com/office/drawing/2014/main" id="{0F45DF47-360B-488A-9DAB-32F70CE4C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70A668-18AB-4D6B-A04D-6D472EC3578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2696" y="2881776"/>
            <a:ext cx="4277204" cy="1263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8097DF-6AB4-4B6D-80DE-DDED15A6112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50" y="2358913"/>
            <a:ext cx="3895725" cy="391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908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33BC-0F78-4E53-8F62-50F2E9F77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275" y="111998"/>
            <a:ext cx="8150801" cy="1123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MAJOR DATA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AA80C-2110-4CA1-B6B5-85CC55F60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49" y="1361872"/>
            <a:ext cx="8150801" cy="49805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How many products are discarded and in what quantity?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7" name="Rectangle 5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hopping cart">
            <a:extLst>
              <a:ext uri="{FF2B5EF4-FFF2-40B4-BE49-F238E27FC236}">
                <a16:creationId xmlns:a16="http://schemas.microsoft.com/office/drawing/2014/main" id="{0F45DF47-360B-488A-9DAB-32F70CE4C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FC3EE6-5C75-43CD-AC30-B638FDB2CB9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36428" y="2358912"/>
            <a:ext cx="6927801" cy="26994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851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33BC-0F78-4E53-8F62-50F2E9F77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545" y="2119054"/>
            <a:ext cx="4866938" cy="9937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INTERFACES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7523568-D678-478B-AC73-8F0FF0231035}"/>
              </a:ext>
            </a:extLst>
          </p:cNvPr>
          <p:cNvSpPr txBox="1"/>
          <p:nvPr/>
        </p:nvSpPr>
        <p:spPr>
          <a:xfrm>
            <a:off x="8822987" y="624515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Menu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518" y="555389"/>
            <a:ext cx="49339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61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7523568-D678-478B-AC73-8F0FF0231035}"/>
              </a:ext>
            </a:extLst>
          </p:cNvPr>
          <p:cNvSpPr txBox="1"/>
          <p:nvPr/>
        </p:nvSpPr>
        <p:spPr>
          <a:xfrm>
            <a:off x="1867710" y="4844375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Manager Details</a:t>
            </a:r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1B0FDE01-688D-41B8-9B0B-2E2B020B864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7187" y="1253414"/>
            <a:ext cx="5319401" cy="3500170"/>
          </a:xfrm>
          <a:prstGeom prst="rect">
            <a:avLst/>
          </a:prstGeom>
        </p:spPr>
      </p:pic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03A67F15-8030-49FD-A76C-436122B05F6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5411" y="1200908"/>
            <a:ext cx="5319401" cy="35526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C35ABB-165B-4677-948E-070F92445397}"/>
              </a:ext>
            </a:extLst>
          </p:cNvPr>
          <p:cNvSpPr txBox="1"/>
          <p:nvPr/>
        </p:nvSpPr>
        <p:spPr>
          <a:xfrm>
            <a:off x="7846978" y="4753584"/>
            <a:ext cx="155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Vendor Details</a:t>
            </a:r>
          </a:p>
        </p:txBody>
      </p:sp>
    </p:spTree>
    <p:extLst>
      <p:ext uri="{BB962C8B-B14F-4D97-AF65-F5344CB8AC3E}">
        <p14:creationId xmlns:p14="http://schemas.microsoft.com/office/powerpoint/2010/main" val="3535336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7523568-D678-478B-AC73-8F0FF0231035}"/>
              </a:ext>
            </a:extLst>
          </p:cNvPr>
          <p:cNvSpPr txBox="1"/>
          <p:nvPr/>
        </p:nvSpPr>
        <p:spPr>
          <a:xfrm>
            <a:off x="1848255" y="5593405"/>
            <a:ext cx="16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Details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C35ABB-165B-4677-948E-070F92445397}"/>
              </a:ext>
            </a:extLst>
          </p:cNvPr>
          <p:cNvSpPr txBox="1"/>
          <p:nvPr/>
        </p:nvSpPr>
        <p:spPr>
          <a:xfrm>
            <a:off x="7894357" y="5459763"/>
            <a:ext cx="244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Instance Details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422F9-0F68-41E6-9913-5F82E622F3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7188" y="953947"/>
            <a:ext cx="5038922" cy="4505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317663-24A4-47E5-B089-5F8F4B3157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19241" y="953947"/>
            <a:ext cx="5038909" cy="445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5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7523568-D678-478B-AC73-8F0FF0231035}"/>
              </a:ext>
            </a:extLst>
          </p:cNvPr>
          <p:cNvSpPr txBox="1"/>
          <p:nvPr/>
        </p:nvSpPr>
        <p:spPr>
          <a:xfrm>
            <a:off x="1916349" y="5829095"/>
            <a:ext cx="125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Sales Order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C35ABB-165B-4677-948E-070F92445397}"/>
              </a:ext>
            </a:extLst>
          </p:cNvPr>
          <p:cNvSpPr txBox="1"/>
          <p:nvPr/>
        </p:nvSpPr>
        <p:spPr>
          <a:xfrm>
            <a:off x="7942995" y="5644429"/>
            <a:ext cx="163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Purchase Order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72197D-08F9-40BC-BE6D-DFBF6C04B4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3437" y="530718"/>
            <a:ext cx="4076700" cy="5276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3EB6BF-13FB-41B5-8CC6-02CDB86D5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79" y="675098"/>
            <a:ext cx="5277779" cy="49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1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833BC-0F78-4E53-8F62-50F2E9F77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4994" y="2665828"/>
            <a:ext cx="5319433" cy="2076333"/>
          </a:xfrm>
        </p:spPr>
        <p:txBody>
          <a:bodyPr anchor="t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hopping cart">
            <a:extLst>
              <a:ext uri="{FF2B5EF4-FFF2-40B4-BE49-F238E27FC236}">
                <a16:creationId xmlns:a16="http://schemas.microsoft.com/office/drawing/2014/main" id="{0F45DF47-360B-488A-9DAB-32F70CE4C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1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hopping cart">
            <a:extLst>
              <a:ext uri="{FF2B5EF4-FFF2-40B4-BE49-F238E27FC236}">
                <a16:creationId xmlns:a16="http://schemas.microsoft.com/office/drawing/2014/main" id="{0F45DF47-360B-488A-9DAB-32F70CE4C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8545" y="1369118"/>
            <a:ext cx="3789988" cy="3789988"/>
          </a:xfrm>
          <a:prstGeom prst="rect">
            <a:avLst/>
          </a:prstGeom>
        </p:spPr>
      </p:pic>
      <p:sp>
        <p:nvSpPr>
          <p:cNvPr id="14" name="Freeform 3">
            <a:extLst>
              <a:ext uri="{FF2B5EF4-FFF2-40B4-BE49-F238E27FC236}">
                <a16:creationId xmlns:a16="http://schemas.microsoft.com/office/drawing/2014/main" id="{97FCB4AC-74E0-4CC3-95D6-E6158D6ECE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5C4527E1-0008-421A-B31C-AEA4C2A6A7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833BC-0F78-4E53-8F62-50F2E9F77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11" y="1300450"/>
            <a:ext cx="4624691" cy="82867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b="1" dirty="0"/>
              <a:t>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46DD9-A7C1-4749-B1D6-386BAB4C8868}"/>
              </a:ext>
            </a:extLst>
          </p:cNvPr>
          <p:cNvSpPr txBox="1"/>
          <p:nvPr/>
        </p:nvSpPr>
        <p:spPr>
          <a:xfrm>
            <a:off x="496110" y="2455974"/>
            <a:ext cx="6234627" cy="336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Focuses on in-store management of products.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Eases cumbersome tasks like restocking, keeping a track of items available and items that need to be discarded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Store Manager is the user of this system.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the store manager in ordering products from vendors, the product to be ordered, its quantity and the time when it should be ordered.</a:t>
            </a:r>
          </a:p>
        </p:txBody>
      </p:sp>
    </p:spTree>
    <p:extLst>
      <p:ext uri="{BB962C8B-B14F-4D97-AF65-F5344CB8AC3E}">
        <p14:creationId xmlns:p14="http://schemas.microsoft.com/office/powerpoint/2010/main" val="211133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33BC-0F78-4E53-8F62-50F2E9F77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758" y="828284"/>
            <a:ext cx="91225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TOOLS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AA80C-2110-4CA1-B6B5-85CC55F60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7605" y="2237661"/>
            <a:ext cx="6828294" cy="279625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SQL Server Management Studio – For backend (SQL Scripting)</a:t>
            </a:r>
          </a:p>
          <a:p>
            <a:pPr lvl="0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Microsoft Access – For frontend development (Creating UI and Forms)</a:t>
            </a:r>
          </a:p>
          <a:p>
            <a:pPr lvl="0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Microsoft Visio – For Entity Relationship Diagram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Shopping cart">
            <a:extLst>
              <a:ext uri="{FF2B5EF4-FFF2-40B4-BE49-F238E27FC236}">
                <a16:creationId xmlns:a16="http://schemas.microsoft.com/office/drawing/2014/main" id="{0F45DF47-360B-488A-9DAB-32F70CE4C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8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33BC-0F78-4E53-8F62-50F2E9F77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023" y="277922"/>
            <a:ext cx="50063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ASSUMPTIONS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hopping cart">
            <a:extLst>
              <a:ext uri="{FF2B5EF4-FFF2-40B4-BE49-F238E27FC236}">
                <a16:creationId xmlns:a16="http://schemas.microsoft.com/office/drawing/2014/main" id="{0F45DF47-360B-488A-9DAB-32F70CE4C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7DAA80C-2110-4CA1-B6B5-85CC55F60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3304" y="1881407"/>
            <a:ext cx="5753774" cy="46302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threshold calculated is based on the sale of previous one month.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The restocking of products take 5 days.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user of the system is a non-technical person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/>
              <a:t>every product, </a:t>
            </a:r>
            <a:r>
              <a:rPr lang="en-US" dirty="0"/>
              <a:t>there are different </a:t>
            </a:r>
            <a:r>
              <a:rPr lang="en-US"/>
              <a:t>product instances </a:t>
            </a:r>
            <a:r>
              <a:rPr lang="en-US" dirty="0"/>
              <a:t>based on their Sell-by-date.</a:t>
            </a:r>
          </a:p>
        </p:txBody>
      </p:sp>
    </p:spTree>
    <p:extLst>
      <p:ext uri="{BB962C8B-B14F-4D97-AF65-F5344CB8AC3E}">
        <p14:creationId xmlns:p14="http://schemas.microsoft.com/office/powerpoint/2010/main" val="798243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33BC-0F78-4E53-8F62-50F2E9F77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758" y="828284"/>
            <a:ext cx="91225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400" b="1" dirty="0"/>
              <a:t>E</a:t>
            </a:r>
            <a:r>
              <a:rPr lang="en-US" sz="4400" b="1" dirty="0"/>
              <a:t>NTITIES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AA80C-2110-4CA1-B6B5-85CC55F60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7605" y="2003564"/>
            <a:ext cx="6828294" cy="377266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dirty="0"/>
              <a:t>Store </a:t>
            </a:r>
            <a:r>
              <a:rPr lang="en-IN" dirty="0" smtClean="0"/>
              <a:t>Manager </a:t>
            </a:r>
            <a:endParaRPr lang="en-IN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dirty="0"/>
              <a:t>Vendor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dirty="0"/>
              <a:t>Product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dirty="0"/>
              <a:t>Product Instance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dirty="0"/>
              <a:t>Sales Order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dirty="0"/>
              <a:t>Sales </a:t>
            </a:r>
            <a:r>
              <a:rPr lang="en-IN" dirty="0" err="1"/>
              <a:t>Orderline</a:t>
            </a:r>
            <a:endParaRPr lang="en-IN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dirty="0"/>
              <a:t>Purchase Order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dirty="0"/>
              <a:t>Restock </a:t>
            </a:r>
            <a:r>
              <a:rPr lang="en-IN" dirty="0" err="1"/>
              <a:t>Orderline</a:t>
            </a:r>
            <a:endParaRPr lang="en-US" dirty="0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Shopping cart">
            <a:extLst>
              <a:ext uri="{FF2B5EF4-FFF2-40B4-BE49-F238E27FC236}">
                <a16:creationId xmlns:a16="http://schemas.microsoft.com/office/drawing/2014/main" id="{0F45DF47-360B-488A-9DAB-32F70CE4C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5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33BC-0F78-4E53-8F62-50F2E9F77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275" y="111998"/>
            <a:ext cx="8150801" cy="1123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MAJOR DATA QUESTIONS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AA80C-2110-4CA1-B6B5-85CC55F60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49" y="1361872"/>
            <a:ext cx="8150801" cy="49805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/>
              <a:t>How often is the product being restocked?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algn="l"/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7" name="Rectangle 5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hopping cart">
            <a:extLst>
              <a:ext uri="{FF2B5EF4-FFF2-40B4-BE49-F238E27FC236}">
                <a16:creationId xmlns:a16="http://schemas.microsoft.com/office/drawing/2014/main" id="{0F45DF47-360B-488A-9DAB-32F70CE4C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6DE90-582F-401D-B13A-728F9B66805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28646" y="2597285"/>
            <a:ext cx="3867354" cy="387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1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33BC-0F78-4E53-8F62-50F2E9F77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275" y="111998"/>
            <a:ext cx="8150801" cy="1123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MAJOR DATA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AA80C-2110-4CA1-B6B5-85CC55F60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49" y="1361872"/>
            <a:ext cx="8150801" cy="49805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Which product needs to be restocked? In what quantity?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7" name="Rectangle 5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hopping cart">
            <a:extLst>
              <a:ext uri="{FF2B5EF4-FFF2-40B4-BE49-F238E27FC236}">
                <a16:creationId xmlns:a16="http://schemas.microsoft.com/office/drawing/2014/main" id="{0F45DF47-360B-488A-9DAB-32F70CE4C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E869C0-7F04-459A-8B5A-40F9AF31BD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34564" y="2327299"/>
            <a:ext cx="3063504" cy="1923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D616DE-6487-43EC-9C84-89431C1942F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387883" y="1926076"/>
            <a:ext cx="3806051" cy="454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2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33BC-0F78-4E53-8F62-50F2E9F77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275" y="111998"/>
            <a:ext cx="8150801" cy="1123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MAJOR DATA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AA80C-2110-4CA1-B6B5-85CC55F60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49" y="1361872"/>
            <a:ext cx="8150801" cy="49805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What products are sold most popularly?</a:t>
            </a:r>
          </a:p>
          <a:p>
            <a:pPr algn="l"/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7" name="Rectangle 5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hopping cart">
            <a:extLst>
              <a:ext uri="{FF2B5EF4-FFF2-40B4-BE49-F238E27FC236}">
                <a16:creationId xmlns:a16="http://schemas.microsoft.com/office/drawing/2014/main" id="{0F45DF47-360B-488A-9DAB-32F70CE4C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F6A64B-D260-4CEE-84E9-03BA11DA939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92866" y="2475789"/>
            <a:ext cx="3609873" cy="345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9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DAA80C-2110-4CA1-B6B5-85CC55F60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49" y="1361872"/>
            <a:ext cx="8150801" cy="49805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7" name="Rectangle 5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hopping cart">
            <a:extLst>
              <a:ext uri="{FF2B5EF4-FFF2-40B4-BE49-F238E27FC236}">
                <a16:creationId xmlns:a16="http://schemas.microsoft.com/office/drawing/2014/main" id="{0F45DF47-360B-488A-9DAB-32F70CE4C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2050" name="Picture 40">
            <a:extLst>
              <a:ext uri="{FF2B5EF4-FFF2-40B4-BE49-F238E27FC236}">
                <a16:creationId xmlns:a16="http://schemas.microsoft.com/office/drawing/2014/main" id="{10F35995-D5E9-4671-A67A-94E389E7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57" y="301557"/>
            <a:ext cx="5943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41">
            <a:extLst>
              <a:ext uri="{FF2B5EF4-FFF2-40B4-BE49-F238E27FC236}">
                <a16:creationId xmlns:a16="http://schemas.microsoft.com/office/drawing/2014/main" id="{E168240C-9E3D-4FDA-9DF7-91CF15585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57" y="3501957"/>
            <a:ext cx="5943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462E0D1-26DD-4684-AD8F-3B4CAAB61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757" y="3015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379BEC9-CE1B-4506-BDE5-EC2FBEA2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757" y="35019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D5CD528-D84A-4CEC-9B56-7FB0D2747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757" y="60165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36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245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GROCERY INVENTORY MANAGEMENT SYSTEM</vt:lpstr>
      <vt:lpstr>BACKGROUND</vt:lpstr>
      <vt:lpstr>TOOLS USED</vt:lpstr>
      <vt:lpstr>ASSUMPTIONS</vt:lpstr>
      <vt:lpstr>ENTITIES</vt:lpstr>
      <vt:lpstr>MAJOR DATA QUESTIONS</vt:lpstr>
      <vt:lpstr>MAJOR DATA QUESTIONS</vt:lpstr>
      <vt:lpstr>MAJOR DATA QUESTIONS</vt:lpstr>
      <vt:lpstr>PowerPoint Presentation</vt:lpstr>
      <vt:lpstr>MAJOR DATA QUESTIONS</vt:lpstr>
      <vt:lpstr>MAJOR DATA QUESTIONS</vt:lpstr>
      <vt:lpstr>INTERFACES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INVENTORY MANAGEMENT SYSTEM</dc:title>
  <dc:creator>Shivani Milind Kulkarni</dc:creator>
  <cp:lastModifiedBy>Ashokkumar Sureshchandra Sharma</cp:lastModifiedBy>
  <cp:revision>19</cp:revision>
  <dcterms:created xsi:type="dcterms:W3CDTF">2018-12-03T21:18:48Z</dcterms:created>
  <dcterms:modified xsi:type="dcterms:W3CDTF">2018-12-10T23:06:19Z</dcterms:modified>
</cp:coreProperties>
</file>