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0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2" name="TextBox 13"/>
          <p:cNvSpPr txBox="1"/>
          <p:nvPr/>
        </p:nvSpPr>
        <p:spPr>
          <a:xfrm>
            <a:off x="2554542" y="3314150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b="1" dirty="0" sz="2400" lang="en-US"/>
              <a:t>A</a:t>
            </a:r>
            <a:r>
              <a:rPr b="1" dirty="0" sz="2400" lang="en-US"/>
              <a:t>s</a:t>
            </a:r>
            <a:r>
              <a:rPr b="1" dirty="0" sz="2400" lang="en-US"/>
              <a:t>h</a:t>
            </a:r>
            <a:r>
              <a:rPr b="1" dirty="0" sz="2400" lang="en-US"/>
              <a:t>ok </a:t>
            </a:r>
            <a:r>
              <a:rPr b="1" dirty="0" sz="2400" lang="en-US"/>
              <a:t>Kumar</a:t>
            </a:r>
            <a:r>
              <a:rPr b="1" dirty="0" sz="2400" lang="en-US"/>
              <a:t>.</a:t>
            </a:r>
            <a:r>
              <a:rPr b="1" dirty="0" sz="2400" lang="en-US"/>
              <a:t>E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8</a:t>
            </a:r>
            <a:r>
              <a:rPr dirty="0" sz="2400" lang="en-US"/>
              <a:t>1</a:t>
            </a:r>
            <a:r>
              <a:rPr dirty="0" sz="2400" lang="en-US"/>
              <a:t>E</a:t>
            </a:r>
            <a:r>
              <a:rPr dirty="0" sz="2400" lang="en-US"/>
              <a:t>A</a:t>
            </a:r>
            <a:r>
              <a:rPr dirty="0" sz="2400" lang="en-US"/>
              <a:t>E</a:t>
            </a:r>
            <a:r>
              <a:rPr dirty="0" sz="2400" lang="en-US"/>
              <a:t>4</a:t>
            </a:r>
            <a:r>
              <a:rPr dirty="0" sz="2400" lang="en-US"/>
              <a:t>A</a:t>
            </a:r>
            <a:r>
              <a:rPr dirty="0" sz="2400" lang="en-US"/>
              <a:t>E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D</a:t>
            </a:r>
            <a:r>
              <a:rPr dirty="0" sz="2400" lang="en-US"/>
              <a:t>B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9</a:t>
            </a:r>
            <a:r>
              <a:rPr dirty="0" sz="2400" lang="en-US"/>
              <a:t>1</a:t>
            </a:r>
            <a:r>
              <a:rPr dirty="0" sz="2400" lang="en-US"/>
              <a:t>7</a:t>
            </a:r>
            <a:r>
              <a:rPr dirty="0" sz="2400" lang="en-US"/>
              <a:t>A</a:t>
            </a:r>
            <a:r>
              <a:rPr dirty="0" sz="2400" lang="en-US"/>
              <a:t>4</a:t>
            </a:r>
            <a:r>
              <a:rPr dirty="0" sz="2400" lang="en-US"/>
              <a:t>9</a:t>
            </a:r>
            <a:r>
              <a:rPr dirty="0" sz="2400" lang="en-US"/>
              <a:t>6</a:t>
            </a:r>
            <a:r>
              <a:rPr dirty="0" sz="2400" lang="en-US"/>
              <a:t>B</a:t>
            </a:r>
            <a:r>
              <a:rPr dirty="0" sz="2400" lang="en-US"/>
              <a:t>1</a:t>
            </a:r>
            <a:r>
              <a:rPr dirty="0" sz="2400" lang="en-US"/>
              <a:t>A</a:t>
            </a:r>
            <a:r>
              <a:rPr dirty="0" sz="2400" lang="en-US"/>
              <a:t>8</a:t>
            </a:r>
            <a:r>
              <a:rPr dirty="0" sz="2400" lang="en-US"/>
              <a:t>3</a:t>
            </a:r>
            <a:r>
              <a:rPr dirty="0" sz="2400" lang="en-US"/>
              <a:t>9</a:t>
            </a:r>
            <a:r>
              <a:rPr dirty="0" sz="2400" lang="en-US"/>
              <a:t>9</a:t>
            </a:r>
            <a:r>
              <a:rPr dirty="0" sz="2400" lang="en-US"/>
              <a:t>2</a:t>
            </a:r>
            <a:r>
              <a:rPr dirty="0" sz="2400" lang="en-US"/>
              <a:t>8</a:t>
            </a:r>
            <a:r>
              <a:rPr dirty="0" sz="2400" lang="en-US"/>
              <a:t>A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b="1" dirty="0" sz="2400" lang="en-US"/>
              <a:t>B</a:t>
            </a:r>
            <a:r>
              <a:rPr b="1" dirty="0" sz="2400" lang="en-US"/>
              <a:t>C</a:t>
            </a:r>
            <a:r>
              <a:rPr b="1" dirty="0" sz="2400" lang="en-US"/>
              <a:t>A 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A</a:t>
            </a:r>
            <a:r>
              <a:rPr dirty="0" sz="2400" lang="en-US"/>
              <a:t>K</a:t>
            </a:r>
            <a:r>
              <a:rPr dirty="0" sz="2400" lang="en-US"/>
              <a:t>SHEYAA </a:t>
            </a:r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/ UNIVERSITY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>
                <a:solidFill>
                  <a:srgbClr val="BF0000"/>
                </a:solidFill>
              </a:rPr>
              <a:t>RESULTS AND SCREENSHOTS</a:t>
            </a:r>
            <a:endParaRPr dirty="0" sz="4250">
              <a:solidFill>
                <a:srgbClr val="BF0000"/>
              </a:solidFill>
            </a:endParaRPr>
          </a:p>
        </p:txBody>
      </p:sp>
      <p:sp>
        <p:nvSpPr>
          <p:cNvPr id="104860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-244023" y="1450780"/>
            <a:ext cx="3088371" cy="5407219"/>
          </a:xfrm>
          <a:prstGeom prst="rect"/>
        </p:spPr>
      </p:pic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6524190" y="1372481"/>
            <a:ext cx="3417417" cy="6048490"/>
          </a:xfrm>
          <a:prstGeom prst="rect"/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21535204">
            <a:off x="3211550" y="1322317"/>
            <a:ext cx="3088372" cy="6025075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>
                <a:solidFill>
                  <a:srgbClr val="BF0000"/>
                </a:solidFill>
              </a:rPr>
              <a:t>CONCLUSION</a:t>
            </a:r>
            <a:endParaRPr dirty="0">
              <a:solidFill>
                <a:srgbClr val="BF0000"/>
              </a:solidFill>
            </a:endParaRPr>
          </a:p>
        </p:txBody>
      </p:sp>
      <p:sp>
        <p:nvSpPr>
          <p:cNvPr id="104860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7" name="Content Placeholder 2"/>
          <p:cNvSpPr>
            <a:spLocks noGrp="1"/>
          </p:cNvSpPr>
          <p:nvPr/>
        </p:nvSpPr>
        <p:spPr>
          <a:xfrm>
            <a:off x="-69764" y="2384076"/>
            <a:ext cx="10865642" cy="2721049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457200" eaLnBrk="1" hangingPunct="1" indent="-342900" latinLnBrk="0" marL="3429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8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6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4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dirty="0" sz="2800" lang="en-US">
                <a:latin typeface="Arial"/>
              </a:rPr>
              <a:t>     </a:t>
            </a:r>
            <a:r>
              <a:rPr b="1" dirty="0" sz="2800" lang="en-US">
                <a:latin typeface="Arial"/>
              </a:rPr>
              <a:t>This project provides a simple and creative way to present details in a digital format. It is easy to update, accessible, and more attractive than a traditional resume.</a:t>
            </a:r>
            <a:endParaRPr dirty="0" sz="280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"/>
          <p:cNvSpPr>
            <a:spLocks noGrp="1"/>
          </p:cNvSpPr>
          <p:nvPr>
            <p:ph type="ctrTitle"/>
          </p:nvPr>
        </p:nvSpPr>
        <p:spPr>
          <a:solidFill>
            <a:srgbClr val="D04617"/>
          </a:solidFill>
        </p:spPr>
        <p:txBody>
          <a:bodyPr/>
          <a:p>
            <a:r>
              <a:rPr b="1" lang="en-US"/>
              <a:t>G</a:t>
            </a:r>
            <a:r>
              <a:rPr b="1" lang="en-US"/>
              <a:t>i</a:t>
            </a:r>
            <a:r>
              <a:rPr b="1" lang="en-US"/>
              <a:t>t</a:t>
            </a:r>
            <a:r>
              <a:rPr b="1" lang="en-US"/>
              <a:t>Hub </a:t>
            </a:r>
            <a:r>
              <a:rPr b="1" lang="en-US"/>
              <a:t>L</a:t>
            </a:r>
            <a:r>
              <a:rPr b="1" lang="en-US"/>
              <a:t>i</a:t>
            </a:r>
            <a:r>
              <a:rPr b="1" lang="en-US"/>
              <a:t>n</a:t>
            </a:r>
            <a:r>
              <a:rPr b="1" lang="en-US"/>
              <a:t>k </a:t>
            </a:r>
            <a:endParaRPr lang="en-US"/>
          </a:p>
        </p:txBody>
      </p:sp>
      <p:sp>
        <p:nvSpPr>
          <p:cNvPr id="1048709" name=""/>
          <p:cNvSpPr>
            <a:spLocks noGrp="1"/>
          </p:cNvSpPr>
          <p:nvPr>
            <p:ph type="subTitle" idx="4"/>
          </p:nvPr>
        </p:nvSpPr>
        <p:spPr/>
        <p:txBody>
          <a:bodyPr/>
          <a:p>
            <a:r>
              <a:rPr lang="en-US"/>
              <a:t>https://ashokkumar103600-bot.github.io/digital_portfolio/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7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8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0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>
                <a:solidFill>
                  <a:srgbClr val="BF0000"/>
                </a:solidFill>
              </a:rPr>
              <a:t>PROJECT</a:t>
            </a:r>
            <a:r>
              <a:rPr dirty="0" sz="4250" spc="-85">
                <a:solidFill>
                  <a:srgbClr val="BF0000"/>
                </a:solidFill>
              </a:rPr>
              <a:t> </a:t>
            </a:r>
            <a:r>
              <a:rPr dirty="0" sz="4250" spc="25">
                <a:solidFill>
                  <a:srgbClr val="BF0000"/>
                </a:solidFill>
              </a:rPr>
              <a:t>TITLE</a:t>
            </a:r>
            <a:endParaRPr sz="4250">
              <a:solidFill>
                <a:srgbClr val="BF0000"/>
              </a:solidFill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52" name="Content Placeholder 2"/>
          <p:cNvSpPr>
            <a:spLocks noGrp="1"/>
          </p:cNvSpPr>
          <p:nvPr/>
        </p:nvSpPr>
        <p:spPr>
          <a:xfrm>
            <a:off x="897605" y="2603500"/>
            <a:ext cx="9083007" cy="3416300"/>
          </a:xfrm>
          <a:prstGeom prst="rect"/>
        </p:spPr>
        <p:txBody>
          <a:bodyPr bIns="45720" lIns="91440" rIns="91440" rtlCol="0" tIns="45720" vert="horz">
            <a:normAutofit lnSpcReduction="10000"/>
          </a:bodyPr>
          <a:lstStyle>
            <a:lvl1pPr algn="l" defTabSz="457200" eaLnBrk="1" hangingPunct="1" indent="-342900" latinLnBrk="0" marL="3429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8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6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4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r>
              <a:rPr dirty="0" lang="en-US">
                <a:latin typeface="Arial"/>
              </a:rPr>
              <a:t>  </a:t>
            </a:r>
            <a:r>
              <a:rPr b="1" dirty="0" sz="2400" lang="en-US">
                <a:latin typeface="Arial"/>
              </a:rPr>
              <a:t>  </a:t>
            </a:r>
            <a:r>
              <a:rPr b="1" dirty="0" sz="2400" lang="en-US">
                <a:latin typeface="Arial"/>
              </a:rPr>
              <a:t>⭐</a:t>
            </a:r>
            <a:r>
              <a:rPr b="1" dirty="0" sz="2400" lang="en-US">
                <a:latin typeface="Arial"/>
              </a:rPr>
              <a:t> </a:t>
            </a:r>
            <a:r>
              <a:rPr b="1" dirty="0" sz="3600" lang="en-US">
                <a:latin typeface="Arial"/>
              </a:rPr>
              <a:t>My Resume</a:t>
            </a:r>
            <a:endParaRPr altLang="en-US" lang="zh-CN"/>
          </a:p>
          <a:p>
            <a:pPr indent="0" marL="0">
              <a:buNone/>
            </a:pPr>
            <a:r>
              <a:rPr b="1" dirty="0" sz="2400" lang="en-US">
                <a:latin typeface="Arial"/>
              </a:rPr>
              <a:t>                Digital Portfolio Development </a:t>
            </a:r>
          </a:p>
          <a:p>
            <a:pPr indent="0" marL="0">
              <a:buNone/>
            </a:pPr>
            <a:r>
              <a:rPr b="1" dirty="0" sz="2400" lang="en-US">
                <a:latin typeface="Arial"/>
              </a:rPr>
              <a:t>                Design and Implementation of a Digital Portfolio </a:t>
            </a:r>
          </a:p>
          <a:p>
            <a:pPr indent="0" marL="0">
              <a:buNone/>
            </a:pPr>
            <a:r>
              <a:rPr b="1" dirty="0" sz="2400" lang="en-US">
                <a:latin typeface="Arial"/>
              </a:rPr>
              <a:t>                Web Based Digital Portfolio System </a:t>
            </a:r>
          </a:p>
          <a:p>
            <a:pPr indent="0" marL="0">
              <a:buNone/>
            </a:pPr>
            <a:r>
              <a:rPr b="1" dirty="0" sz="2400" lang="en-US">
                <a:latin typeface="Arial"/>
              </a:rPr>
              <a:t>                Personal Digital Portfolio Website </a:t>
            </a:r>
          </a:p>
          <a:p>
            <a:pPr indent="0" marL="0">
              <a:buNone/>
            </a:pPr>
            <a:r>
              <a:rPr b="1" dirty="0" sz="2400" lang="en-US">
                <a:latin typeface="Arial"/>
              </a:rPr>
              <a:t>                Interactive Digital Portfolio </a:t>
            </a:r>
          </a:p>
          <a:p>
            <a:pPr indent="0" marL="0"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4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3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4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5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7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82916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solidFill>
                  <a:srgbClr val="BF0000"/>
                </a:solidFill>
              </a:rPr>
              <a:t>A</a:t>
            </a:r>
            <a:r>
              <a:rPr dirty="0" spc="-5">
                <a:solidFill>
                  <a:srgbClr val="BF0000"/>
                </a:solidFill>
              </a:rPr>
              <a:t>G</a:t>
            </a:r>
            <a:r>
              <a:rPr dirty="0" spc="-35">
                <a:solidFill>
                  <a:srgbClr val="BF0000"/>
                </a:solidFill>
              </a:rPr>
              <a:t>E</a:t>
            </a:r>
            <a:r>
              <a:rPr dirty="0" spc="15">
                <a:solidFill>
                  <a:srgbClr val="BF0000"/>
                </a:solidFill>
              </a:rPr>
              <a:t>N</a:t>
            </a:r>
            <a:r>
              <a:rPr dirty="0">
                <a:solidFill>
                  <a:srgbClr val="BF0000"/>
                </a:solidFill>
              </a:rPr>
              <a:t>DA</a:t>
            </a:r>
            <a:endParaRPr dirty="0">
              <a:solidFill>
                <a:srgbClr val="BF0000"/>
              </a:solidFill>
            </a:endParaRPr>
          </a:p>
        </p:txBody>
      </p:sp>
      <p:sp>
        <p:nvSpPr>
          <p:cNvPr id="104866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9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7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710622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>
                <a:solidFill>
                  <a:srgbClr val="BF0000"/>
                </a:solidFill>
              </a:rPr>
              <a:t>P</a:t>
            </a:r>
            <a:r>
              <a:rPr dirty="0" sz="4250" spc="15">
                <a:solidFill>
                  <a:srgbClr val="BF0000"/>
                </a:solidFill>
              </a:rPr>
              <a:t>ROB</a:t>
            </a:r>
            <a:r>
              <a:rPr dirty="0" sz="4250" spc="55">
                <a:solidFill>
                  <a:srgbClr val="BF0000"/>
                </a:solidFill>
              </a:rPr>
              <a:t>L</a:t>
            </a:r>
            <a:r>
              <a:rPr dirty="0" sz="4250" spc="-20">
                <a:solidFill>
                  <a:srgbClr val="BF0000"/>
                </a:solidFill>
              </a:rPr>
              <a:t>E</a:t>
            </a:r>
            <a:r>
              <a:rPr dirty="0" sz="4250" spc="20">
                <a:solidFill>
                  <a:srgbClr val="BF0000"/>
                </a:solidFill>
              </a:rPr>
              <a:t>M</a:t>
            </a:r>
            <a:r>
              <a:rPr dirty="0" sz="4250">
                <a:solidFill>
                  <a:srgbClr val="BF0000"/>
                </a:solidFill>
              </a:rPr>
              <a:t>	</a:t>
            </a:r>
            <a:r>
              <a:rPr dirty="0" sz="4250" spc="10">
                <a:solidFill>
                  <a:srgbClr val="BF0000"/>
                </a:solidFill>
              </a:rPr>
              <a:t>S</a:t>
            </a:r>
            <a:r>
              <a:rPr dirty="0" sz="4250" spc="-370">
                <a:solidFill>
                  <a:srgbClr val="BF0000"/>
                </a:solidFill>
              </a:rPr>
              <a:t>T</a:t>
            </a:r>
            <a:r>
              <a:rPr dirty="0" sz="4250" spc="-375">
                <a:solidFill>
                  <a:srgbClr val="BF0000"/>
                </a:solidFill>
              </a:rPr>
              <a:t>A</a:t>
            </a:r>
            <a:r>
              <a:rPr dirty="0" sz="4250" spc="15">
                <a:solidFill>
                  <a:srgbClr val="BF0000"/>
                </a:solidFill>
              </a:rPr>
              <a:t>T</a:t>
            </a:r>
            <a:r>
              <a:rPr dirty="0" sz="4250" spc="-10">
                <a:solidFill>
                  <a:srgbClr val="BF0000"/>
                </a:solidFill>
              </a:rPr>
              <a:t>E</a:t>
            </a:r>
            <a:r>
              <a:rPr dirty="0" sz="4250" spc="-20">
                <a:solidFill>
                  <a:srgbClr val="BF0000"/>
                </a:solidFill>
              </a:rPr>
              <a:t>ME</a:t>
            </a:r>
            <a:r>
              <a:rPr dirty="0" sz="4250" spc="10">
                <a:solidFill>
                  <a:srgbClr val="BF0000"/>
                </a:solidFill>
              </a:rPr>
              <a:t>NT</a:t>
            </a:r>
            <a:endParaRPr sz="4250">
              <a:solidFill>
                <a:srgbClr val="BF0000"/>
              </a:solidFill>
            </a:endParaRPr>
          </a:p>
        </p:txBody>
      </p:sp>
      <p:pic>
        <p:nvPicPr>
          <p:cNvPr id="209716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5" name="Content Placeholder 2"/>
          <p:cNvSpPr>
            <a:spLocks noGrp="1"/>
          </p:cNvSpPr>
          <p:nvPr/>
        </p:nvSpPr>
        <p:spPr>
          <a:xfrm>
            <a:off x="527890" y="2235200"/>
            <a:ext cx="8825659" cy="3416300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457200" eaLnBrk="1" hangingPunct="1" indent="-342900" latinLnBrk="0" marL="3429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8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6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4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dirty="0" sz="2800" lang="en-US">
                <a:latin typeface="Arial"/>
              </a:rPr>
              <a:t>A normal paper resume is plain and limited in </a:t>
            </a:r>
            <a:r>
              <a:rPr dirty="0" sz="2800" lang="en-US" err="1">
                <a:latin typeface="Arial"/>
              </a:rPr>
              <a:t>design,which</a:t>
            </a:r>
            <a:r>
              <a:rPr dirty="0" sz="2800" lang="en-US">
                <a:latin typeface="Arial"/>
              </a:rPr>
              <a:t> makes it hard to show creativity and stand out. To solve this, I create a digital resume that presents my personal details, skills, education and projects in a clear, attractive, and easily accessible 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>
                <a:solidFill>
                  <a:srgbClr val="BF0000"/>
                </a:solidFill>
              </a:rPr>
              <a:t>PROJECT	</a:t>
            </a:r>
            <a:r>
              <a:rPr dirty="0" sz="4250" spc="-20">
                <a:solidFill>
                  <a:srgbClr val="BF0000"/>
                </a:solidFill>
              </a:rPr>
              <a:t>OVERVIEW</a:t>
            </a:r>
            <a:endParaRPr sz="4250">
              <a:solidFill>
                <a:srgbClr val="BF0000"/>
              </a:solidFill>
            </a:endParaRPr>
          </a:p>
        </p:txBody>
      </p:sp>
      <p:pic>
        <p:nvPicPr>
          <p:cNvPr id="209716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81" name="Content Placeholder 2"/>
          <p:cNvSpPr>
            <a:spLocks noGrp="1"/>
          </p:cNvSpPr>
          <p:nvPr/>
        </p:nvSpPr>
        <p:spPr>
          <a:xfrm>
            <a:off x="299771" y="2019299"/>
            <a:ext cx="7516068" cy="3836697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457200" eaLnBrk="1" hangingPunct="1" indent="-342900" latinLnBrk="0" marL="3429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8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6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4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dirty="0" sz="2800" lang="en-US">
                <a:latin typeface="Arial"/>
              </a:rPr>
              <a:t>The project focuses on developing a Digital Portfolio Website to showcase personal details, academic background, technical </a:t>
            </a:r>
            <a:r>
              <a:rPr dirty="0" sz="2800" lang="en-US" err="1">
                <a:latin typeface="Arial"/>
              </a:rPr>
              <a:t>skills,and</a:t>
            </a:r>
            <a:r>
              <a:rPr dirty="0" sz="2800" lang="en-US">
                <a:latin typeface="Arial"/>
              </a:rPr>
              <a:t> project work. The portfolio emphasizes user-friendly </a:t>
            </a:r>
            <a:r>
              <a:rPr dirty="0" sz="2800" lang="en-US" err="1">
                <a:latin typeface="Arial"/>
              </a:rPr>
              <a:t>design,responsive</a:t>
            </a:r>
            <a:r>
              <a:rPr dirty="0" sz="2800" lang="en-US">
                <a:latin typeface="Arial"/>
              </a:rPr>
              <a:t> layout, and interactive elements, enabling viewers to navigate easily and understand the profile.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solidFill>
                  <a:srgbClr val="BF0000"/>
                </a:solidFill>
              </a:rPr>
              <a:t>W</a:t>
            </a:r>
            <a:r>
              <a:rPr dirty="0" sz="3200" spc="-20">
                <a:solidFill>
                  <a:srgbClr val="BF0000"/>
                </a:solidFill>
              </a:rPr>
              <a:t>H</a:t>
            </a:r>
            <a:r>
              <a:rPr dirty="0" sz="3200" spc="20">
                <a:solidFill>
                  <a:srgbClr val="BF0000"/>
                </a:solidFill>
              </a:rPr>
              <a:t>O</a:t>
            </a:r>
            <a:r>
              <a:rPr dirty="0" sz="3200" spc="-235">
                <a:solidFill>
                  <a:srgbClr val="BF0000"/>
                </a:solidFill>
              </a:rPr>
              <a:t> </a:t>
            </a:r>
            <a:r>
              <a:rPr dirty="0" sz="3200" spc="-10">
                <a:solidFill>
                  <a:srgbClr val="BF0000"/>
                </a:solidFill>
              </a:rPr>
              <a:t>AR</a:t>
            </a:r>
            <a:r>
              <a:rPr dirty="0" sz="3200" spc="15">
                <a:solidFill>
                  <a:srgbClr val="BF0000"/>
                </a:solidFill>
              </a:rPr>
              <a:t>E</a:t>
            </a:r>
            <a:r>
              <a:rPr dirty="0" sz="3200" spc="-35">
                <a:solidFill>
                  <a:srgbClr val="BF0000"/>
                </a:solidFill>
              </a:rPr>
              <a:t> </a:t>
            </a:r>
            <a:r>
              <a:rPr dirty="0" sz="3200" spc="-10">
                <a:solidFill>
                  <a:srgbClr val="BF0000"/>
                </a:solidFill>
              </a:rPr>
              <a:t>T</a:t>
            </a:r>
            <a:r>
              <a:rPr dirty="0" sz="3200" spc="-15">
                <a:solidFill>
                  <a:srgbClr val="BF0000"/>
                </a:solidFill>
              </a:rPr>
              <a:t>H</a:t>
            </a:r>
            <a:r>
              <a:rPr dirty="0" sz="3200" spc="15">
                <a:solidFill>
                  <a:srgbClr val="BF0000"/>
                </a:solidFill>
              </a:rPr>
              <a:t>E</a:t>
            </a:r>
            <a:r>
              <a:rPr dirty="0" sz="3200" spc="-35">
                <a:solidFill>
                  <a:srgbClr val="BF0000"/>
                </a:solidFill>
              </a:rPr>
              <a:t> </a:t>
            </a:r>
            <a:r>
              <a:rPr dirty="0" sz="3200" spc="-20">
                <a:solidFill>
                  <a:srgbClr val="BF0000"/>
                </a:solidFill>
              </a:rPr>
              <a:t>E</a:t>
            </a:r>
            <a:r>
              <a:rPr dirty="0" sz="3200" spc="30">
                <a:solidFill>
                  <a:srgbClr val="BF0000"/>
                </a:solidFill>
              </a:rPr>
              <a:t>N</a:t>
            </a:r>
            <a:r>
              <a:rPr dirty="0" sz="3200" spc="15">
                <a:solidFill>
                  <a:srgbClr val="BF0000"/>
                </a:solidFill>
              </a:rPr>
              <a:t>D</a:t>
            </a:r>
            <a:r>
              <a:rPr dirty="0" sz="3200" spc="-45">
                <a:solidFill>
                  <a:srgbClr val="BF0000"/>
                </a:solidFill>
              </a:rPr>
              <a:t> </a:t>
            </a:r>
            <a:r>
              <a:rPr dirty="0" sz="3200">
                <a:solidFill>
                  <a:srgbClr val="BF0000"/>
                </a:solidFill>
              </a:rPr>
              <a:t>U</a:t>
            </a:r>
            <a:r>
              <a:rPr dirty="0" sz="3200" spc="10">
                <a:solidFill>
                  <a:srgbClr val="BF0000"/>
                </a:solidFill>
              </a:rPr>
              <a:t>S</a:t>
            </a:r>
            <a:r>
              <a:rPr dirty="0" sz="3200" spc="-25">
                <a:solidFill>
                  <a:srgbClr val="BF0000"/>
                </a:solidFill>
              </a:rPr>
              <a:t>E</a:t>
            </a:r>
            <a:r>
              <a:rPr dirty="0" sz="3200" spc="-10">
                <a:solidFill>
                  <a:srgbClr val="BF0000"/>
                </a:solidFill>
              </a:rPr>
              <a:t>R</a:t>
            </a:r>
            <a:r>
              <a:rPr dirty="0" sz="3200" spc="5">
                <a:solidFill>
                  <a:srgbClr val="BF0000"/>
                </a:solidFill>
              </a:rPr>
              <a:t>S?</a:t>
            </a:r>
            <a:endParaRPr sz="3200">
              <a:solidFill>
                <a:srgbClr val="BF0000"/>
              </a:solidFill>
            </a:endParaRPr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6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7" name="Content Placeholder 2"/>
          <p:cNvSpPr>
            <a:spLocks noGrp="1"/>
          </p:cNvSpPr>
          <p:nvPr/>
        </p:nvSpPr>
        <p:spPr>
          <a:xfrm>
            <a:off x="329044" y="2174874"/>
            <a:ext cx="8825659" cy="2793304"/>
          </a:xfrm>
          <a:prstGeom prst="rect"/>
        </p:spPr>
        <p:txBody>
          <a:bodyPr bIns="45720" lIns="91440" rIns="91440" rtlCol="0" tIns="45720" vert="horz">
            <a:normAutofit fontScale="96429"/>
          </a:bodyPr>
          <a:lstStyle>
            <a:lvl1pPr algn="l" defTabSz="457200" eaLnBrk="1" hangingPunct="1" indent="-342900" latinLnBrk="0" marL="3429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8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6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4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dirty="0" sz="2800" lang="en-US">
                <a:latin typeface="Arial"/>
              </a:rPr>
              <a:t>Students &amp; Professionals – To showcase their skills and achievements.</a:t>
            </a:r>
          </a:p>
          <a:p>
            <a:pPr>
              <a:buFont typeface="+mj-lt"/>
              <a:buAutoNum type="arabicPeriod"/>
            </a:pPr>
            <a:r>
              <a:rPr dirty="0" sz="2800" lang="en-US">
                <a:latin typeface="Arial"/>
              </a:rPr>
              <a:t>Recruiter’s &amp; Employers – To evaluate candidates ‘capabilities a traditional resume .</a:t>
            </a:r>
          </a:p>
          <a:p>
            <a:pPr>
              <a:buFont typeface="+mj-lt"/>
              <a:buAutoNum type="arabicPeriod"/>
            </a:pPr>
            <a:r>
              <a:rPr dirty="0" sz="2800" lang="en-US">
                <a:latin typeface="Arial"/>
              </a:rPr>
              <a:t>Academic Institutions – For student’s project submissions and evaluation.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2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>
                <a:solidFill>
                  <a:srgbClr val="BF0000"/>
                </a:solidFill>
              </a:rPr>
              <a:t>TOOLS AND TECHNIQUES</a:t>
            </a:r>
            <a:endParaRPr dirty="0" sz="3600">
              <a:solidFill>
                <a:srgbClr val="BF0000"/>
              </a:solidFill>
            </a:endParaRPr>
          </a:p>
        </p:txBody>
      </p:sp>
      <p:pic>
        <p:nvPicPr>
          <p:cNvPr id="2097159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25" name="Content Placeholder 2"/>
          <p:cNvSpPr>
            <a:spLocks noGrp="1"/>
          </p:cNvSpPr>
          <p:nvPr/>
        </p:nvSpPr>
        <p:spPr>
          <a:xfrm>
            <a:off x="2605743" y="2263774"/>
            <a:ext cx="7205007" cy="3416300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457200" eaLnBrk="1" hangingPunct="1" indent="-342900" latinLnBrk="0" marL="3429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8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6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4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dirty="0" sz="4000" lang="en-US">
                <a:latin typeface="Arial"/>
              </a:rPr>
              <a:t>Front-end : </a:t>
            </a:r>
            <a:r>
              <a:rPr dirty="0" sz="4000" lang="en-US" err="1">
                <a:latin typeface="Arial"/>
              </a:rPr>
              <a:t>HTML,CSS,JAVAScript</a:t>
            </a:r>
            <a:r>
              <a:rPr dirty="0" sz="4000" lang="en-US">
                <a:latin typeface="Arial"/>
              </a:rPr>
              <a:t>.</a:t>
            </a:r>
          </a:p>
          <a:p>
            <a:pPr indent="0" marL="0">
              <a:buNone/>
            </a:pPr>
            <a:r>
              <a:rPr dirty="0" sz="4000" lang="en-US">
                <a:latin typeface="Arial"/>
              </a:rPr>
              <a:t>         Version Control : GitHub</a:t>
            </a:r>
          </a:p>
          <a:p>
            <a:pPr indent="0" marL="0">
              <a:buNone/>
            </a:pPr>
            <a:r>
              <a:rPr dirty="0" sz="4000" lang="en-US">
                <a:latin typeface="Arial"/>
              </a:rPr>
              <a:t> Design tools : </a:t>
            </a:r>
            <a:r>
              <a:rPr dirty="0" sz="4000" lang="en-US" err="1">
                <a:latin typeface="Arial"/>
              </a:rPr>
              <a:t>Canva</a:t>
            </a:r>
            <a:r>
              <a:rPr dirty="0" sz="4000" lang="en-US">
                <a:latin typeface="Arial"/>
              </a:rPr>
              <a:t> ( for layout design)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7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solidFill>
                  <a:srgbClr val="BF0000"/>
                </a:solidFill>
                <a:latin typeface="Trebuchet MS"/>
                <a:cs typeface="Trebuchet MS"/>
              </a:rPr>
              <a:t>POTFOLIO DESIGN AND LAYOUT</a:t>
            </a:r>
            <a:endParaRPr dirty="0" sz="4000">
              <a:solidFill>
                <a:srgbClr val="BF0000"/>
              </a:solidFill>
              <a:latin typeface="Trebuchet MS"/>
              <a:cs typeface="Trebuchet MS"/>
            </a:endParaRPr>
          </a:p>
        </p:txBody>
      </p:sp>
      <p:sp>
        <p:nvSpPr>
          <p:cNvPr id="104861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9" name="Content Placeholder 2"/>
          <p:cNvSpPr>
            <a:spLocks noGrp="1"/>
          </p:cNvSpPr>
          <p:nvPr/>
        </p:nvSpPr>
        <p:spPr>
          <a:xfrm>
            <a:off x="0" y="985369"/>
            <a:ext cx="12625739" cy="4887263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457200" eaLnBrk="1" hangingPunct="1" indent="-342900" latinLnBrk="0" marL="3429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8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6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4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b="1" dirty="0" sz="3200" lang="en-US">
                <a:latin typeface="Arial"/>
              </a:rPr>
              <a:t>Home page : Introduction and Banner Section.</a:t>
            </a:r>
          </a:p>
          <a:p>
            <a:pPr indent="0" marL="0">
              <a:buNone/>
            </a:pPr>
            <a:r>
              <a:rPr b="1" dirty="0" sz="3200" lang="en-US">
                <a:latin typeface="Arial"/>
              </a:rPr>
              <a:t>About section : Personal Details, Academic Profile.</a:t>
            </a:r>
          </a:p>
          <a:p>
            <a:pPr indent="0" marL="0">
              <a:buNone/>
            </a:pPr>
            <a:r>
              <a:rPr b="1" dirty="0" sz="3200" lang="en-US">
                <a:latin typeface="Arial"/>
              </a:rPr>
              <a:t>Skills Section : Technical expertise and Skills.</a:t>
            </a:r>
          </a:p>
          <a:p>
            <a:pPr indent="0" marL="0">
              <a:buNone/>
            </a:pPr>
            <a:r>
              <a:rPr b="1" dirty="0" sz="3200" lang="en-US">
                <a:latin typeface="Arial"/>
              </a:rPr>
              <a:t>Content Section : Address, email and phone number.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>
                <a:solidFill>
                  <a:srgbClr val="BF0000"/>
                </a:solidFill>
              </a:rPr>
              <a:t>FEATURES AND FUNCTIONALITY</a:t>
            </a:r>
            <a:endParaRPr dirty="0" lang="en-IN">
              <a:solidFill>
                <a:srgbClr val="BF0000"/>
              </a:solidFill>
            </a:endParaRPr>
          </a:p>
        </p:txBody>
      </p:sp>
      <p:sp>
        <p:nvSpPr>
          <p:cNvPr id="1048609" name="Content Placeholder 2"/>
          <p:cNvSpPr>
            <a:spLocks noGrp="1"/>
          </p:cNvSpPr>
          <p:nvPr/>
        </p:nvSpPr>
        <p:spPr>
          <a:xfrm>
            <a:off x="374802" y="1486513"/>
            <a:ext cx="9997419" cy="5043012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457200" eaLnBrk="1" hangingPunct="1" indent="-342900" latinLnBrk="0" marL="3429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8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6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4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800" lang="en-US">
                <a:latin typeface="Arial"/>
              </a:rPr>
              <a:t>Proper use of </a:t>
            </a:r>
            <a:r>
              <a:rPr dirty="0" sz="2800" lang="en-US" err="1">
                <a:latin typeface="Arial"/>
              </a:rPr>
              <a:t>fonts,spacing</a:t>
            </a:r>
            <a:r>
              <a:rPr dirty="0" sz="2800" lang="en-US">
                <a:latin typeface="Arial"/>
              </a:rPr>
              <a:t> and alignment makes the design professional.</a:t>
            </a:r>
          </a:p>
          <a:p>
            <a:r>
              <a:rPr dirty="0" sz="2800" lang="en-US">
                <a:latin typeface="Arial"/>
              </a:rPr>
              <a:t>The Layout is simple, attractive, and user- </a:t>
            </a:r>
            <a:r>
              <a:rPr dirty="0" sz="2800" lang="en-US" err="1">
                <a:latin typeface="Arial"/>
              </a:rPr>
              <a:t>friendly,making</a:t>
            </a:r>
            <a:r>
              <a:rPr dirty="0" sz="2800" lang="en-US">
                <a:latin typeface="Arial"/>
              </a:rPr>
              <a:t> the information easy to follow.</a:t>
            </a:r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2024-03-27T19:07:22Z</dcterms:created>
  <dcterms:modified xsi:type="dcterms:W3CDTF">2025-09-08T11:00:17Z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f3c60d9b5f9843939760967e5772b501</vt:lpwstr>
  </property>
</Properties>
</file>