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72" r:id="rId6"/>
    <p:sldId id="276" r:id="rId7"/>
    <p:sldId id="279" r:id="rId8"/>
    <p:sldId id="278" r:id="rId9"/>
    <p:sldId id="280" r:id="rId10"/>
    <p:sldId id="277" r:id="rId11"/>
    <p:sldId id="263" r:id="rId12"/>
    <p:sldId id="274" r:id="rId13"/>
    <p:sldId id="269" r:id="rId14"/>
    <p:sldId id="275" r:id="rId15"/>
    <p:sldId id="270" r:id="rId16"/>
  </p:sldIdLst>
  <p:sldSz cx="9144000" cy="5143500" type="screen16x9"/>
  <p:notesSz cx="6858000" cy="9144000"/>
  <p:embeddedFontLst>
    <p:embeddedFont>
      <p:font typeface="Daytona" panose="020B0604030500040204" pitchFamily="34" charset="0"/>
      <p:regular r:id="rId18"/>
    </p:embeddedFon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6D26B-27D9-4B2C-867C-1E753E93583D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6A9D7-B6DA-4EAB-A3D4-D276750D700F}">
      <dgm:prSet/>
      <dgm:spPr/>
      <dgm:t>
        <a:bodyPr/>
        <a:lstStyle/>
        <a:p>
          <a:r>
            <a:rPr lang="en-US" b="0" i="0" dirty="0"/>
            <a:t>Authentication API</a:t>
          </a:r>
          <a:endParaRPr lang="en-US" dirty="0"/>
        </a:p>
      </dgm:t>
    </dgm:pt>
    <dgm:pt modelId="{91BE6872-51BA-46EF-91A3-932B04F014CA}" type="parTrans" cxnId="{C8AAB1BE-FE00-44F1-9F18-783448456D20}">
      <dgm:prSet/>
      <dgm:spPr/>
      <dgm:t>
        <a:bodyPr/>
        <a:lstStyle/>
        <a:p>
          <a:endParaRPr lang="en-US"/>
        </a:p>
      </dgm:t>
    </dgm:pt>
    <dgm:pt modelId="{363B32DC-7CFA-4DAC-85BC-D40D92572E48}" type="sibTrans" cxnId="{C8AAB1BE-FE00-44F1-9F18-783448456D20}">
      <dgm:prSet/>
      <dgm:spPr/>
      <dgm:t>
        <a:bodyPr/>
        <a:lstStyle/>
        <a:p>
          <a:endParaRPr lang="en-US"/>
        </a:p>
      </dgm:t>
    </dgm:pt>
    <dgm:pt modelId="{58B5AAC8-71A0-4087-9753-2A31B68142BD}">
      <dgm:prSet/>
      <dgm:spPr/>
      <dgm:t>
        <a:bodyPr/>
        <a:lstStyle/>
        <a:p>
          <a:r>
            <a:rPr lang="en-US" b="0" i="0" dirty="0"/>
            <a:t>Movie API &amp;</a:t>
          </a:r>
          <a:br>
            <a:rPr lang="en-US" b="0" i="0" dirty="0"/>
          </a:br>
          <a:r>
            <a:rPr lang="en-US" b="0" i="0" dirty="0"/>
            <a:t>Ticket API</a:t>
          </a:r>
          <a:endParaRPr lang="en-US" dirty="0"/>
        </a:p>
      </dgm:t>
    </dgm:pt>
    <dgm:pt modelId="{1213AAF2-43E5-466E-A460-A5E19FCFF019}" type="parTrans" cxnId="{CB645E33-54E9-4482-8EBD-BE9E58781C16}">
      <dgm:prSet/>
      <dgm:spPr/>
      <dgm:t>
        <a:bodyPr/>
        <a:lstStyle/>
        <a:p>
          <a:endParaRPr lang="en-US"/>
        </a:p>
      </dgm:t>
    </dgm:pt>
    <dgm:pt modelId="{3F3BAD83-85EA-4086-AFAA-4334BEAE0B46}" type="sibTrans" cxnId="{CB645E33-54E9-4482-8EBD-BE9E58781C16}">
      <dgm:prSet/>
      <dgm:spPr/>
      <dgm:t>
        <a:bodyPr/>
        <a:lstStyle/>
        <a:p>
          <a:endParaRPr lang="en-US"/>
        </a:p>
      </dgm:t>
    </dgm:pt>
    <dgm:pt modelId="{77D42B2E-018D-4BF1-983F-E1E502410EAC}">
      <dgm:prSet/>
      <dgm:spPr/>
      <dgm:t>
        <a:bodyPr/>
        <a:lstStyle/>
        <a:p>
          <a:r>
            <a:rPr lang="en-US" b="0" i="0" dirty="0"/>
            <a:t>Feedback API</a:t>
          </a:r>
          <a:endParaRPr lang="en-US" dirty="0"/>
        </a:p>
      </dgm:t>
    </dgm:pt>
    <dgm:pt modelId="{AC8C9DDE-AD6A-422B-9E16-7A8CBA76B9F4}" type="parTrans" cxnId="{CD0834C7-0AB4-40B5-9063-4B02AF499626}">
      <dgm:prSet/>
      <dgm:spPr/>
      <dgm:t>
        <a:bodyPr/>
        <a:lstStyle/>
        <a:p>
          <a:endParaRPr lang="en-US"/>
        </a:p>
      </dgm:t>
    </dgm:pt>
    <dgm:pt modelId="{0B1C26B7-092B-40C1-B5BC-519D75B06063}" type="sibTrans" cxnId="{CD0834C7-0AB4-40B5-9063-4B02AF499626}">
      <dgm:prSet/>
      <dgm:spPr/>
      <dgm:t>
        <a:bodyPr/>
        <a:lstStyle/>
        <a:p>
          <a:endParaRPr lang="en-US"/>
        </a:p>
      </dgm:t>
    </dgm:pt>
    <dgm:pt modelId="{0B8FF1B3-AD35-478C-8CDD-AA01A94A9F07}" type="pres">
      <dgm:prSet presAssocID="{0F86D26B-27D9-4B2C-867C-1E753E93583D}" presName="compositeShape" presStyleCnt="0">
        <dgm:presLayoutVars>
          <dgm:chMax val="7"/>
          <dgm:dir/>
          <dgm:resizeHandles val="exact"/>
        </dgm:presLayoutVars>
      </dgm:prSet>
      <dgm:spPr/>
    </dgm:pt>
    <dgm:pt modelId="{47F5224F-E467-4E8E-84CB-4B26676B6CF5}" type="pres">
      <dgm:prSet presAssocID="{0F86D26B-27D9-4B2C-867C-1E753E93583D}" presName="wedge1" presStyleLbl="node1" presStyleIdx="0" presStyleCnt="3"/>
      <dgm:spPr/>
    </dgm:pt>
    <dgm:pt modelId="{1B5466DE-6716-41CF-B0A2-E3612F21D8C4}" type="pres">
      <dgm:prSet presAssocID="{0F86D26B-27D9-4B2C-867C-1E753E93583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4E1F280-72E2-46D9-9FDE-77B54D23EA5C}" type="pres">
      <dgm:prSet presAssocID="{0F86D26B-27D9-4B2C-867C-1E753E93583D}" presName="wedge2" presStyleLbl="node1" presStyleIdx="1" presStyleCnt="3" custLinFactNeighborX="588"/>
      <dgm:spPr/>
    </dgm:pt>
    <dgm:pt modelId="{D782543A-4E35-4DB2-BA49-52229F15B566}" type="pres">
      <dgm:prSet presAssocID="{0F86D26B-27D9-4B2C-867C-1E753E93583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585382F-9D71-4550-861A-7CC0BE490CF5}" type="pres">
      <dgm:prSet presAssocID="{0F86D26B-27D9-4B2C-867C-1E753E93583D}" presName="wedge3" presStyleLbl="node1" presStyleIdx="2" presStyleCnt="3" custAng="0"/>
      <dgm:spPr/>
    </dgm:pt>
    <dgm:pt modelId="{1B98DBA5-3B28-48EE-92CE-F0AF6C117A2F}" type="pres">
      <dgm:prSet presAssocID="{0F86D26B-27D9-4B2C-867C-1E753E93583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B645E33-54E9-4482-8EBD-BE9E58781C16}" srcId="{0F86D26B-27D9-4B2C-867C-1E753E93583D}" destId="{58B5AAC8-71A0-4087-9753-2A31B68142BD}" srcOrd="1" destOrd="0" parTransId="{1213AAF2-43E5-466E-A460-A5E19FCFF019}" sibTransId="{3F3BAD83-85EA-4086-AFAA-4334BEAE0B46}"/>
    <dgm:cxn modelId="{745C5333-A406-4E0D-96E9-D1E55A5F1568}" type="presOf" srcId="{0F86D26B-27D9-4B2C-867C-1E753E93583D}" destId="{0B8FF1B3-AD35-478C-8CDD-AA01A94A9F07}" srcOrd="0" destOrd="0" presId="urn:microsoft.com/office/officeart/2005/8/layout/chart3"/>
    <dgm:cxn modelId="{574B9082-57A8-4D35-99C3-2EE2673A4345}" type="presOf" srcId="{FB06A9D7-B6DA-4EAB-A3D4-D276750D700F}" destId="{47F5224F-E467-4E8E-84CB-4B26676B6CF5}" srcOrd="0" destOrd="0" presId="urn:microsoft.com/office/officeart/2005/8/layout/chart3"/>
    <dgm:cxn modelId="{EB92C685-4E84-45F5-B5AD-FF7CA4AE37D4}" type="presOf" srcId="{58B5AAC8-71A0-4087-9753-2A31B68142BD}" destId="{D782543A-4E35-4DB2-BA49-52229F15B566}" srcOrd="1" destOrd="0" presId="urn:microsoft.com/office/officeart/2005/8/layout/chart3"/>
    <dgm:cxn modelId="{DEB46A9B-32FC-4204-A1D1-BD67FCBBAA75}" type="presOf" srcId="{FB06A9D7-B6DA-4EAB-A3D4-D276750D700F}" destId="{1B5466DE-6716-41CF-B0A2-E3612F21D8C4}" srcOrd="1" destOrd="0" presId="urn:microsoft.com/office/officeart/2005/8/layout/chart3"/>
    <dgm:cxn modelId="{E42630B0-7936-47C6-842B-0BF57B4C5FA5}" type="presOf" srcId="{58B5AAC8-71A0-4087-9753-2A31B68142BD}" destId="{F4E1F280-72E2-46D9-9FDE-77B54D23EA5C}" srcOrd="0" destOrd="0" presId="urn:microsoft.com/office/officeart/2005/8/layout/chart3"/>
    <dgm:cxn modelId="{C8AAB1BE-FE00-44F1-9F18-783448456D20}" srcId="{0F86D26B-27D9-4B2C-867C-1E753E93583D}" destId="{FB06A9D7-B6DA-4EAB-A3D4-D276750D700F}" srcOrd="0" destOrd="0" parTransId="{91BE6872-51BA-46EF-91A3-932B04F014CA}" sibTransId="{363B32DC-7CFA-4DAC-85BC-D40D92572E48}"/>
    <dgm:cxn modelId="{CD0834C7-0AB4-40B5-9063-4B02AF499626}" srcId="{0F86D26B-27D9-4B2C-867C-1E753E93583D}" destId="{77D42B2E-018D-4BF1-983F-E1E502410EAC}" srcOrd="2" destOrd="0" parTransId="{AC8C9DDE-AD6A-422B-9E16-7A8CBA76B9F4}" sibTransId="{0B1C26B7-092B-40C1-B5BC-519D75B06063}"/>
    <dgm:cxn modelId="{9619B4D4-ED2F-414C-B804-CD71E8C44806}" type="presOf" srcId="{77D42B2E-018D-4BF1-983F-E1E502410EAC}" destId="{1B98DBA5-3B28-48EE-92CE-F0AF6C117A2F}" srcOrd="1" destOrd="0" presId="urn:microsoft.com/office/officeart/2005/8/layout/chart3"/>
    <dgm:cxn modelId="{F84D99F3-B7D9-4CBB-8E6A-902DEEFDB47A}" type="presOf" srcId="{77D42B2E-018D-4BF1-983F-E1E502410EAC}" destId="{9585382F-9D71-4550-861A-7CC0BE490CF5}" srcOrd="0" destOrd="0" presId="urn:microsoft.com/office/officeart/2005/8/layout/chart3"/>
    <dgm:cxn modelId="{A506667C-2300-4D78-8F41-11CF67A65513}" type="presParOf" srcId="{0B8FF1B3-AD35-478C-8CDD-AA01A94A9F07}" destId="{47F5224F-E467-4E8E-84CB-4B26676B6CF5}" srcOrd="0" destOrd="0" presId="urn:microsoft.com/office/officeart/2005/8/layout/chart3"/>
    <dgm:cxn modelId="{9A003551-AFA2-40DA-B1BB-370FA930B883}" type="presParOf" srcId="{0B8FF1B3-AD35-478C-8CDD-AA01A94A9F07}" destId="{1B5466DE-6716-41CF-B0A2-E3612F21D8C4}" srcOrd="1" destOrd="0" presId="urn:microsoft.com/office/officeart/2005/8/layout/chart3"/>
    <dgm:cxn modelId="{367951E8-834C-4915-9C01-B96B8D57665E}" type="presParOf" srcId="{0B8FF1B3-AD35-478C-8CDD-AA01A94A9F07}" destId="{F4E1F280-72E2-46D9-9FDE-77B54D23EA5C}" srcOrd="2" destOrd="0" presId="urn:microsoft.com/office/officeart/2005/8/layout/chart3"/>
    <dgm:cxn modelId="{1526D318-E032-46F3-9AEF-C392A4581533}" type="presParOf" srcId="{0B8FF1B3-AD35-478C-8CDD-AA01A94A9F07}" destId="{D782543A-4E35-4DB2-BA49-52229F15B566}" srcOrd="3" destOrd="0" presId="urn:microsoft.com/office/officeart/2005/8/layout/chart3"/>
    <dgm:cxn modelId="{6959D961-AC69-415C-8A2B-459A6FBC4636}" type="presParOf" srcId="{0B8FF1B3-AD35-478C-8CDD-AA01A94A9F07}" destId="{9585382F-9D71-4550-861A-7CC0BE490CF5}" srcOrd="4" destOrd="0" presId="urn:microsoft.com/office/officeart/2005/8/layout/chart3"/>
    <dgm:cxn modelId="{091E9582-CA45-4F35-A298-4CA0397C63EA}" type="presParOf" srcId="{0B8FF1B3-AD35-478C-8CDD-AA01A94A9F07}" destId="{1B98DBA5-3B28-48EE-92CE-F0AF6C117A2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000" b="0" i="0" dirty="0"/>
            <a:t>Authentication API</a:t>
          </a:r>
          <a:endParaRPr lang="en-US" sz="1000" dirty="0"/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1000" dirty="0"/>
            <a:t>Movie API</a:t>
          </a:r>
          <a:br>
            <a:rPr lang="en-US" sz="1000" dirty="0"/>
          </a:br>
          <a:r>
            <a:rPr lang="en-US" sz="1000" dirty="0"/>
            <a:t>(API GET)</a:t>
          </a:r>
          <a:br>
            <a:rPr lang="en-US" sz="1000" dirty="0"/>
          </a:br>
          <a:r>
            <a:rPr lang="en-US" sz="1000" dirty="0"/>
            <a:t>&amp;</a:t>
          </a:r>
          <a:br>
            <a:rPr lang="en-US" sz="1000" dirty="0"/>
          </a:br>
          <a:r>
            <a:rPr lang="en-US" sz="1000" dirty="0"/>
            <a:t>Ticket API</a:t>
          </a:r>
          <a:br>
            <a:rPr lang="en-US" sz="1000" dirty="0"/>
          </a:br>
          <a:r>
            <a:rPr lang="en-US" sz="1000" dirty="0"/>
            <a:t>(API POST)</a:t>
          </a:r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3BEDDE35-9151-4B0A-A6B5-C3EEEAF1E3AF}">
      <dgm:prSet custT="1"/>
      <dgm:spPr/>
      <dgm:t>
        <a:bodyPr/>
        <a:lstStyle/>
        <a:p>
          <a:r>
            <a:rPr lang="en-US" sz="1000" dirty="0"/>
            <a:t>Feedback  API</a:t>
          </a:r>
        </a:p>
      </dgm:t>
    </dgm:pt>
    <dgm:pt modelId="{D3E3915B-68A0-4EF1-BBF4-1B547A82C0A2}" type="parTrans" cxnId="{2706EE5E-381D-4098-BFE2-143B2CABBCEE}">
      <dgm:prSet/>
      <dgm:spPr/>
      <dgm:t>
        <a:bodyPr/>
        <a:lstStyle/>
        <a:p>
          <a:endParaRPr lang="en-US"/>
        </a:p>
      </dgm:t>
    </dgm:pt>
    <dgm:pt modelId="{37C91543-8B22-4099-BBD1-28679F4D437E}" type="sibTrans" cxnId="{2706EE5E-381D-4098-BFE2-143B2CABBCEE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  <dgm:pt modelId="{A4E260C0-61EE-4497-9D4A-BE84E523A3EF}" type="pres">
      <dgm:prSet presAssocID="{495AB2AB-C979-4559-87C6-D4518E9E353F}" presName="node" presStyleLbl="node1" presStyleIdx="0" presStyleCnt="3" custLinFactNeighborX="-37431" custLinFactNeighborY="4852">
        <dgm:presLayoutVars>
          <dgm:bulletEnabled val="1"/>
        </dgm:presLayoutVars>
      </dgm:prSet>
      <dgm:spPr/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3">
        <dgm:presLayoutVars>
          <dgm:bulletEnabled val="1"/>
        </dgm:presLayoutVars>
      </dgm:prSet>
      <dgm:spPr/>
    </dgm:pt>
    <dgm:pt modelId="{64E50C3E-0CFB-46E1-9194-534997AF64B1}" type="pres">
      <dgm:prSet presAssocID="{F40EDE47-E305-4E1B-838A-AD4EE5E0B1BF}" presName="sibTrans" presStyleCnt="0"/>
      <dgm:spPr/>
    </dgm:pt>
    <dgm:pt modelId="{3C66AB4E-BF93-4B6B-B535-867F0DB5883B}" type="pres">
      <dgm:prSet presAssocID="{3BEDDE35-9151-4B0A-A6B5-C3EEEAF1E3AF}" presName="node" presStyleLbl="node1" presStyleIdx="2" presStyleCnt="3">
        <dgm:presLayoutVars>
          <dgm:bulletEnabled val="1"/>
        </dgm:presLayoutVars>
      </dgm:prSet>
      <dgm:spPr/>
    </dgm:pt>
  </dgm:ptLst>
  <dgm:cxnLst>
    <dgm:cxn modelId="{2706EE5E-381D-4098-BFE2-143B2CABBCEE}" srcId="{C44149F6-C6D5-4E46-96AD-075B1AFADF60}" destId="{3BEDDE35-9151-4B0A-A6B5-C3EEEAF1E3AF}" srcOrd="2" destOrd="0" parTransId="{D3E3915B-68A0-4EF1-BBF4-1B547A82C0A2}" sibTransId="{37C91543-8B22-4099-BBD1-28679F4D437E}"/>
    <dgm:cxn modelId="{3A11B771-DE92-4C77-AFB3-1F29B681940B}" type="presOf" srcId="{495AB2AB-C979-4559-87C6-D4518E9E353F}" destId="{A4E260C0-61EE-4497-9D4A-BE84E523A3EF}" srcOrd="0" destOrd="0" presId="urn:microsoft.com/office/officeart/2005/8/layout/hList6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5DD928B3-1BE6-44B4-9109-1B03A1C6B4D8}" type="presOf" srcId="{C44149F6-C6D5-4E46-96AD-075B1AFADF60}" destId="{A1B49F1D-332D-4E33-B466-82106D9A224D}" srcOrd="0" destOrd="0" presId="urn:microsoft.com/office/officeart/2005/8/layout/hList6"/>
    <dgm:cxn modelId="{9CE916B9-6BC5-4A8E-A1A7-D76F613B94D1}" type="presOf" srcId="{3BEDDE35-9151-4B0A-A6B5-C3EEEAF1E3AF}" destId="{3C66AB4E-BF93-4B6B-B535-867F0DB5883B}" srcOrd="0" destOrd="0" presId="urn:microsoft.com/office/officeart/2005/8/layout/hList6"/>
    <dgm:cxn modelId="{47C541CC-DCBB-4030-9626-2949A3B6F097}" type="presOf" srcId="{B161B6B6-EDFF-4153-B382-37E7FF32DB18}" destId="{420189A9-3E83-4F01-9179-E4FCD56F4B33}" srcOrd="0" destOrd="0" presId="urn:microsoft.com/office/officeart/2005/8/layout/hList6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F3439538-F751-4D5C-90CC-5EF44790E064}" type="presParOf" srcId="{A1B49F1D-332D-4E33-B466-82106D9A224D}" destId="{A4E260C0-61EE-4497-9D4A-BE84E523A3EF}" srcOrd="0" destOrd="0" presId="urn:microsoft.com/office/officeart/2005/8/layout/hList6"/>
    <dgm:cxn modelId="{38B6DC64-7B6A-4FC2-A882-3418ABF9B03B}" type="presParOf" srcId="{A1B49F1D-332D-4E33-B466-82106D9A224D}" destId="{54B075C8-177D-4296-9933-F3D1ECDC87D0}" srcOrd="1" destOrd="0" presId="urn:microsoft.com/office/officeart/2005/8/layout/hList6"/>
    <dgm:cxn modelId="{088633A3-E447-40E2-B60A-2BFA160CF58C}" type="presParOf" srcId="{A1B49F1D-332D-4E33-B466-82106D9A224D}" destId="{420189A9-3E83-4F01-9179-E4FCD56F4B33}" srcOrd="2" destOrd="0" presId="urn:microsoft.com/office/officeart/2005/8/layout/hList6"/>
    <dgm:cxn modelId="{B9D1B5D5-85A9-4EE8-8251-2782BD955CDA}" type="presParOf" srcId="{A1B49F1D-332D-4E33-B466-82106D9A224D}" destId="{64E50C3E-0CFB-46E1-9194-534997AF64B1}" srcOrd="3" destOrd="0" presId="urn:microsoft.com/office/officeart/2005/8/layout/hList6"/>
    <dgm:cxn modelId="{79933D4C-5EFD-415B-B1A0-F2AA1DF2A03D}" type="presParOf" srcId="{A1B49F1D-332D-4E33-B466-82106D9A224D}" destId="{3C66AB4E-BF93-4B6B-B535-867F0DB5883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5224F-E467-4E8E-84CB-4B26676B6CF5}">
      <dsp:nvSpPr>
        <dsp:cNvPr id="0" name=""/>
        <dsp:cNvSpPr/>
      </dsp:nvSpPr>
      <dsp:spPr>
        <a:xfrm>
          <a:off x="701507" y="268490"/>
          <a:ext cx="3341217" cy="3341217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Authentication API</a:t>
          </a:r>
          <a:endParaRPr lang="en-US" sz="1300" kern="1200" dirty="0"/>
        </a:p>
      </dsp:txBody>
      <dsp:txXfrm>
        <a:off x="2518095" y="885024"/>
        <a:ext cx="1133627" cy="1113739"/>
      </dsp:txXfrm>
    </dsp:sp>
    <dsp:sp modelId="{F4E1F280-72E2-46D9-9FDE-77B54D23EA5C}">
      <dsp:nvSpPr>
        <dsp:cNvPr id="0" name=""/>
        <dsp:cNvSpPr/>
      </dsp:nvSpPr>
      <dsp:spPr>
        <a:xfrm>
          <a:off x="548921" y="367931"/>
          <a:ext cx="3341217" cy="3341217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Movie API &amp;</a:t>
          </a:r>
          <a:br>
            <a:rPr lang="en-US" sz="1300" b="0" i="0" kern="1200" dirty="0"/>
          </a:br>
          <a:r>
            <a:rPr lang="en-US" sz="1300" b="0" i="0" kern="1200" dirty="0"/>
            <a:t>Ticket API</a:t>
          </a:r>
          <a:endParaRPr lang="en-US" sz="1300" kern="1200" dirty="0"/>
        </a:p>
      </dsp:txBody>
      <dsp:txXfrm>
        <a:off x="1463778" y="2476080"/>
        <a:ext cx="1511503" cy="1034186"/>
      </dsp:txXfrm>
    </dsp:sp>
    <dsp:sp modelId="{9585382F-9D71-4550-861A-7CC0BE490CF5}">
      <dsp:nvSpPr>
        <dsp:cNvPr id="0" name=""/>
        <dsp:cNvSpPr/>
      </dsp:nvSpPr>
      <dsp:spPr>
        <a:xfrm>
          <a:off x="529275" y="367931"/>
          <a:ext cx="3341217" cy="334121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Feedback API</a:t>
          </a:r>
          <a:endParaRPr lang="en-US" sz="1300" kern="1200" dirty="0"/>
        </a:p>
      </dsp:txBody>
      <dsp:txXfrm>
        <a:off x="887262" y="1024242"/>
        <a:ext cx="1133627" cy="1113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648425" y="648425"/>
          <a:ext cx="2235607" cy="93875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Authentication API</a:t>
          </a:r>
          <a:endParaRPr lang="en-US" sz="1000" kern="1200" dirty="0"/>
        </a:p>
      </dsp:txBody>
      <dsp:txXfrm rot="5400000">
        <a:off x="1" y="447120"/>
        <a:ext cx="938755" cy="1341365"/>
      </dsp:txXfrm>
    </dsp:sp>
    <dsp:sp modelId="{420189A9-3E83-4F01-9179-E4FCD56F4B33}">
      <dsp:nvSpPr>
        <dsp:cNvPr id="0" name=""/>
        <dsp:cNvSpPr/>
      </dsp:nvSpPr>
      <dsp:spPr>
        <a:xfrm rot="16200000">
          <a:off x="361097" y="648425"/>
          <a:ext cx="2235607" cy="93875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Movie API</a:t>
          </a:r>
          <a:br>
            <a:rPr lang="en-US" sz="1000" kern="1200" dirty="0"/>
          </a:br>
          <a:r>
            <a:rPr lang="en-US" sz="1000" kern="1200" dirty="0"/>
            <a:t>(API GET)</a:t>
          </a:r>
          <a:br>
            <a:rPr lang="en-US" sz="1000" kern="1200" dirty="0"/>
          </a:br>
          <a:r>
            <a:rPr lang="en-US" sz="1000" kern="1200" dirty="0"/>
            <a:t>&amp;</a:t>
          </a:r>
          <a:br>
            <a:rPr lang="en-US" sz="1000" kern="1200" dirty="0"/>
          </a:br>
          <a:r>
            <a:rPr lang="en-US" sz="1000" kern="1200" dirty="0"/>
            <a:t>Ticket API</a:t>
          </a:r>
          <a:br>
            <a:rPr lang="en-US" sz="1000" kern="1200" dirty="0"/>
          </a:br>
          <a:r>
            <a:rPr lang="en-US" sz="1000" kern="1200" dirty="0"/>
            <a:t>(API POST)</a:t>
          </a:r>
        </a:p>
      </dsp:txBody>
      <dsp:txXfrm rot="5400000">
        <a:off x="1009523" y="447120"/>
        <a:ext cx="938755" cy="1341365"/>
      </dsp:txXfrm>
    </dsp:sp>
    <dsp:sp modelId="{3C66AB4E-BF93-4B6B-B535-867F0DB5883B}">
      <dsp:nvSpPr>
        <dsp:cNvPr id="0" name=""/>
        <dsp:cNvSpPr/>
      </dsp:nvSpPr>
      <dsp:spPr>
        <a:xfrm rot="16200000">
          <a:off x="1370259" y="648425"/>
          <a:ext cx="2235607" cy="93875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Feedback  API</a:t>
          </a:r>
        </a:p>
      </dsp:txBody>
      <dsp:txXfrm rot="5400000">
        <a:off x="2018685" y="447120"/>
        <a:ext cx="938755" cy="134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634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c67055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9c67055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06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9c6705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9c6705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00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9c67055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9c67055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ee7df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6ee7df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d23597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1d23597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88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96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76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35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2" name="Google Shape;62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7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-ust.stackroute.in/260915/pythonfsdgroup2capsto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2083700" y="198600"/>
            <a:ext cx="3787800" cy="14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aytona" panose="020F0502020204030204" pitchFamily="34" charset="0"/>
              </a:rPr>
              <a:t>Online Movie</a:t>
            </a:r>
            <a:br>
              <a:rPr lang="en-US" dirty="0">
                <a:latin typeface="Daytona" panose="020F0502020204030204" pitchFamily="34" charset="0"/>
              </a:rPr>
            </a:br>
            <a:r>
              <a:rPr lang="en-US" dirty="0">
                <a:latin typeface="Daytona" panose="020F0502020204030204" pitchFamily="34" charset="0"/>
              </a:rPr>
              <a:t>Ticketing</a:t>
            </a:r>
            <a:endParaRPr dirty="0">
              <a:latin typeface="Daytona" panose="020F0502020204030204" pitchFamily="34" charset="0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36083" y="2412787"/>
            <a:ext cx="3787800" cy="1909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b="1" dirty="0"/>
              <a:t>Team: </a:t>
            </a:r>
            <a:r>
              <a:rPr lang="en-IN" b="1" i="0" u="none" strike="noStrike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PythonFSDGroup2Capstone</a:t>
            </a:r>
            <a:endParaRPr lang="en-IN" b="1" i="0" u="none" strike="noStrike" dirty="0">
              <a:solidFill>
                <a:srgbClr val="30303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endParaRPr lang="en-IN" b="1" dirty="0">
              <a:solidFill>
                <a:srgbClr val="303030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IN" b="1" dirty="0">
                <a:solidFill>
                  <a:srgbClr val="303030"/>
                </a:solidFill>
                <a:highlight>
                  <a:srgbClr val="FFFFFF"/>
                </a:highlight>
                <a:latin typeface="-apple-system"/>
              </a:rPr>
              <a:t>Ashok Bathula</a:t>
            </a:r>
          </a:p>
          <a:p>
            <a:pPr algn="l"/>
            <a:r>
              <a:rPr lang="en-IN" b="1" dirty="0">
                <a:solidFill>
                  <a:srgbClr val="303030"/>
                </a:solidFill>
                <a:highlight>
                  <a:srgbClr val="FFFFFF"/>
                </a:highlight>
                <a:latin typeface="-apple-system"/>
              </a:rPr>
              <a:t>Sai Lakshmi </a:t>
            </a:r>
            <a:endParaRPr lang="en-IN" b="1" i="0" dirty="0">
              <a:solidFill>
                <a:srgbClr val="30303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IN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-apple-system"/>
              </a:rPr>
              <a:t>Sindhu Jahnavi</a:t>
            </a:r>
            <a:endParaRPr lang="en-IN" b="1" dirty="0">
              <a:solidFill>
                <a:srgbClr val="303030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IN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-apple-system"/>
              </a:rPr>
              <a:t>Vijoy Joseph</a:t>
            </a:r>
          </a:p>
          <a:p>
            <a:pPr algn="l"/>
            <a:endParaRPr lang="en-IN" b="1" dirty="0">
              <a:solidFill>
                <a:srgbClr val="303030"/>
              </a:solidFill>
              <a:highlight>
                <a:srgbClr val="FFFFFF"/>
              </a:highlight>
              <a:latin typeface="-apple-system"/>
            </a:endParaRPr>
          </a:p>
          <a:p>
            <a:br>
              <a:rPr lang="en-IN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sz="2000" b="1" dirty="0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FC2138-CA9B-BB5C-0837-ADF8D8111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584" y="1978590"/>
            <a:ext cx="4396011" cy="2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Project Flow </a:t>
            </a:r>
            <a:endParaRPr dirty="0"/>
          </a:p>
        </p:txBody>
      </p:sp>
      <p:pic>
        <p:nvPicPr>
          <p:cNvPr id="4098" name="Picture 2" descr="Flow chart diagram stock illustration. Illustration of automation ...">
            <a:extLst>
              <a:ext uri="{FF2B5EF4-FFF2-40B4-BE49-F238E27FC236}">
                <a16:creationId xmlns:a16="http://schemas.microsoft.com/office/drawing/2014/main" id="{88AABF4A-6CFE-B0EC-0E43-ACFD96175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2" y="727582"/>
            <a:ext cx="3313006" cy="3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1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200" y="0"/>
            <a:ext cx="4360300" cy="47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0C187D-4C2A-42D7-B659-3021C6B125D0}"/>
              </a:ext>
            </a:extLst>
          </p:cNvPr>
          <p:cNvCxnSpPr/>
          <p:nvPr/>
        </p:nvCxnSpPr>
        <p:spPr>
          <a:xfrm>
            <a:off x="3611880" y="2956560"/>
            <a:ext cx="0" cy="41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8C88A4C-E5F8-4513-802A-1C575399E123}"/>
              </a:ext>
            </a:extLst>
          </p:cNvPr>
          <p:cNvSpPr/>
          <p:nvPr/>
        </p:nvSpPr>
        <p:spPr>
          <a:xfrm>
            <a:off x="3230880" y="3368040"/>
            <a:ext cx="769616" cy="32766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Recommends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9610A-C903-4AC8-AE2A-E1A1697060DD}"/>
              </a:ext>
            </a:extLst>
          </p:cNvPr>
          <p:cNvSpPr/>
          <p:nvPr/>
        </p:nvSpPr>
        <p:spPr>
          <a:xfrm>
            <a:off x="2834640" y="4046220"/>
            <a:ext cx="51054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Search Books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7E9316-A093-467F-8CE0-E85D1126C629}"/>
              </a:ext>
            </a:extLst>
          </p:cNvPr>
          <p:cNvSpPr/>
          <p:nvPr/>
        </p:nvSpPr>
        <p:spPr>
          <a:xfrm>
            <a:off x="565600" y="807720"/>
            <a:ext cx="6278715" cy="3741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4E52C-C9D3-4D90-8753-6039C13BD311}"/>
              </a:ext>
            </a:extLst>
          </p:cNvPr>
          <p:cNvSpPr/>
          <p:nvPr/>
        </p:nvSpPr>
        <p:spPr>
          <a:xfrm>
            <a:off x="2225040" y="110490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Home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1EE0C5-2689-4923-9F8B-370F69AE048D}"/>
              </a:ext>
            </a:extLst>
          </p:cNvPr>
          <p:cNvCxnSpPr/>
          <p:nvPr/>
        </p:nvCxnSpPr>
        <p:spPr>
          <a:xfrm>
            <a:off x="2720340" y="1501140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B6040A-9B27-4D36-B3BA-28E5C3ED610F}"/>
              </a:ext>
            </a:extLst>
          </p:cNvPr>
          <p:cNvCxnSpPr>
            <a:cxnSpLocks/>
          </p:cNvCxnSpPr>
          <p:nvPr/>
        </p:nvCxnSpPr>
        <p:spPr>
          <a:xfrm>
            <a:off x="2004700" y="1711715"/>
            <a:ext cx="34220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E94CC04-5C2D-42DD-8750-75578D19D3A1}"/>
              </a:ext>
            </a:extLst>
          </p:cNvPr>
          <p:cNvSpPr/>
          <p:nvPr/>
        </p:nvSpPr>
        <p:spPr>
          <a:xfrm>
            <a:off x="1855549" y="1935287"/>
            <a:ext cx="1074560" cy="420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407DA0-68A6-45FA-A591-692391F00C94}"/>
              </a:ext>
            </a:extLst>
          </p:cNvPr>
          <p:cNvSpPr/>
          <p:nvPr/>
        </p:nvSpPr>
        <p:spPr>
          <a:xfrm>
            <a:off x="4334129" y="1959286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BED4FF-8DFC-4A35-8285-508B27B6BAAC}"/>
              </a:ext>
            </a:extLst>
          </p:cNvPr>
          <p:cNvCxnSpPr/>
          <p:nvPr/>
        </p:nvCxnSpPr>
        <p:spPr>
          <a:xfrm>
            <a:off x="2362648" y="1695450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9D18C-8D27-4D55-B2A7-6BC426219315}"/>
              </a:ext>
            </a:extLst>
          </p:cNvPr>
          <p:cNvCxnSpPr/>
          <p:nvPr/>
        </p:nvCxnSpPr>
        <p:spPr>
          <a:xfrm>
            <a:off x="4757874" y="1735248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57FBC-4206-4784-B54C-FC27E4A744F0}"/>
              </a:ext>
            </a:extLst>
          </p:cNvPr>
          <p:cNvSpPr/>
          <p:nvPr/>
        </p:nvSpPr>
        <p:spPr>
          <a:xfrm>
            <a:off x="4368657" y="2482728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Search by Movie name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2403F4-7D06-456F-A478-D7EB09B940A4}"/>
              </a:ext>
            </a:extLst>
          </p:cNvPr>
          <p:cNvCxnSpPr>
            <a:stCxn id="27" idx="2"/>
          </p:cNvCxnSpPr>
          <p:nvPr/>
        </p:nvCxnSpPr>
        <p:spPr>
          <a:xfrm>
            <a:off x="4837049" y="2355526"/>
            <a:ext cx="0" cy="127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0C5188-85B2-4CC1-AA66-C426A0FF82CB}"/>
              </a:ext>
            </a:extLst>
          </p:cNvPr>
          <p:cNvCxnSpPr>
            <a:endCxn id="11" idx="0"/>
          </p:cNvCxnSpPr>
          <p:nvPr/>
        </p:nvCxnSpPr>
        <p:spPr>
          <a:xfrm>
            <a:off x="2720340" y="807720"/>
            <a:ext cx="762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EBB97B0-502B-4BCF-9F2C-0369780CC7BD}"/>
              </a:ext>
            </a:extLst>
          </p:cNvPr>
          <p:cNvCxnSpPr>
            <a:cxnSpLocks/>
          </p:cNvCxnSpPr>
          <p:nvPr/>
        </p:nvCxnSpPr>
        <p:spPr>
          <a:xfrm rot="10800000">
            <a:off x="2782210" y="2346864"/>
            <a:ext cx="1577749" cy="396239"/>
          </a:xfrm>
          <a:prstGeom prst="bentConnector3">
            <a:avLst>
              <a:gd name="adj1" fmla="val 1001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918FCF-8A46-45DE-9079-59E3F816D1B8}"/>
              </a:ext>
            </a:extLst>
          </p:cNvPr>
          <p:cNvCxnSpPr/>
          <p:nvPr/>
        </p:nvCxnSpPr>
        <p:spPr>
          <a:xfrm>
            <a:off x="2370268" y="2355524"/>
            <a:ext cx="0" cy="71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EA14FA-B082-42EB-AE1C-BFD08685DD8E}"/>
              </a:ext>
            </a:extLst>
          </p:cNvPr>
          <p:cNvCxnSpPr>
            <a:cxnSpLocks/>
          </p:cNvCxnSpPr>
          <p:nvPr/>
        </p:nvCxnSpPr>
        <p:spPr>
          <a:xfrm flipV="1">
            <a:off x="1445335" y="3084016"/>
            <a:ext cx="6868788" cy="39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26B2BF7-885B-4CA2-8B73-BBEAABF8028F}"/>
              </a:ext>
            </a:extLst>
          </p:cNvPr>
          <p:cNvSpPr/>
          <p:nvPr/>
        </p:nvSpPr>
        <p:spPr>
          <a:xfrm>
            <a:off x="1587767" y="3310199"/>
            <a:ext cx="1267065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Movie Details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BFDC84-7CDB-41C8-84EB-E28C6FE4A7E4}"/>
              </a:ext>
            </a:extLst>
          </p:cNvPr>
          <p:cNvSpPr/>
          <p:nvPr/>
        </p:nvSpPr>
        <p:spPr>
          <a:xfrm>
            <a:off x="4752590" y="3327632"/>
            <a:ext cx="3561533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Movie Booking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8B410F-7C33-4997-962F-99C058833EF8}"/>
              </a:ext>
            </a:extLst>
          </p:cNvPr>
          <p:cNvSpPr/>
          <p:nvPr/>
        </p:nvSpPr>
        <p:spPr>
          <a:xfrm>
            <a:off x="1048492" y="4002626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View Movies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573806-729B-499B-8545-2BCC9073FA12}"/>
              </a:ext>
            </a:extLst>
          </p:cNvPr>
          <p:cNvSpPr/>
          <p:nvPr/>
        </p:nvSpPr>
        <p:spPr>
          <a:xfrm>
            <a:off x="2260496" y="3993264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Add &amp; Delete Movie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1DC25F-2478-4DFF-B982-1EEE19307FA8}"/>
              </a:ext>
            </a:extLst>
          </p:cNvPr>
          <p:cNvSpPr/>
          <p:nvPr/>
        </p:nvSpPr>
        <p:spPr>
          <a:xfrm>
            <a:off x="5838476" y="4002325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View Ticket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8CBE6B5-E22E-4746-8B10-03B7EC8A82D8}"/>
              </a:ext>
            </a:extLst>
          </p:cNvPr>
          <p:cNvSpPr/>
          <p:nvPr/>
        </p:nvSpPr>
        <p:spPr>
          <a:xfrm>
            <a:off x="4433300" y="4032464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Book Movie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DB3932-B703-4C9D-B9BB-068FE32ADCDB}"/>
              </a:ext>
            </a:extLst>
          </p:cNvPr>
          <p:cNvCxnSpPr>
            <a:cxnSpLocks/>
          </p:cNvCxnSpPr>
          <p:nvPr/>
        </p:nvCxnSpPr>
        <p:spPr>
          <a:xfrm>
            <a:off x="5255511" y="3087925"/>
            <a:ext cx="0" cy="220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01FEA2-9F86-41B3-AB0A-8E41A417EA48}"/>
              </a:ext>
            </a:extLst>
          </p:cNvPr>
          <p:cNvCxnSpPr/>
          <p:nvPr/>
        </p:nvCxnSpPr>
        <p:spPr>
          <a:xfrm>
            <a:off x="1659751" y="3695700"/>
            <a:ext cx="0" cy="30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54A729-CAE4-4CB9-AD29-AA07F9DB4C8F}"/>
              </a:ext>
            </a:extLst>
          </p:cNvPr>
          <p:cNvCxnSpPr/>
          <p:nvPr/>
        </p:nvCxnSpPr>
        <p:spPr>
          <a:xfrm>
            <a:off x="2225040" y="3099769"/>
            <a:ext cx="0" cy="20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5EFD3DE-8A94-430D-916F-A2ABF19BAB91}"/>
              </a:ext>
            </a:extLst>
          </p:cNvPr>
          <p:cNvCxnSpPr/>
          <p:nvPr/>
        </p:nvCxnSpPr>
        <p:spPr>
          <a:xfrm>
            <a:off x="2623421" y="3723872"/>
            <a:ext cx="0" cy="2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B7AC937-3106-4733-9529-F5B8A471D680}"/>
              </a:ext>
            </a:extLst>
          </p:cNvPr>
          <p:cNvCxnSpPr/>
          <p:nvPr/>
        </p:nvCxnSpPr>
        <p:spPr>
          <a:xfrm>
            <a:off x="4956202" y="3723872"/>
            <a:ext cx="0" cy="314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1A65EE-F7E5-4A80-A48B-9228F1FF7AC0}"/>
              </a:ext>
            </a:extLst>
          </p:cNvPr>
          <p:cNvCxnSpPr/>
          <p:nvPr/>
        </p:nvCxnSpPr>
        <p:spPr>
          <a:xfrm>
            <a:off x="6078071" y="3734276"/>
            <a:ext cx="0" cy="2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F3E2B68-FE09-45EC-8197-6CFD4C09B58C}"/>
              </a:ext>
            </a:extLst>
          </p:cNvPr>
          <p:cNvSpPr/>
          <p:nvPr/>
        </p:nvSpPr>
        <p:spPr>
          <a:xfrm flipH="1">
            <a:off x="104846" y="133742"/>
            <a:ext cx="199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latin typeface="Economica" panose="020B0604020202020204" charset="0"/>
              </a:rPr>
              <a:t> </a:t>
            </a:r>
            <a:r>
              <a:rPr lang="en-US" sz="2400" dirty="0">
                <a:latin typeface="Economica" panose="020B0604020202020204" charset="0"/>
              </a:rPr>
              <a:t>Project Flow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819B0A-E369-9BC1-7FDD-1724E5B22B12}"/>
              </a:ext>
            </a:extLst>
          </p:cNvPr>
          <p:cNvSpPr/>
          <p:nvPr/>
        </p:nvSpPr>
        <p:spPr>
          <a:xfrm>
            <a:off x="7312912" y="4002325"/>
            <a:ext cx="1173679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Download Ticket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F8D3AB-368D-9D0D-55EC-5606CDA5E93D}"/>
              </a:ext>
            </a:extLst>
          </p:cNvPr>
          <p:cNvCxnSpPr/>
          <p:nvPr/>
        </p:nvCxnSpPr>
        <p:spPr>
          <a:xfrm>
            <a:off x="7944575" y="3734275"/>
            <a:ext cx="0" cy="2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025885" y="-18108"/>
            <a:ext cx="509223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Technologies and Tools Used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8D45F-6E42-40A5-8891-3D4AB44C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19" y="1449857"/>
            <a:ext cx="2345055" cy="1172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5954BB-91AA-4D50-B810-22AE05E20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720" y="1520404"/>
            <a:ext cx="2294870" cy="1195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08A0F1-985F-46B7-8BC7-DEF5CEAFD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40" y="2823361"/>
            <a:ext cx="1217379" cy="12173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58D30-3D92-42FF-A258-F4796786F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964" y="3103688"/>
            <a:ext cx="1638137" cy="1167497"/>
          </a:xfrm>
          <a:prstGeom prst="rect">
            <a:avLst/>
          </a:prstGeom>
        </p:spPr>
      </p:pic>
      <p:pic>
        <p:nvPicPr>
          <p:cNvPr id="1026" name="Picture 2" descr="Aprende a crear sitios web con Python y Flask con este increíble curso Gratis en línea">
            <a:extLst>
              <a:ext uri="{FF2B5EF4-FFF2-40B4-BE49-F238E27FC236}">
                <a16:creationId xmlns:a16="http://schemas.microsoft.com/office/drawing/2014/main" id="{BE4F230E-D122-D067-90C6-DFAFB2470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969" y="1701916"/>
            <a:ext cx="2423031" cy="13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PYTHON SOFTWARE">
            <a:extLst>
              <a:ext uri="{FF2B5EF4-FFF2-40B4-BE49-F238E27FC236}">
                <a16:creationId xmlns:a16="http://schemas.microsoft.com/office/drawing/2014/main" id="{8848F1F4-1470-FBD3-11AB-777ED70B9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66" y="1882564"/>
            <a:ext cx="1191826" cy="6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64C1F65-97C9-E767-4506-F00A12FDD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327" y="2968457"/>
            <a:ext cx="1746382" cy="10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00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72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Conclusion</a:t>
            </a:r>
            <a:endParaRPr dirty="0"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0" y="1147224"/>
            <a:ext cx="9144000" cy="41562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      </a:t>
            </a: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The Online Movie Ticketing app helps the user to </a:t>
            </a:r>
            <a:r>
              <a:rPr lang="en-US" dirty="0">
                <a:solidFill>
                  <a:schemeClr val="bg1"/>
                </a:solidFill>
              </a:rPr>
              <a:t>book tickets online</a:t>
            </a:r>
            <a:r>
              <a:rPr lang="en" dirty="0">
                <a:solidFill>
                  <a:schemeClr val="bg1"/>
                </a:solidFill>
              </a:rPr>
              <a:t>. It also helps user to search movies and download their tickets.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98330" y="141389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pic>
        <p:nvPicPr>
          <p:cNvPr id="3074" name="Picture 2" descr="5,686 BEST Thank You Digital IMAGES, STOCK PHOTOS &amp; VECTORS | Adobe Stock">
            <a:extLst>
              <a:ext uri="{FF2B5EF4-FFF2-40B4-BE49-F238E27FC236}">
                <a16:creationId xmlns:a16="http://schemas.microsoft.com/office/drawing/2014/main" id="{B965AE5C-9588-53BE-693E-985644C30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68" y="871891"/>
            <a:ext cx="7284464" cy="3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40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175" y="1336675"/>
            <a:ext cx="2470150" cy="2470150"/>
          </a:xfrm>
          <a:prstGeom prst="rect">
            <a:avLst/>
          </a:prstGeom>
          <a:solidFill>
            <a:schemeClr val="accent3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443915" y="82771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solidFill>
                  <a:srgbClr val="FFFFFF"/>
                </a:solidFill>
              </a:rPr>
              <a:t>Problem Statement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Objective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Microservices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solidFill>
                  <a:srgbClr val="FFFFFF"/>
                </a:solidFill>
              </a:rPr>
              <a:t>Project </a:t>
            </a:r>
            <a:r>
              <a:rPr lang="en" sz="1600" dirty="0">
                <a:solidFill>
                  <a:srgbClr val="FFFFFF"/>
                </a:solidFill>
              </a:rPr>
              <a:t>Overview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Onboarding-Architecture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Project Flow</a:t>
            </a: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solidFill>
                  <a:srgbClr val="FFFFFF"/>
                </a:solidFill>
              </a:rPr>
              <a:t>T</a:t>
            </a:r>
            <a:r>
              <a:rPr lang="en" sz="1600" dirty="0">
                <a:solidFill>
                  <a:srgbClr val="FFFFFF"/>
                </a:solidFill>
              </a:rPr>
              <a:t>echnology and Tools </a:t>
            </a:r>
            <a:r>
              <a:rPr lang="en-US" sz="1600" dirty="0">
                <a:solidFill>
                  <a:srgbClr val="FFFFFF"/>
                </a:solidFill>
              </a:rPr>
              <a:t>Used</a:t>
            </a: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solidFill>
                  <a:srgbClr val="FFFFFF"/>
                </a:solidFill>
              </a:rPr>
              <a:t>Conclusion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Problem Statement</a:t>
            </a:r>
            <a:endParaRPr sz="3000"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899904" y="-92208"/>
            <a:ext cx="3794515" cy="5171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sz="1400" dirty="0"/>
              <a:t>Students and workers often face challenges in purchasing movie tickets through conventional methods. Long queues at ticket counters are time-consuming and inconvenient, especially for those with busy schedules. Our Aim is to solve this problem by providing a more efficient and practical movie ticket booking application. </a:t>
            </a:r>
          </a:p>
          <a:p>
            <a:pPr lvl="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400" dirty="0"/>
              <a:t>Users can book movie tickets and Anywhere and Anytime through their mobile phones.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55288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Our objective is  </a:t>
            </a:r>
            <a:r>
              <a:rPr lang="en-US" dirty="0">
                <a:solidFill>
                  <a:schemeClr val="bg1"/>
                </a:solidFill>
              </a:rPr>
              <a:t>to provide </a:t>
            </a:r>
            <a:r>
              <a:rPr lang="en" dirty="0">
                <a:solidFill>
                  <a:schemeClr val="bg1"/>
                </a:solidFill>
              </a:rPr>
              <a:t>best user experience to </a:t>
            </a:r>
            <a:r>
              <a:rPr lang="en-US" dirty="0">
                <a:solidFill>
                  <a:schemeClr val="bg1"/>
                </a:solidFill>
              </a:rPr>
              <a:t>people so that people can</a:t>
            </a:r>
            <a:r>
              <a:rPr lang="en" dirty="0">
                <a:solidFill>
                  <a:schemeClr val="bg1"/>
                </a:solidFill>
              </a:rPr>
              <a:t> book movie tickets online </a:t>
            </a:r>
            <a:r>
              <a:rPr lang="en-US" dirty="0">
                <a:solidFill>
                  <a:schemeClr val="bg1"/>
                </a:solidFill>
              </a:rPr>
              <a:t>without stepping outside</a:t>
            </a:r>
            <a:r>
              <a:rPr lang="en" dirty="0">
                <a:solidFill>
                  <a:schemeClr val="bg1"/>
                </a:solidFill>
              </a:rPr>
              <a:t>.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Objective </a:t>
            </a: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Microservices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5C2A5B7-2200-4E48-8747-275E545EB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251405"/>
              </p:ext>
            </p:extLst>
          </p:nvPr>
        </p:nvGraphicFramePr>
        <p:xfrm>
          <a:off x="4572000" y="434340"/>
          <a:ext cx="4572000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9378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372825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Project Overview </a:t>
            </a:r>
            <a:endParaRPr dirty="0"/>
          </a:p>
        </p:txBody>
      </p:sp>
      <p:pic>
        <p:nvPicPr>
          <p:cNvPr id="1026" name="Picture 2" descr="How to Create the Perfect Project Overview | ScrumGenius">
            <a:extLst>
              <a:ext uri="{FF2B5EF4-FFF2-40B4-BE49-F238E27FC236}">
                <a16:creationId xmlns:a16="http://schemas.microsoft.com/office/drawing/2014/main" id="{4C0F36E9-079A-F9E0-AC18-EBF1F2DFB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614723"/>
            <a:ext cx="4017789" cy="25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4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518259-7EA9-4467-9659-F75419C33C1D}"/>
              </a:ext>
            </a:extLst>
          </p:cNvPr>
          <p:cNvSpPr/>
          <p:nvPr/>
        </p:nvSpPr>
        <p:spPr>
          <a:xfrm>
            <a:off x="4160520" y="1472094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EBFC0D-4EF5-4D39-831F-1D2598F00ED5}"/>
              </a:ext>
            </a:extLst>
          </p:cNvPr>
          <p:cNvGrpSpPr/>
          <p:nvPr/>
        </p:nvGrpSpPr>
        <p:grpSpPr>
          <a:xfrm>
            <a:off x="485443" y="1860251"/>
            <a:ext cx="1116993" cy="740638"/>
            <a:chOff x="3340101" y="0"/>
            <a:chExt cx="1116993" cy="74063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7D37BD-4B77-432F-89F6-EAD2689398F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CF2C624B-D7F1-4868-AEA4-1B078DA4B19F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Home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F9093-A06F-4263-B005-1CE0CE8D8D64}"/>
              </a:ext>
            </a:extLst>
          </p:cNvPr>
          <p:cNvGrpSpPr/>
          <p:nvPr/>
        </p:nvGrpSpPr>
        <p:grpSpPr>
          <a:xfrm>
            <a:off x="2367583" y="842361"/>
            <a:ext cx="1116993" cy="740638"/>
            <a:chOff x="3340101" y="0"/>
            <a:chExt cx="1116993" cy="7406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6B3778-3CE8-424F-9A84-F4BFACFA2A7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7E818996-84C8-4931-BA41-A845585234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0" i="0" kern="1200" dirty="0"/>
                <a:t>Login</a:t>
              </a:r>
              <a:endParaRPr lang="en-US" sz="15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BA20BE-D2FB-48B6-B650-81E31D753DAC}"/>
              </a:ext>
            </a:extLst>
          </p:cNvPr>
          <p:cNvGrpSpPr/>
          <p:nvPr/>
        </p:nvGrpSpPr>
        <p:grpSpPr>
          <a:xfrm>
            <a:off x="2439973" y="2769677"/>
            <a:ext cx="1116993" cy="740638"/>
            <a:chOff x="3340101" y="0"/>
            <a:chExt cx="1116993" cy="7406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282AAB-3058-4452-8403-B9C23FE6FB0B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7B774482-E853-4C33-B68E-DF89B4DD9C8E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Search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593077-05C5-48C5-89CA-248582EAF293}"/>
              </a:ext>
            </a:extLst>
          </p:cNvPr>
          <p:cNvGrpSpPr/>
          <p:nvPr/>
        </p:nvGrpSpPr>
        <p:grpSpPr>
          <a:xfrm>
            <a:off x="4322113" y="1527546"/>
            <a:ext cx="1116993" cy="740638"/>
            <a:chOff x="3340101" y="0"/>
            <a:chExt cx="1116993" cy="74063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6DBD5B-EF32-4FD9-BD07-B4C8505B95E5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48C90B4D-EB6D-4460-84AA-802FD58136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logout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2D2E55-9B32-4219-A872-D77155804B72}"/>
              </a:ext>
            </a:extLst>
          </p:cNvPr>
          <p:cNvGrpSpPr/>
          <p:nvPr/>
        </p:nvGrpSpPr>
        <p:grpSpPr>
          <a:xfrm>
            <a:off x="4312505" y="534263"/>
            <a:ext cx="1116993" cy="740638"/>
            <a:chOff x="3340101" y="0"/>
            <a:chExt cx="1116993" cy="7406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496614-19AC-4AEC-8A6C-C8E61953681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id="{F09FD30F-C4FE-4A92-B606-939B50E2ED73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Movie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C4EAD-4E37-4D86-89D8-EC73E3589EB9}"/>
              </a:ext>
            </a:extLst>
          </p:cNvPr>
          <p:cNvCxnSpPr>
            <a:stCxn id="14" idx="6"/>
            <a:endCxn id="17" idx="3"/>
          </p:cNvCxnSpPr>
          <p:nvPr/>
        </p:nvCxnSpPr>
        <p:spPr>
          <a:xfrm flipV="1">
            <a:off x="1602436" y="1474535"/>
            <a:ext cx="928727" cy="756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636959-6A09-42F8-BF8A-4FDAE1EDF05B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602436" y="2230570"/>
            <a:ext cx="813686" cy="8712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CF68E8-46B1-414D-86B0-1918643E7EF0}"/>
              </a:ext>
            </a:extLst>
          </p:cNvPr>
          <p:cNvCxnSpPr>
            <a:stCxn id="17" idx="6"/>
            <a:endCxn id="35" idx="2"/>
          </p:cNvCxnSpPr>
          <p:nvPr/>
        </p:nvCxnSpPr>
        <p:spPr>
          <a:xfrm flipV="1">
            <a:off x="3484576" y="904582"/>
            <a:ext cx="827929" cy="30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5A895C-5F08-4CD2-9502-21B5FE7F2B98}"/>
              </a:ext>
            </a:extLst>
          </p:cNvPr>
          <p:cNvCxnSpPr>
            <a:stCxn id="17" idx="6"/>
            <a:endCxn id="32" idx="2"/>
          </p:cNvCxnSpPr>
          <p:nvPr/>
        </p:nvCxnSpPr>
        <p:spPr>
          <a:xfrm>
            <a:off x="3484576" y="1212680"/>
            <a:ext cx="837537" cy="68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id="{EC2E673E-AB4F-43F7-B2C0-FBE387A88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3682"/>
              </p:ext>
            </p:extLst>
          </p:nvPr>
        </p:nvGraphicFramePr>
        <p:xfrm>
          <a:off x="5895229" y="534263"/>
          <a:ext cx="2957802" cy="223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F580D4-29E8-4F75-A4A9-204563A232AF}"/>
              </a:ext>
            </a:extLst>
          </p:cNvPr>
          <p:cNvCxnSpPr/>
          <p:nvPr/>
        </p:nvCxnSpPr>
        <p:spPr>
          <a:xfrm>
            <a:off x="5275526" y="1342170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709D94-5787-4608-AF07-FD49C2904916}"/>
              </a:ext>
            </a:extLst>
          </p:cNvPr>
          <p:cNvCxnSpPr/>
          <p:nvPr/>
        </p:nvCxnSpPr>
        <p:spPr>
          <a:xfrm>
            <a:off x="5275526" y="1486182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D5DD81-F3F8-461F-A0B5-96240F5461C7}"/>
              </a:ext>
            </a:extLst>
          </p:cNvPr>
          <p:cNvCxnSpPr/>
          <p:nvPr/>
        </p:nvCxnSpPr>
        <p:spPr>
          <a:xfrm>
            <a:off x="6098493" y="2610448"/>
            <a:ext cx="0" cy="899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48E977-340B-4ED2-A357-5A6ACB262E2E}"/>
              </a:ext>
            </a:extLst>
          </p:cNvPr>
          <p:cNvCxnSpPr/>
          <p:nvPr/>
        </p:nvCxnSpPr>
        <p:spPr>
          <a:xfrm>
            <a:off x="7161583" y="2600889"/>
            <a:ext cx="0" cy="899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3BA5E4-A54F-4B28-8593-488CC0CB5BC5}"/>
              </a:ext>
            </a:extLst>
          </p:cNvPr>
          <p:cNvCxnSpPr/>
          <p:nvPr/>
        </p:nvCxnSpPr>
        <p:spPr>
          <a:xfrm>
            <a:off x="8212694" y="2600889"/>
            <a:ext cx="0" cy="899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ylinder 69">
            <a:extLst>
              <a:ext uri="{FF2B5EF4-FFF2-40B4-BE49-F238E27FC236}">
                <a16:creationId xmlns:a16="http://schemas.microsoft.com/office/drawing/2014/main" id="{1C4346CE-BDA4-4FC0-AED8-F91E6A299639}"/>
              </a:ext>
            </a:extLst>
          </p:cNvPr>
          <p:cNvSpPr/>
          <p:nvPr/>
        </p:nvSpPr>
        <p:spPr>
          <a:xfrm>
            <a:off x="5788164" y="3657318"/>
            <a:ext cx="729974" cy="1091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SQL Work Bench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78D379AA-7053-4790-83AC-598025759677}"/>
              </a:ext>
            </a:extLst>
          </p:cNvPr>
          <p:cNvSpPr/>
          <p:nvPr/>
        </p:nvSpPr>
        <p:spPr>
          <a:xfrm>
            <a:off x="6872796" y="3657318"/>
            <a:ext cx="729974" cy="10914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SQL Work Bench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239DD4B2-CD70-4C26-93D6-E892538EE3CB}"/>
              </a:ext>
            </a:extLst>
          </p:cNvPr>
          <p:cNvSpPr/>
          <p:nvPr/>
        </p:nvSpPr>
        <p:spPr>
          <a:xfrm>
            <a:off x="7901047" y="3657318"/>
            <a:ext cx="729974" cy="10914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4A1A9B-8ED4-4369-BEF0-A58D3169DBF6}"/>
              </a:ext>
            </a:extLst>
          </p:cNvPr>
          <p:cNvSpPr/>
          <p:nvPr/>
        </p:nvSpPr>
        <p:spPr>
          <a:xfrm>
            <a:off x="240840" y="131862"/>
            <a:ext cx="89031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00" dirty="0">
                <a:latin typeface="Economica" panose="020B0604020202020204" charset="0"/>
              </a:rPr>
              <a:t> </a:t>
            </a:r>
            <a:r>
              <a:rPr lang="en-US" sz="3400" dirty="0">
                <a:latin typeface="Economica" panose="020B0604020202020204" charset="0"/>
              </a:rPr>
              <a:t>Project Overview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862E09-88C0-4293-A0B6-D7430C669D03}"/>
              </a:ext>
            </a:extLst>
          </p:cNvPr>
          <p:cNvSpPr/>
          <p:nvPr/>
        </p:nvSpPr>
        <p:spPr>
          <a:xfrm>
            <a:off x="2194560" y="3931920"/>
            <a:ext cx="1592580" cy="74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SQL Work Bench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DAD268-70E9-42FD-BEEF-F4D702D3EAA3}"/>
              </a:ext>
            </a:extLst>
          </p:cNvPr>
          <p:cNvCxnSpPr>
            <a:stCxn id="23" idx="4"/>
            <a:endCxn id="72" idx="0"/>
          </p:cNvCxnSpPr>
          <p:nvPr/>
        </p:nvCxnSpPr>
        <p:spPr>
          <a:xfrm flipH="1">
            <a:off x="2990850" y="3510315"/>
            <a:ext cx="0" cy="421605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4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469599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Onboarding Architecture</a:t>
            </a:r>
            <a:endParaRPr dirty="0"/>
          </a:p>
        </p:txBody>
      </p:sp>
      <p:pic>
        <p:nvPicPr>
          <p:cNvPr id="2050" name="Picture 2" descr="The Importance of an Effective Onboarding Process - Human Resourcing">
            <a:extLst>
              <a:ext uri="{FF2B5EF4-FFF2-40B4-BE49-F238E27FC236}">
                <a16:creationId xmlns:a16="http://schemas.microsoft.com/office/drawing/2014/main" id="{3AF54870-D736-20EF-076B-929D59B17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84" y="607039"/>
            <a:ext cx="2856780" cy="347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2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43120" y="-1776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8259-7EA9-4467-9659-F75419C33C1D}"/>
              </a:ext>
            </a:extLst>
          </p:cNvPr>
          <p:cNvSpPr/>
          <p:nvPr/>
        </p:nvSpPr>
        <p:spPr>
          <a:xfrm>
            <a:off x="4282440" y="998220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C3B245-DF20-48DB-991D-7ED7A1BE519A}"/>
              </a:ext>
            </a:extLst>
          </p:cNvPr>
          <p:cNvSpPr/>
          <p:nvPr/>
        </p:nvSpPr>
        <p:spPr>
          <a:xfrm>
            <a:off x="449580" y="2166072"/>
            <a:ext cx="1813560" cy="104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Front End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Angular</a:t>
            </a:r>
          </a:p>
          <a:p>
            <a:pPr algn="ctr"/>
            <a:endParaRPr lang="en-US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09793-CE1F-4AC7-BD02-06A4680374A5}"/>
              </a:ext>
            </a:extLst>
          </p:cNvPr>
          <p:cNvSpPr/>
          <p:nvPr/>
        </p:nvSpPr>
        <p:spPr>
          <a:xfrm>
            <a:off x="2994660" y="998220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API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J</a:t>
            </a:r>
            <a:r>
              <a:rPr lang="en-GB" sz="900" dirty="0"/>
              <a:t>WT </a:t>
            </a:r>
            <a:r>
              <a:rPr lang="en-US" sz="900" dirty="0"/>
              <a:t>validator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82053A-2F16-4C1A-A9C3-04F2510D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1845840"/>
            <a:ext cx="2194560" cy="84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 algn="ctr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1400" dirty="0">
                <a:solidFill>
                  <a:schemeClr val="bg1"/>
                </a:solidFill>
              </a:rPr>
              <a:t>Movie API</a:t>
            </a:r>
            <a:endParaRPr lang="en-US" sz="9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1400" dirty="0">
                <a:solidFill>
                  <a:schemeClr val="bg1"/>
                </a:solidFill>
              </a:rPr>
              <a:t>&amp;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Ticket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5FA73A-2BCE-4B69-957B-90DDBF400A61}"/>
              </a:ext>
            </a:extLst>
          </p:cNvPr>
          <p:cNvSpPr/>
          <p:nvPr/>
        </p:nvSpPr>
        <p:spPr>
          <a:xfrm>
            <a:off x="2994660" y="4029984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Movie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DD8C5-DA01-41AC-A33B-577C75449896}"/>
              </a:ext>
            </a:extLst>
          </p:cNvPr>
          <p:cNvSpPr/>
          <p:nvPr/>
        </p:nvSpPr>
        <p:spPr>
          <a:xfrm>
            <a:off x="2994660" y="2994660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Feedback</a:t>
            </a:r>
            <a:r>
              <a:rPr lang="en-US" dirty="0">
                <a:solidFill>
                  <a:schemeClr val="bg1"/>
                </a:solidFill>
                <a:ea typeface="Open Sans" panose="020B0604020202020204" charset="0"/>
                <a:cs typeface="Open Sans" panose="020B0604020202020204" charset="0"/>
              </a:rPr>
              <a:t> API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900" dirty="0"/>
              <a:t>Get Feedbacks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C418822-9D83-47CC-B6EF-1DFC63F0FF9C}"/>
              </a:ext>
            </a:extLst>
          </p:cNvPr>
          <p:cNvSpPr/>
          <p:nvPr/>
        </p:nvSpPr>
        <p:spPr>
          <a:xfrm>
            <a:off x="6751320" y="998220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SQL Server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B71B487-3E5F-47D0-B74F-9D5C122B6197}"/>
              </a:ext>
            </a:extLst>
          </p:cNvPr>
          <p:cNvSpPr/>
          <p:nvPr/>
        </p:nvSpPr>
        <p:spPr>
          <a:xfrm>
            <a:off x="6751320" y="1949781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SQL Server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0984FFCD-399E-4C9B-BBB7-C0FCDA169A0E}"/>
              </a:ext>
            </a:extLst>
          </p:cNvPr>
          <p:cNvSpPr/>
          <p:nvPr/>
        </p:nvSpPr>
        <p:spPr>
          <a:xfrm>
            <a:off x="6751320" y="2994660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A9607E-818C-461E-A266-8A1F8D8CA079}"/>
              </a:ext>
            </a:extLst>
          </p:cNvPr>
          <p:cNvSpPr/>
          <p:nvPr/>
        </p:nvSpPr>
        <p:spPr>
          <a:xfrm>
            <a:off x="6751320" y="4029984"/>
            <a:ext cx="1363980" cy="714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SQL Server</a:t>
            </a:r>
          </a:p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E3E11B-EB87-411F-89CC-3E30FD43ABB9}"/>
              </a:ext>
            </a:extLst>
          </p:cNvPr>
          <p:cNvCxnSpPr>
            <a:stCxn id="10" idx="3"/>
            <a:endCxn id="5" idx="2"/>
          </p:cNvCxnSpPr>
          <p:nvPr/>
        </p:nvCxnSpPr>
        <p:spPr>
          <a:xfrm flipV="1">
            <a:off x="5189220" y="4387377"/>
            <a:ext cx="1562100" cy="8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4A736E-26CF-4ABD-9A5F-CDE68267DE96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>
            <a:off x="5189220" y="3360420"/>
            <a:ext cx="1562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52CA46-18A1-414D-972B-5E097273B50B}"/>
              </a:ext>
            </a:extLst>
          </p:cNvPr>
          <p:cNvCxnSpPr>
            <a:stCxn id="9" idx="3"/>
          </p:cNvCxnSpPr>
          <p:nvPr/>
        </p:nvCxnSpPr>
        <p:spPr>
          <a:xfrm>
            <a:off x="5189220" y="2268348"/>
            <a:ext cx="1562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C013DB-43A6-4652-B2E5-39A354C21AAA}"/>
              </a:ext>
            </a:extLst>
          </p:cNvPr>
          <p:cNvCxnSpPr>
            <a:cxnSpLocks/>
          </p:cNvCxnSpPr>
          <p:nvPr/>
        </p:nvCxnSpPr>
        <p:spPr>
          <a:xfrm flipV="1">
            <a:off x="5189220" y="1483104"/>
            <a:ext cx="1562100" cy="13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515029-3486-4251-B808-74D49A837747}"/>
              </a:ext>
            </a:extLst>
          </p:cNvPr>
          <p:cNvSpPr txBox="1"/>
          <p:nvPr/>
        </p:nvSpPr>
        <p:spPr>
          <a:xfrm>
            <a:off x="5265420" y="1221343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 P</a:t>
            </a:r>
            <a:r>
              <a:rPr lang="en-GB" sz="1100"/>
              <a:t>OST r</a:t>
            </a:r>
            <a:r>
              <a:rPr lang="en-US" sz="1100"/>
              <a:t>equest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E34770-9853-453A-B141-2D35DC6CDB42}"/>
              </a:ext>
            </a:extLst>
          </p:cNvPr>
          <p:cNvSpPr/>
          <p:nvPr/>
        </p:nvSpPr>
        <p:spPr>
          <a:xfrm>
            <a:off x="5257800" y="1444896"/>
            <a:ext cx="1417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253FAF-D3AE-4BE3-A8FC-4923CE72A86C}"/>
              </a:ext>
            </a:extLst>
          </p:cNvPr>
          <p:cNvSpPr/>
          <p:nvPr/>
        </p:nvSpPr>
        <p:spPr>
          <a:xfrm>
            <a:off x="5265420" y="2053931"/>
            <a:ext cx="9364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GET/POST</a:t>
            </a:r>
            <a:endParaRPr lang="en-US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761A14-22B1-4A5E-A673-975DA5BF97F5}"/>
              </a:ext>
            </a:extLst>
          </p:cNvPr>
          <p:cNvSpPr/>
          <p:nvPr/>
        </p:nvSpPr>
        <p:spPr>
          <a:xfrm>
            <a:off x="5649339" y="3135319"/>
            <a:ext cx="5132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 </a:t>
            </a:r>
            <a:r>
              <a:rPr lang="en-GB" sz="1100"/>
              <a:t>GET</a:t>
            </a:r>
            <a:endParaRPr lang="en-US" sz="11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94611-841B-4CD2-9B70-7C5B5C84D5C2}"/>
              </a:ext>
            </a:extLst>
          </p:cNvPr>
          <p:cNvSpPr/>
          <p:nvPr/>
        </p:nvSpPr>
        <p:spPr>
          <a:xfrm>
            <a:off x="5627579" y="4143689"/>
            <a:ext cx="5132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 </a:t>
            </a:r>
            <a:r>
              <a:rPr lang="en-GB" sz="1100"/>
              <a:t>GET</a:t>
            </a:r>
            <a:endParaRPr lang="en-US" sz="11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4F306FA-9CB7-4E71-A941-884EC82753B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774464" y="945876"/>
            <a:ext cx="802092" cy="1638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CB8F060-7625-49E9-87BA-B02BE77CB456}"/>
              </a:ext>
            </a:extLst>
          </p:cNvPr>
          <p:cNvCxnSpPr/>
          <p:nvPr/>
        </p:nvCxnSpPr>
        <p:spPr>
          <a:xfrm>
            <a:off x="2263140" y="2407920"/>
            <a:ext cx="731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E52EE8-710A-4087-A4A4-75A4153384F4}"/>
              </a:ext>
            </a:extLst>
          </p:cNvPr>
          <p:cNvCxnSpPr/>
          <p:nvPr/>
        </p:nvCxnSpPr>
        <p:spPr>
          <a:xfrm>
            <a:off x="2263140" y="3098810"/>
            <a:ext cx="731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DCCC9CE-6951-467D-BEA9-385F8BE34E6E}"/>
              </a:ext>
            </a:extLst>
          </p:cNvPr>
          <p:cNvCxnSpPr>
            <a:stCxn id="10" idx="1"/>
            <a:endCxn id="2" idx="2"/>
          </p:cNvCxnSpPr>
          <p:nvPr/>
        </p:nvCxnSpPr>
        <p:spPr>
          <a:xfrm rot="10800000">
            <a:off x="1356360" y="3215640"/>
            <a:ext cx="1638300" cy="11801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05D3EA-B4E8-497F-9D27-B828FDE33192}"/>
              </a:ext>
            </a:extLst>
          </p:cNvPr>
          <p:cNvSpPr txBox="1"/>
          <p:nvPr/>
        </p:nvSpPr>
        <p:spPr>
          <a:xfrm>
            <a:off x="1584960" y="1129579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Login/Register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762075-BA38-4FA3-A81F-ABB019ECDF23}"/>
              </a:ext>
            </a:extLst>
          </p:cNvPr>
          <p:cNvSpPr txBox="1"/>
          <p:nvPr/>
        </p:nvSpPr>
        <p:spPr>
          <a:xfrm>
            <a:off x="632460" y="1508018"/>
            <a:ext cx="1173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Token generated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FD2971-4520-46D6-8236-3CCE59D0466B}"/>
              </a:ext>
            </a:extLst>
          </p:cNvPr>
          <p:cNvSpPr txBox="1"/>
          <p:nvPr/>
        </p:nvSpPr>
        <p:spPr>
          <a:xfrm>
            <a:off x="2263140" y="2008874"/>
            <a:ext cx="8191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 </a:t>
            </a:r>
            <a:r>
              <a:rPr lang="en-GB" sz="1100"/>
              <a:t>POST
</a:t>
            </a:r>
            <a:r>
              <a:rPr lang="en-US" sz="1100"/>
              <a:t>/</a:t>
            </a:r>
            <a:r>
              <a:rPr lang="en-GB" sz="1100"/>
              <a:t>GET</a:t>
            </a:r>
            <a:r>
              <a:rPr lang="en-US" sz="1100"/>
              <a:t>/</a:t>
            </a:r>
            <a:endParaRPr lang="en-GB" sz="1100"/>
          </a:p>
          <a:p>
            <a:r>
              <a:rPr lang="en-GB" sz="1100"/>
              <a:t>DELETE</a:t>
            </a:r>
            <a:endParaRPr 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785ED-671A-4CB0-8E7E-C9033682C54F}"/>
              </a:ext>
            </a:extLst>
          </p:cNvPr>
          <p:cNvSpPr txBox="1"/>
          <p:nvPr/>
        </p:nvSpPr>
        <p:spPr>
          <a:xfrm>
            <a:off x="2297430" y="2873709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 </a:t>
            </a:r>
            <a:r>
              <a:rPr lang="en-GB" sz="1100"/>
              <a:t>GET</a:t>
            </a:r>
            <a:endParaRPr 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F0BB64-3CFF-4150-B57A-BD9388DE2E07}"/>
              </a:ext>
            </a:extLst>
          </p:cNvPr>
          <p:cNvSpPr txBox="1"/>
          <p:nvPr/>
        </p:nvSpPr>
        <p:spPr>
          <a:xfrm>
            <a:off x="2207895" y="4143689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 G</a:t>
            </a:r>
            <a:r>
              <a:rPr lang="en-GB" sz="1100"/>
              <a:t>ET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514671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312</Words>
  <Application>Microsoft Office PowerPoint</Application>
  <PresentationFormat>On-screen Show (16:9)</PresentationFormat>
  <Paragraphs>94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Daytona</vt:lpstr>
      <vt:lpstr>Open Sans</vt:lpstr>
      <vt:lpstr>-apple-system</vt:lpstr>
      <vt:lpstr>Arial</vt:lpstr>
      <vt:lpstr>Economica</vt:lpstr>
      <vt:lpstr>Luxe</vt:lpstr>
      <vt:lpstr>Online Movie Ticketing</vt:lpstr>
      <vt:lpstr>Outline</vt:lpstr>
      <vt:lpstr>Problem Statement</vt:lpstr>
      <vt:lpstr>Objective </vt:lpstr>
      <vt:lpstr>Microservices </vt:lpstr>
      <vt:lpstr> Project Overview </vt:lpstr>
      <vt:lpstr>PowerPoint Presentation</vt:lpstr>
      <vt:lpstr> Onboarding Architecture</vt:lpstr>
      <vt:lpstr>Architecture</vt:lpstr>
      <vt:lpstr> Project Flow </vt:lpstr>
      <vt:lpstr>PowerPoint Presentation</vt:lpstr>
      <vt:lpstr>Technologies and Tools Used</vt:lpstr>
      <vt:lpstr>   Conclusion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Shivansh</dc:creator>
  <cp:lastModifiedBy>Rongala Sindhu Jahnavi(UST,IN)</cp:lastModifiedBy>
  <cp:revision>91</cp:revision>
  <dcterms:modified xsi:type="dcterms:W3CDTF">2024-07-08T12:06:57Z</dcterms:modified>
</cp:coreProperties>
</file>