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(16:9)</PresentationFormat>
  <Paragraphs>33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Jayabalan, Ashok Kumar</cp:lastModifiedBy>
  <cp:revision>2</cp:revision>
  <dcterms:created xsi:type="dcterms:W3CDTF">2020-04-28T16:35:49Z</dcterms:created>
  <dcterms:modified xsi:type="dcterms:W3CDTF">2020-04-28T16:37:33Z</dcterms:modified>
</cp:coreProperties>
</file>