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82EBC-01BE-4ACA-A9C7-E6D0633F22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99E1-6339-47E2-9121-69FEE82BA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6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499E1-6339-47E2-9121-69FEE82BAC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3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416540" y="6306310"/>
            <a:ext cx="1580388" cy="48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5252" y="1868246"/>
            <a:ext cx="11461495" cy="1878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0755A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1280-5D74-41B6-B528-191596086A5B}" type="datetime1">
              <a:rPr lang="en-US" smtClean="0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755A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53A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70B9-2256-4387-B292-3BF05973E303}" type="datetime1">
              <a:rPr lang="en-US" smtClean="0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416540" y="6306310"/>
            <a:ext cx="1580388" cy="48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810756" y="4980432"/>
            <a:ext cx="2639568" cy="33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30314" y="4987925"/>
            <a:ext cx="2599690" cy="2932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17486" y="5389753"/>
            <a:ext cx="114298" cy="156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817486" y="5708319"/>
            <a:ext cx="114298" cy="156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817486" y="6025311"/>
            <a:ext cx="114298" cy="156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755A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CEDD1-8536-414E-9220-18B6B0A58490}" type="datetime1">
              <a:rPr lang="en-US" smtClean="0"/>
              <a:t>10/26/2018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416540" y="6306310"/>
            <a:ext cx="1580388" cy="48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755A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2BD5-ECE0-4297-9C55-5FBEE001C73E}" type="datetime1">
              <a:rPr lang="en-US" smtClean="0"/>
              <a:t>10/26/2018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1FE4-3B37-491A-8C2D-294B98B9394B}" type="datetime1">
              <a:rPr lang="en-US" smtClean="0"/>
              <a:t>10/26/2018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7718" y="2020294"/>
            <a:ext cx="3496563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755A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9915" y="1117219"/>
            <a:ext cx="9472168" cy="4464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53A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61DC-B564-4989-A575-8C4C99E27455}" type="datetime1">
              <a:rPr lang="en-US" smtClean="0"/>
              <a:t>10/26/2018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3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12" Type="http://schemas.openxmlformats.org/officeDocument/2006/relationships/image" Target="../media/image162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hyperlink" Target="http://www.contoso.com/" TargetMode="External"/><Relationship Id="rId14" Type="http://schemas.openxmlformats.org/officeDocument/2006/relationships/image" Target="../media/image1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10" Type="http://schemas.openxmlformats.org/officeDocument/2006/relationships/image" Target="../media/image163.png"/><Relationship Id="rId4" Type="http://schemas.openxmlformats.org/officeDocument/2006/relationships/image" Target="../media/image167.png"/><Relationship Id="rId9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72.png"/><Relationship Id="rId7" Type="http://schemas.openxmlformats.org/officeDocument/2006/relationships/image" Target="../media/image16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73.png"/><Relationship Id="rId4" Type="http://schemas.openxmlformats.org/officeDocument/2006/relationships/image" Target="../media/image154.png"/><Relationship Id="rId9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66.png"/><Relationship Id="rId7" Type="http://schemas.openxmlformats.org/officeDocument/2006/relationships/image" Target="../media/image175.png"/><Relationship Id="rId12" Type="http://schemas.openxmlformats.org/officeDocument/2006/relationships/image" Target="../media/image17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77.png"/><Relationship Id="rId5" Type="http://schemas.openxmlformats.org/officeDocument/2006/relationships/image" Target="../media/image172.png"/><Relationship Id="rId10" Type="http://schemas.openxmlformats.org/officeDocument/2006/relationships/image" Target="../media/image163.png"/><Relationship Id="rId4" Type="http://schemas.openxmlformats.org/officeDocument/2006/relationships/image" Target="../media/image174.png"/><Relationship Id="rId9" Type="http://schemas.openxmlformats.org/officeDocument/2006/relationships/image" Target="../media/image16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" Type="http://schemas.openxmlformats.org/officeDocument/2006/relationships/image" Target="../media/image180.png"/><Relationship Id="rId16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10" Type="http://schemas.openxmlformats.org/officeDocument/2006/relationships/image" Target="../media/image188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03.png"/><Relationship Id="rId3" Type="http://schemas.openxmlformats.org/officeDocument/2006/relationships/image" Target="../media/image181.png"/><Relationship Id="rId7" Type="http://schemas.openxmlformats.org/officeDocument/2006/relationships/image" Target="../media/image199.png"/><Relationship Id="rId12" Type="http://schemas.openxmlformats.org/officeDocument/2006/relationships/image" Target="../media/image202.png"/><Relationship Id="rId2" Type="http://schemas.openxmlformats.org/officeDocument/2006/relationships/image" Target="../media/image180.png"/><Relationship Id="rId16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image" Target="../media/image201.png"/><Relationship Id="rId5" Type="http://schemas.openxmlformats.org/officeDocument/2006/relationships/image" Target="../media/image183.png"/><Relationship Id="rId15" Type="http://schemas.openxmlformats.org/officeDocument/2006/relationships/image" Target="../media/image195.png"/><Relationship Id="rId10" Type="http://schemas.openxmlformats.org/officeDocument/2006/relationships/image" Target="../media/image192.png"/><Relationship Id="rId4" Type="http://schemas.openxmlformats.org/officeDocument/2006/relationships/image" Target="../media/image197.png"/><Relationship Id="rId9" Type="http://schemas.openxmlformats.org/officeDocument/2006/relationships/image" Target="../media/image200.png"/><Relationship Id="rId14" Type="http://schemas.openxmlformats.org/officeDocument/2006/relationships/image" Target="../media/image20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2.png"/><Relationship Id="rId7" Type="http://schemas.openxmlformats.org/officeDocument/2006/relationships/image" Target="../media/image19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4.png"/><Relationship Id="rId3" Type="http://schemas.openxmlformats.org/officeDocument/2006/relationships/image" Target="../media/image181.png"/><Relationship Id="rId7" Type="http://schemas.openxmlformats.org/officeDocument/2006/relationships/image" Target="../media/image210.png"/><Relationship Id="rId12" Type="http://schemas.openxmlformats.org/officeDocument/2006/relationships/image" Target="../media/image213.png"/><Relationship Id="rId17" Type="http://schemas.openxmlformats.org/officeDocument/2006/relationships/image" Target="../media/image216.png"/><Relationship Id="rId2" Type="http://schemas.openxmlformats.org/officeDocument/2006/relationships/image" Target="../media/image180.png"/><Relationship Id="rId16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11" Type="http://schemas.openxmlformats.org/officeDocument/2006/relationships/image" Target="../media/image192.png"/><Relationship Id="rId5" Type="http://schemas.openxmlformats.org/officeDocument/2006/relationships/image" Target="../media/image183.png"/><Relationship Id="rId15" Type="http://schemas.openxmlformats.org/officeDocument/2006/relationships/image" Target="../media/image196.png"/><Relationship Id="rId10" Type="http://schemas.openxmlformats.org/officeDocument/2006/relationships/image" Target="../media/image212.png"/><Relationship Id="rId4" Type="http://schemas.openxmlformats.org/officeDocument/2006/relationships/image" Target="../media/image208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jpg"/><Relationship Id="rId13" Type="http://schemas.openxmlformats.org/officeDocument/2006/relationships/image" Target="../media/image229.png"/><Relationship Id="rId3" Type="http://schemas.openxmlformats.org/officeDocument/2006/relationships/image" Target="../media/image219.png"/><Relationship Id="rId7" Type="http://schemas.openxmlformats.org/officeDocument/2006/relationships/image" Target="../media/image223.png"/><Relationship Id="rId12" Type="http://schemas.openxmlformats.org/officeDocument/2006/relationships/image" Target="../media/image228.png"/><Relationship Id="rId2" Type="http://schemas.openxmlformats.org/officeDocument/2006/relationships/image" Target="../media/image218.png"/><Relationship Id="rId16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11" Type="http://schemas.openxmlformats.org/officeDocument/2006/relationships/image" Target="../media/image227.png"/><Relationship Id="rId5" Type="http://schemas.openxmlformats.org/officeDocument/2006/relationships/image" Target="../media/image221.png"/><Relationship Id="rId15" Type="http://schemas.openxmlformats.org/officeDocument/2006/relationships/image" Target="../media/image231.png"/><Relationship Id="rId10" Type="http://schemas.openxmlformats.org/officeDocument/2006/relationships/image" Target="../media/image226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Relationship Id="rId14" Type="http://schemas.openxmlformats.org/officeDocument/2006/relationships/image" Target="../media/image2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9" Type="http://schemas.openxmlformats.org/officeDocument/2006/relationships/image" Target="../media/image100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34" Type="http://schemas.openxmlformats.org/officeDocument/2006/relationships/image" Target="../media/image95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image" Target="../media/image99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37" Type="http://schemas.openxmlformats.org/officeDocument/2006/relationships/image" Target="../media/image98.png"/><Relationship Id="rId40" Type="http://schemas.openxmlformats.org/officeDocument/2006/relationships/image" Target="../media/image101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image" Target="../media/image102.png"/><Relationship Id="rId16" Type="http://schemas.openxmlformats.org/officeDocument/2006/relationships/image" Target="../media/image127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30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10" Type="http://schemas.openxmlformats.org/officeDocument/2006/relationships/image" Target="../media/image110.png"/><Relationship Id="rId19" Type="http://schemas.openxmlformats.org/officeDocument/2006/relationships/image" Target="../media/image128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08521" y="59512"/>
            <a:ext cx="5584190" cy="176714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819"/>
              </a:spcBef>
            </a:pPr>
            <a:r>
              <a:rPr sz="4000" dirty="0" smtClean="0">
                <a:solidFill>
                  <a:srgbClr val="0755A4"/>
                </a:solidFill>
                <a:latin typeface="Arial Black"/>
                <a:cs typeface="Arial Black"/>
              </a:rPr>
              <a:t>Understanding  </a:t>
            </a:r>
            <a:r>
              <a:rPr sz="4000" dirty="0">
                <a:solidFill>
                  <a:srgbClr val="0755A4"/>
                </a:solidFill>
                <a:latin typeface="Arial Black"/>
                <a:cs typeface="Arial Black"/>
              </a:rPr>
              <a:t>Azure Networking  </a:t>
            </a:r>
            <a:r>
              <a:rPr sz="4000" dirty="0" smtClean="0">
                <a:solidFill>
                  <a:srgbClr val="0755A4"/>
                </a:solidFill>
                <a:latin typeface="Arial Black"/>
                <a:cs typeface="Arial Black"/>
              </a:rPr>
              <a:t>Services</a:t>
            </a:r>
            <a:endParaRPr sz="40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096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7718" y="2020294"/>
            <a:ext cx="7844282" cy="1360628"/>
          </a:xfrm>
          <a:prstGeom prst="rect">
            <a:avLst/>
          </a:prstGeom>
        </p:spPr>
        <p:txBody>
          <a:bodyPr vert="horz" wrap="square" lIns="0" tIns="679322" rIns="0" bIns="0" rtlCol="0">
            <a:spAutoFit/>
          </a:bodyPr>
          <a:lstStyle/>
          <a:p>
            <a:pPr marL="585470" marR="5080">
              <a:lnSpc>
                <a:spcPct val="136600"/>
              </a:lnSpc>
              <a:spcBef>
                <a:spcPts val="100"/>
              </a:spcBef>
            </a:pPr>
            <a:r>
              <a:rPr dirty="0"/>
              <a:t>Load Balancing  Traffic Manager</a:t>
            </a:r>
          </a:p>
        </p:txBody>
      </p:sp>
      <p:sp>
        <p:nvSpPr>
          <p:cNvPr id="3" name="object 3"/>
          <p:cNvSpPr/>
          <p:nvPr/>
        </p:nvSpPr>
        <p:spPr>
          <a:xfrm>
            <a:off x="271272" y="1507236"/>
            <a:ext cx="3851275" cy="3843654"/>
          </a:xfrm>
          <a:custGeom>
            <a:avLst/>
            <a:gdLst/>
            <a:ahLst/>
            <a:cxnLst/>
            <a:rect l="l" t="t" r="r" b="b"/>
            <a:pathLst>
              <a:path w="3851275" h="3843654">
                <a:moveTo>
                  <a:pt x="3238" y="0"/>
                </a:moveTo>
                <a:lnTo>
                  <a:pt x="2724" y="150174"/>
                </a:lnTo>
                <a:lnTo>
                  <a:pt x="2306" y="300730"/>
                </a:lnTo>
                <a:lnTo>
                  <a:pt x="1974" y="451633"/>
                </a:lnTo>
                <a:lnTo>
                  <a:pt x="1721" y="602852"/>
                </a:lnTo>
                <a:lnTo>
                  <a:pt x="1493" y="804911"/>
                </a:lnTo>
                <a:lnTo>
                  <a:pt x="1448" y="1549849"/>
                </a:lnTo>
                <a:lnTo>
                  <a:pt x="1812" y="2277739"/>
                </a:lnTo>
                <a:lnTo>
                  <a:pt x="1784" y="2988032"/>
                </a:lnTo>
                <a:lnTo>
                  <a:pt x="1584" y="3190205"/>
                </a:lnTo>
                <a:lnTo>
                  <a:pt x="1263" y="3391894"/>
                </a:lnTo>
                <a:lnTo>
                  <a:pt x="932" y="3542797"/>
                </a:lnTo>
                <a:lnTo>
                  <a:pt x="513" y="3693353"/>
                </a:lnTo>
                <a:lnTo>
                  <a:pt x="0" y="3843528"/>
                </a:lnTo>
                <a:lnTo>
                  <a:pt x="3851148" y="3288665"/>
                </a:lnTo>
                <a:lnTo>
                  <a:pt x="3850385" y="3135807"/>
                </a:lnTo>
                <a:lnTo>
                  <a:pt x="3849487" y="2931722"/>
                </a:lnTo>
                <a:lnTo>
                  <a:pt x="3848705" y="2727370"/>
                </a:lnTo>
                <a:lnTo>
                  <a:pt x="3847697" y="2420460"/>
                </a:lnTo>
                <a:lnTo>
                  <a:pt x="3845306" y="1549849"/>
                </a:lnTo>
                <a:lnTo>
                  <a:pt x="3844053" y="1140483"/>
                </a:lnTo>
                <a:lnTo>
                  <a:pt x="3843113" y="885008"/>
                </a:lnTo>
                <a:lnTo>
                  <a:pt x="3842238" y="680923"/>
                </a:lnTo>
                <a:lnTo>
                  <a:pt x="3841495" y="528065"/>
                </a:lnTo>
                <a:lnTo>
                  <a:pt x="3238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823" y="2946654"/>
            <a:ext cx="3045460" cy="486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876" y="3529203"/>
            <a:ext cx="1545107" cy="360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165861"/>
            <a:ext cx="10528300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/>
              <a:t>Azure Load Balancer</a:t>
            </a:r>
          </a:p>
        </p:txBody>
      </p:sp>
      <p:sp>
        <p:nvSpPr>
          <p:cNvPr id="4" name="object 4"/>
          <p:cNvSpPr/>
          <p:nvPr/>
        </p:nvSpPr>
        <p:spPr>
          <a:xfrm>
            <a:off x="381000" y="1188719"/>
            <a:ext cx="5053584" cy="4616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359915" y="1117219"/>
            <a:ext cx="9472168" cy="496225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918710" marR="5080" indent="-4572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4918710" algn="l"/>
                <a:tab pos="4919345" algn="l"/>
              </a:tabLst>
            </a:pPr>
            <a:r>
              <a:rPr dirty="0"/>
              <a:t>Layer-4 TCP and UDP Traffic  Distribution</a:t>
            </a:r>
          </a:p>
          <a:p>
            <a:pPr marL="4918710" indent="-457200">
              <a:lnSpc>
                <a:spcPct val="100000"/>
              </a:lnSpc>
              <a:spcBef>
                <a:spcPts val="3015"/>
              </a:spcBef>
              <a:buFont typeface="Arial"/>
              <a:buChar char="•"/>
              <a:tabLst>
                <a:tab pos="4918710" algn="l"/>
                <a:tab pos="4919345" algn="l"/>
              </a:tabLst>
            </a:pPr>
            <a:r>
              <a:rPr dirty="0"/>
              <a:t>IaaS / PaaS Tenants</a:t>
            </a:r>
          </a:p>
          <a:p>
            <a:pPr marL="4918710" indent="-457200">
              <a:lnSpc>
                <a:spcPct val="100000"/>
              </a:lnSpc>
              <a:spcBef>
                <a:spcPts val="3075"/>
              </a:spcBef>
              <a:buFont typeface="Arial"/>
              <a:buChar char="•"/>
              <a:tabLst>
                <a:tab pos="4918710" algn="l"/>
                <a:tab pos="4919345" algn="l"/>
              </a:tabLst>
            </a:pPr>
            <a:r>
              <a:rPr dirty="0"/>
              <a:t>Multiple Endpoints</a:t>
            </a:r>
          </a:p>
          <a:p>
            <a:pPr marL="4918710" indent="-457200">
              <a:lnSpc>
                <a:spcPct val="100000"/>
              </a:lnSpc>
              <a:spcBef>
                <a:spcPts val="3075"/>
              </a:spcBef>
              <a:buFont typeface="Arial"/>
              <a:buChar char="•"/>
              <a:tabLst>
                <a:tab pos="4918710" algn="l"/>
                <a:tab pos="4919345" algn="l"/>
              </a:tabLst>
            </a:pPr>
            <a:r>
              <a:rPr dirty="0"/>
              <a:t>Service Monitoring</a:t>
            </a:r>
          </a:p>
          <a:p>
            <a:pPr marL="4918710" indent="-457200">
              <a:lnSpc>
                <a:spcPct val="100000"/>
              </a:lnSpc>
              <a:spcBef>
                <a:spcPts val="3070"/>
              </a:spcBef>
              <a:buFont typeface="Arial"/>
              <a:buChar char="•"/>
              <a:tabLst>
                <a:tab pos="4918710" algn="l"/>
                <a:tab pos="4919345" algn="l"/>
              </a:tabLst>
            </a:pPr>
            <a:r>
              <a:rPr dirty="0"/>
              <a:t>Source NAT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744200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/>
              <a:t>Distribution Mode - Hash</a:t>
            </a:r>
          </a:p>
        </p:txBody>
      </p:sp>
      <p:sp>
        <p:nvSpPr>
          <p:cNvPr id="3" name="object 3"/>
          <p:cNvSpPr/>
          <p:nvPr/>
        </p:nvSpPr>
        <p:spPr>
          <a:xfrm>
            <a:off x="21336" y="1600200"/>
            <a:ext cx="11436096" cy="4507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1582400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/>
              <a:t>Distribution Mode – Source IP Affinity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993391"/>
            <a:ext cx="11430000" cy="4864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1045" dirty="0"/>
              <a:t>Example </a:t>
            </a:r>
            <a:r>
              <a:rPr sz="5500" spc="-5" dirty="0"/>
              <a:t>– </a:t>
            </a:r>
            <a:r>
              <a:rPr sz="5500" spc="-894" dirty="0"/>
              <a:t>Load </a:t>
            </a:r>
            <a:r>
              <a:rPr sz="5500" spc="-1010" dirty="0"/>
              <a:t>Balancer</a:t>
            </a:r>
            <a:r>
              <a:rPr sz="5500" spc="-1015" dirty="0"/>
              <a:t> </a:t>
            </a:r>
            <a:r>
              <a:rPr sz="5500" spc="-805" dirty="0"/>
              <a:t>Configuration</a:t>
            </a:r>
            <a:endParaRPr sz="5500"/>
          </a:p>
        </p:txBody>
      </p:sp>
      <p:sp>
        <p:nvSpPr>
          <p:cNvPr id="3" name="object 3"/>
          <p:cNvSpPr/>
          <p:nvPr/>
        </p:nvSpPr>
        <p:spPr>
          <a:xfrm>
            <a:off x="676655" y="1274063"/>
            <a:ext cx="9768840" cy="4693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533400" y="228600"/>
            <a:ext cx="11582400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0" i="0">
                <a:solidFill>
                  <a:srgbClr val="0755A4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fr-FR" sz="5500" kern="0" dirty="0" err="1" smtClean="0"/>
              <a:t>Load</a:t>
            </a:r>
            <a:r>
              <a:rPr lang="fr-FR" sz="5500" kern="0" dirty="0" smtClean="0"/>
              <a:t> </a:t>
            </a:r>
            <a:r>
              <a:rPr lang="fr-FR" sz="5500" kern="0" dirty="0" err="1" smtClean="0"/>
              <a:t>Balancers</a:t>
            </a:r>
            <a:endParaRPr lang="fr-FR" sz="5500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165861"/>
            <a:ext cx="10375900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>
                <a:solidFill>
                  <a:srgbClr val="0755A4"/>
                </a:solidFill>
                <a:latin typeface="Arial Black"/>
                <a:cs typeface="Arial Black"/>
              </a:rPr>
              <a:t>Internal Load Balancer</a:t>
            </a:r>
            <a:endParaRPr sz="55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9234" y="3203829"/>
            <a:ext cx="5462905" cy="141513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solidFill>
                  <a:srgbClr val="0053A6"/>
                </a:solidFill>
                <a:latin typeface="Arial Black"/>
                <a:cs typeface="Arial Black"/>
              </a:rPr>
              <a:t>Internet Facing Multi-Tier Services  with Cloud Services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051560"/>
            <a:ext cx="4925568" cy="5579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165861"/>
            <a:ext cx="10604500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>
                <a:solidFill>
                  <a:srgbClr val="0755A4"/>
                </a:solidFill>
                <a:latin typeface="Arial Black"/>
                <a:cs typeface="Arial Black"/>
              </a:rPr>
              <a:t>Internal Load Balancer</a:t>
            </a:r>
            <a:endParaRPr sz="55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9234" y="3203829"/>
            <a:ext cx="5624195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solidFill>
                  <a:srgbClr val="0053A6"/>
                </a:solidFill>
                <a:latin typeface="Arial Black"/>
                <a:cs typeface="Arial Black"/>
              </a:rPr>
              <a:t>Multiple Cloud Services in a Virtual  Network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051560"/>
            <a:ext cx="4954524" cy="5593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165861"/>
            <a:ext cx="433768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1035" dirty="0"/>
              <a:t>Traffic</a:t>
            </a:r>
            <a:r>
              <a:rPr sz="5500" spc="-635" dirty="0"/>
              <a:t> </a:t>
            </a:r>
            <a:r>
              <a:rPr sz="5500" spc="-850" dirty="0"/>
              <a:t>Manager</a:t>
            </a:r>
            <a:endParaRPr sz="5500"/>
          </a:p>
        </p:txBody>
      </p:sp>
      <p:sp>
        <p:nvSpPr>
          <p:cNvPr id="4" name="object 4"/>
          <p:cNvSpPr/>
          <p:nvPr/>
        </p:nvSpPr>
        <p:spPr>
          <a:xfrm>
            <a:off x="381000" y="1178052"/>
            <a:ext cx="7420609" cy="5111750"/>
          </a:xfrm>
          <a:custGeom>
            <a:avLst/>
            <a:gdLst/>
            <a:ahLst/>
            <a:cxnLst/>
            <a:rect l="l" t="t" r="r" b="b"/>
            <a:pathLst>
              <a:path w="7420609" h="5111750">
                <a:moveTo>
                  <a:pt x="0" y="5111496"/>
                </a:moveTo>
                <a:lnTo>
                  <a:pt x="7420356" y="5111496"/>
                </a:lnTo>
                <a:lnTo>
                  <a:pt x="7420356" y="0"/>
                </a:lnTo>
                <a:lnTo>
                  <a:pt x="0" y="0"/>
                </a:lnTo>
                <a:lnTo>
                  <a:pt x="0" y="5111496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3679" y="5701284"/>
            <a:ext cx="280670" cy="281940"/>
          </a:xfrm>
          <a:custGeom>
            <a:avLst/>
            <a:gdLst/>
            <a:ahLst/>
            <a:cxnLst/>
            <a:rect l="l" t="t" r="r" b="b"/>
            <a:pathLst>
              <a:path w="280669" h="281939">
                <a:moveTo>
                  <a:pt x="140207" y="0"/>
                </a:moveTo>
                <a:lnTo>
                  <a:pt x="95877" y="7187"/>
                </a:lnTo>
                <a:lnTo>
                  <a:pt x="57387" y="27200"/>
                </a:lnTo>
                <a:lnTo>
                  <a:pt x="27041" y="57716"/>
                </a:lnTo>
                <a:lnTo>
                  <a:pt x="7144" y="96414"/>
                </a:lnTo>
                <a:lnTo>
                  <a:pt x="0" y="140969"/>
                </a:lnTo>
                <a:lnTo>
                  <a:pt x="7144" y="185525"/>
                </a:lnTo>
                <a:lnTo>
                  <a:pt x="27041" y="224223"/>
                </a:lnTo>
                <a:lnTo>
                  <a:pt x="57387" y="254739"/>
                </a:lnTo>
                <a:lnTo>
                  <a:pt x="95877" y="274752"/>
                </a:lnTo>
                <a:lnTo>
                  <a:pt x="140207" y="281939"/>
                </a:lnTo>
                <a:lnTo>
                  <a:pt x="184538" y="274752"/>
                </a:lnTo>
                <a:lnTo>
                  <a:pt x="223028" y="254739"/>
                </a:lnTo>
                <a:lnTo>
                  <a:pt x="253374" y="224223"/>
                </a:lnTo>
                <a:lnTo>
                  <a:pt x="273271" y="185525"/>
                </a:lnTo>
                <a:lnTo>
                  <a:pt x="280415" y="140969"/>
                </a:lnTo>
                <a:lnTo>
                  <a:pt x="273271" y="96414"/>
                </a:lnTo>
                <a:lnTo>
                  <a:pt x="253374" y="57716"/>
                </a:lnTo>
                <a:lnTo>
                  <a:pt x="223028" y="27200"/>
                </a:lnTo>
                <a:lnTo>
                  <a:pt x="184538" y="7187"/>
                </a:lnTo>
                <a:lnTo>
                  <a:pt x="140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7939" y="5833871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8" y="0"/>
                </a:moveTo>
                <a:lnTo>
                  <a:pt x="95877" y="7148"/>
                </a:lnTo>
                <a:lnTo>
                  <a:pt x="57387" y="27052"/>
                </a:lnTo>
                <a:lnTo>
                  <a:pt x="27041" y="57404"/>
                </a:lnTo>
                <a:lnTo>
                  <a:pt x="7144" y="95892"/>
                </a:lnTo>
                <a:lnTo>
                  <a:pt x="0" y="140207"/>
                </a:lnTo>
                <a:lnTo>
                  <a:pt x="7144" y="184523"/>
                </a:lnTo>
                <a:lnTo>
                  <a:pt x="27041" y="223011"/>
                </a:lnTo>
                <a:lnTo>
                  <a:pt x="57387" y="253363"/>
                </a:lnTo>
                <a:lnTo>
                  <a:pt x="95877" y="273267"/>
                </a:lnTo>
                <a:lnTo>
                  <a:pt x="140208" y="280415"/>
                </a:lnTo>
                <a:lnTo>
                  <a:pt x="184538" y="273267"/>
                </a:lnTo>
                <a:lnTo>
                  <a:pt x="223028" y="253363"/>
                </a:lnTo>
                <a:lnTo>
                  <a:pt x="253374" y="223011"/>
                </a:lnTo>
                <a:lnTo>
                  <a:pt x="273271" y="184523"/>
                </a:lnTo>
                <a:lnTo>
                  <a:pt x="280416" y="140207"/>
                </a:lnTo>
                <a:lnTo>
                  <a:pt x="273271" y="95892"/>
                </a:lnTo>
                <a:lnTo>
                  <a:pt x="253374" y="57404"/>
                </a:lnTo>
                <a:lnTo>
                  <a:pt x="223028" y="27052"/>
                </a:lnTo>
                <a:lnTo>
                  <a:pt x="184538" y="7148"/>
                </a:lnTo>
                <a:lnTo>
                  <a:pt x="140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5351" y="5509259"/>
            <a:ext cx="780288" cy="780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2492" y="2689860"/>
            <a:ext cx="1898014" cy="173990"/>
          </a:xfrm>
          <a:custGeom>
            <a:avLst/>
            <a:gdLst/>
            <a:ahLst/>
            <a:cxnLst/>
            <a:rect l="l" t="t" r="r" b="b"/>
            <a:pathLst>
              <a:path w="1898014" h="173989">
                <a:moveTo>
                  <a:pt x="1724152" y="0"/>
                </a:moveTo>
                <a:lnTo>
                  <a:pt x="1724152" y="173736"/>
                </a:lnTo>
                <a:lnTo>
                  <a:pt x="1839975" y="115824"/>
                </a:lnTo>
                <a:lnTo>
                  <a:pt x="1753108" y="115824"/>
                </a:lnTo>
                <a:lnTo>
                  <a:pt x="1753108" y="57912"/>
                </a:lnTo>
                <a:lnTo>
                  <a:pt x="1839976" y="57912"/>
                </a:lnTo>
                <a:lnTo>
                  <a:pt x="1724152" y="0"/>
                </a:lnTo>
                <a:close/>
              </a:path>
              <a:path w="1898014" h="173989">
                <a:moveTo>
                  <a:pt x="1724152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724152" y="115824"/>
                </a:lnTo>
                <a:lnTo>
                  <a:pt x="1724152" y="57912"/>
                </a:lnTo>
                <a:close/>
              </a:path>
              <a:path w="1898014" h="173989">
                <a:moveTo>
                  <a:pt x="1839976" y="57912"/>
                </a:moveTo>
                <a:lnTo>
                  <a:pt x="1753108" y="57912"/>
                </a:lnTo>
                <a:lnTo>
                  <a:pt x="1753108" y="115824"/>
                </a:lnTo>
                <a:lnTo>
                  <a:pt x="1839975" y="115824"/>
                </a:lnTo>
                <a:lnTo>
                  <a:pt x="1897887" y="86867"/>
                </a:lnTo>
                <a:lnTo>
                  <a:pt x="1839976" y="57912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7279" y="3560064"/>
            <a:ext cx="173990" cy="872490"/>
          </a:xfrm>
          <a:custGeom>
            <a:avLst/>
            <a:gdLst/>
            <a:ahLst/>
            <a:cxnLst/>
            <a:rect l="l" t="t" r="r" b="b"/>
            <a:pathLst>
              <a:path w="173989" h="872489">
                <a:moveTo>
                  <a:pt x="57912" y="698246"/>
                </a:moveTo>
                <a:lnTo>
                  <a:pt x="0" y="698246"/>
                </a:lnTo>
                <a:lnTo>
                  <a:pt x="86868" y="871982"/>
                </a:lnTo>
                <a:lnTo>
                  <a:pt x="159258" y="727202"/>
                </a:lnTo>
                <a:lnTo>
                  <a:pt x="57912" y="727202"/>
                </a:lnTo>
                <a:lnTo>
                  <a:pt x="57912" y="698246"/>
                </a:lnTo>
                <a:close/>
              </a:path>
              <a:path w="173989" h="872489">
                <a:moveTo>
                  <a:pt x="115824" y="0"/>
                </a:moveTo>
                <a:lnTo>
                  <a:pt x="57912" y="0"/>
                </a:lnTo>
                <a:lnTo>
                  <a:pt x="57912" y="727202"/>
                </a:lnTo>
                <a:lnTo>
                  <a:pt x="115824" y="727202"/>
                </a:lnTo>
                <a:lnTo>
                  <a:pt x="115824" y="0"/>
                </a:lnTo>
                <a:close/>
              </a:path>
              <a:path w="173989" h="872489">
                <a:moveTo>
                  <a:pt x="173736" y="698246"/>
                </a:moveTo>
                <a:lnTo>
                  <a:pt x="115824" y="698246"/>
                </a:lnTo>
                <a:lnTo>
                  <a:pt x="115824" y="727202"/>
                </a:lnTo>
                <a:lnTo>
                  <a:pt x="159258" y="727202"/>
                </a:lnTo>
                <a:lnTo>
                  <a:pt x="173736" y="698246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0060" y="3488182"/>
            <a:ext cx="1990089" cy="2058035"/>
          </a:xfrm>
          <a:custGeom>
            <a:avLst/>
            <a:gdLst/>
            <a:ahLst/>
            <a:cxnLst/>
            <a:rect l="l" t="t" r="r" b="b"/>
            <a:pathLst>
              <a:path w="1990089" h="2058035">
                <a:moveTo>
                  <a:pt x="1848073" y="1952781"/>
                </a:moveTo>
                <a:lnTo>
                  <a:pt x="1806448" y="1993010"/>
                </a:lnTo>
                <a:lnTo>
                  <a:pt x="1989581" y="2057527"/>
                </a:lnTo>
                <a:lnTo>
                  <a:pt x="1963229" y="1973579"/>
                </a:lnTo>
                <a:lnTo>
                  <a:pt x="1868169" y="1973579"/>
                </a:lnTo>
                <a:lnTo>
                  <a:pt x="1848073" y="1952781"/>
                </a:lnTo>
                <a:close/>
              </a:path>
              <a:path w="1990089" h="2058035">
                <a:moveTo>
                  <a:pt x="1889728" y="1912523"/>
                </a:moveTo>
                <a:lnTo>
                  <a:pt x="1848073" y="1952781"/>
                </a:lnTo>
                <a:lnTo>
                  <a:pt x="1868169" y="1973579"/>
                </a:lnTo>
                <a:lnTo>
                  <a:pt x="1909826" y="1933320"/>
                </a:lnTo>
                <a:lnTo>
                  <a:pt x="1889728" y="1912523"/>
                </a:lnTo>
                <a:close/>
              </a:path>
              <a:path w="1990089" h="2058035">
                <a:moveTo>
                  <a:pt x="1931415" y="1872233"/>
                </a:moveTo>
                <a:lnTo>
                  <a:pt x="1889728" y="1912523"/>
                </a:lnTo>
                <a:lnTo>
                  <a:pt x="1909826" y="1933320"/>
                </a:lnTo>
                <a:lnTo>
                  <a:pt x="1868169" y="1973579"/>
                </a:lnTo>
                <a:lnTo>
                  <a:pt x="1963229" y="1973579"/>
                </a:lnTo>
                <a:lnTo>
                  <a:pt x="1931415" y="1872233"/>
                </a:lnTo>
                <a:close/>
              </a:path>
              <a:path w="1990089" h="2058035">
                <a:moveTo>
                  <a:pt x="41656" y="0"/>
                </a:moveTo>
                <a:lnTo>
                  <a:pt x="0" y="40131"/>
                </a:lnTo>
                <a:lnTo>
                  <a:pt x="1848073" y="1952781"/>
                </a:lnTo>
                <a:lnTo>
                  <a:pt x="1889728" y="1912523"/>
                </a:lnTo>
                <a:lnTo>
                  <a:pt x="41656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5405" y="2642777"/>
            <a:ext cx="240448" cy="240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87530" y="2654592"/>
            <a:ext cx="7683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50" b="1" spc="-195" dirty="0">
                <a:solidFill>
                  <a:srgbClr val="0071C5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55509" y="2200751"/>
            <a:ext cx="239203" cy="240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38481" y="2208121"/>
            <a:ext cx="10033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50" b="1" spc="-10" dirty="0">
                <a:solidFill>
                  <a:srgbClr val="0071C5"/>
                </a:solidFill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71465" y="3293373"/>
            <a:ext cx="240448" cy="240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4366" y="5113432"/>
            <a:ext cx="240180" cy="2405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63681" y="5120485"/>
            <a:ext cx="104139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50" b="1" spc="20" dirty="0">
                <a:solidFill>
                  <a:srgbClr val="0071C5"/>
                </a:solidFill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94938" y="5609082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291846" y="0"/>
                </a:moveTo>
                <a:lnTo>
                  <a:pt x="244511" y="3819"/>
                </a:lnTo>
                <a:lnTo>
                  <a:pt x="199607" y="14877"/>
                </a:lnTo>
                <a:lnTo>
                  <a:pt x="157734" y="32574"/>
                </a:lnTo>
                <a:lnTo>
                  <a:pt x="119493" y="56307"/>
                </a:lnTo>
                <a:lnTo>
                  <a:pt x="85486" y="85477"/>
                </a:lnTo>
                <a:lnTo>
                  <a:pt x="56314" y="119482"/>
                </a:lnTo>
                <a:lnTo>
                  <a:pt x="32578" y="157723"/>
                </a:lnTo>
                <a:lnTo>
                  <a:pt x="14880" y="199597"/>
                </a:lnTo>
                <a:lnTo>
                  <a:pt x="3820" y="244505"/>
                </a:lnTo>
                <a:lnTo>
                  <a:pt x="0" y="291846"/>
                </a:lnTo>
                <a:lnTo>
                  <a:pt x="3820" y="339183"/>
                </a:lnTo>
                <a:lnTo>
                  <a:pt x="14880" y="384089"/>
                </a:lnTo>
                <a:lnTo>
                  <a:pt x="32578" y="425963"/>
                </a:lnTo>
                <a:lnTo>
                  <a:pt x="56314" y="464203"/>
                </a:lnTo>
                <a:lnTo>
                  <a:pt x="85486" y="498209"/>
                </a:lnTo>
                <a:lnTo>
                  <a:pt x="119493" y="527380"/>
                </a:lnTo>
                <a:lnTo>
                  <a:pt x="157734" y="551115"/>
                </a:lnTo>
                <a:lnTo>
                  <a:pt x="199607" y="568812"/>
                </a:lnTo>
                <a:lnTo>
                  <a:pt x="244511" y="579872"/>
                </a:lnTo>
                <a:lnTo>
                  <a:pt x="291846" y="583692"/>
                </a:lnTo>
                <a:lnTo>
                  <a:pt x="339180" y="579872"/>
                </a:lnTo>
                <a:lnTo>
                  <a:pt x="384084" y="568812"/>
                </a:lnTo>
                <a:lnTo>
                  <a:pt x="425957" y="551115"/>
                </a:lnTo>
                <a:lnTo>
                  <a:pt x="464198" y="527380"/>
                </a:lnTo>
                <a:lnTo>
                  <a:pt x="498205" y="498209"/>
                </a:lnTo>
                <a:lnTo>
                  <a:pt x="527377" y="464203"/>
                </a:lnTo>
                <a:lnTo>
                  <a:pt x="551113" y="425963"/>
                </a:lnTo>
                <a:lnTo>
                  <a:pt x="568811" y="384089"/>
                </a:lnTo>
                <a:lnTo>
                  <a:pt x="579871" y="339183"/>
                </a:lnTo>
                <a:lnTo>
                  <a:pt x="583691" y="291846"/>
                </a:lnTo>
                <a:lnTo>
                  <a:pt x="579871" y="244505"/>
                </a:lnTo>
                <a:lnTo>
                  <a:pt x="568811" y="199597"/>
                </a:lnTo>
                <a:lnTo>
                  <a:pt x="551113" y="157723"/>
                </a:lnTo>
                <a:lnTo>
                  <a:pt x="527377" y="119482"/>
                </a:lnTo>
                <a:lnTo>
                  <a:pt x="498205" y="85477"/>
                </a:lnTo>
                <a:lnTo>
                  <a:pt x="464198" y="56307"/>
                </a:lnTo>
                <a:lnTo>
                  <a:pt x="425957" y="32574"/>
                </a:lnTo>
                <a:lnTo>
                  <a:pt x="384084" y="14877"/>
                </a:lnTo>
                <a:lnTo>
                  <a:pt x="339180" y="3819"/>
                </a:lnTo>
                <a:lnTo>
                  <a:pt x="2918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53028" y="5571744"/>
            <a:ext cx="656844" cy="656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868" y="2648711"/>
            <a:ext cx="594360" cy="594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58923" y="1284732"/>
            <a:ext cx="5621020" cy="306705"/>
          </a:xfrm>
          <a:prstGeom prst="rect">
            <a:avLst/>
          </a:prstGeom>
          <a:solidFill>
            <a:srgbClr val="442258"/>
          </a:solidFill>
          <a:ln w="9144">
            <a:solidFill>
              <a:srgbClr val="FFFFFF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  <a:hlinkClick r:id="rId9"/>
              </a:rPr>
              <a:t>www.contoso.com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IN CNAME</a:t>
            </a:r>
            <a:r>
              <a:rPr sz="1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contoso.trafficmanager.net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82311" y="1629155"/>
            <a:ext cx="173990" cy="480059"/>
          </a:xfrm>
          <a:custGeom>
            <a:avLst/>
            <a:gdLst/>
            <a:ahLst/>
            <a:cxnLst/>
            <a:rect l="l" t="t" r="r" b="b"/>
            <a:pathLst>
              <a:path w="173989" h="480060">
                <a:moveTo>
                  <a:pt x="115824" y="144780"/>
                </a:moveTo>
                <a:lnTo>
                  <a:pt x="57912" y="144780"/>
                </a:lnTo>
                <a:lnTo>
                  <a:pt x="57912" y="479933"/>
                </a:lnTo>
                <a:lnTo>
                  <a:pt x="115824" y="479933"/>
                </a:lnTo>
                <a:lnTo>
                  <a:pt x="115824" y="144780"/>
                </a:lnTo>
                <a:close/>
              </a:path>
              <a:path w="173989" h="480060">
                <a:moveTo>
                  <a:pt x="86867" y="0"/>
                </a:moveTo>
                <a:lnTo>
                  <a:pt x="0" y="173736"/>
                </a:lnTo>
                <a:lnTo>
                  <a:pt x="57912" y="173736"/>
                </a:lnTo>
                <a:lnTo>
                  <a:pt x="57912" y="144780"/>
                </a:lnTo>
                <a:lnTo>
                  <a:pt x="159258" y="144780"/>
                </a:lnTo>
                <a:lnTo>
                  <a:pt x="86867" y="0"/>
                </a:lnTo>
                <a:close/>
              </a:path>
              <a:path w="173989" h="480060">
                <a:moveTo>
                  <a:pt x="159258" y="144780"/>
                </a:moveTo>
                <a:lnTo>
                  <a:pt x="115824" y="144780"/>
                </a:lnTo>
                <a:lnTo>
                  <a:pt x="115824" y="173736"/>
                </a:lnTo>
                <a:lnTo>
                  <a:pt x="173736" y="173736"/>
                </a:lnTo>
                <a:lnTo>
                  <a:pt x="159258" y="14478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10583" y="4188123"/>
            <a:ext cx="218572" cy="2211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87178" y="4198801"/>
            <a:ext cx="9271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b="1" spc="-15" dirty="0">
                <a:solidFill>
                  <a:srgbClr val="0071C5"/>
                </a:solidFill>
                <a:latin typeface="Arial"/>
                <a:cs typeface="Arial"/>
              </a:rPr>
              <a:t>5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73654" y="3306788"/>
            <a:ext cx="207340" cy="2083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42131" y="3315614"/>
            <a:ext cx="8890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050" b="1" spc="15" dirty="0">
                <a:solidFill>
                  <a:srgbClr val="0071C5"/>
                </a:solidFill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39590" y="2554985"/>
            <a:ext cx="1010919" cy="715010"/>
          </a:xfrm>
          <a:custGeom>
            <a:avLst/>
            <a:gdLst/>
            <a:ahLst/>
            <a:cxnLst/>
            <a:rect l="l" t="t" r="r" b="b"/>
            <a:pathLst>
              <a:path w="1010920" h="715010">
                <a:moveTo>
                  <a:pt x="891286" y="0"/>
                </a:moveTo>
                <a:lnTo>
                  <a:pt x="119125" y="0"/>
                </a:lnTo>
                <a:lnTo>
                  <a:pt x="72759" y="9362"/>
                </a:lnTo>
                <a:lnTo>
                  <a:pt x="34893" y="34893"/>
                </a:lnTo>
                <a:lnTo>
                  <a:pt x="9362" y="72759"/>
                </a:lnTo>
                <a:lnTo>
                  <a:pt x="0" y="119125"/>
                </a:lnTo>
                <a:lnTo>
                  <a:pt x="0" y="595629"/>
                </a:lnTo>
                <a:lnTo>
                  <a:pt x="9362" y="641996"/>
                </a:lnTo>
                <a:lnTo>
                  <a:pt x="34893" y="679862"/>
                </a:lnTo>
                <a:lnTo>
                  <a:pt x="72759" y="705393"/>
                </a:lnTo>
                <a:lnTo>
                  <a:pt x="119125" y="714755"/>
                </a:lnTo>
                <a:lnTo>
                  <a:pt x="891286" y="714755"/>
                </a:lnTo>
                <a:lnTo>
                  <a:pt x="937652" y="705393"/>
                </a:lnTo>
                <a:lnTo>
                  <a:pt x="975518" y="679862"/>
                </a:lnTo>
                <a:lnTo>
                  <a:pt x="1001049" y="641996"/>
                </a:lnTo>
                <a:lnTo>
                  <a:pt x="1010412" y="595629"/>
                </a:lnTo>
                <a:lnTo>
                  <a:pt x="1010412" y="119125"/>
                </a:lnTo>
                <a:lnTo>
                  <a:pt x="1001049" y="72759"/>
                </a:lnTo>
                <a:lnTo>
                  <a:pt x="975518" y="34893"/>
                </a:lnTo>
                <a:lnTo>
                  <a:pt x="937652" y="9362"/>
                </a:lnTo>
                <a:lnTo>
                  <a:pt x="891286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39590" y="2554985"/>
            <a:ext cx="1010919" cy="715010"/>
          </a:xfrm>
          <a:custGeom>
            <a:avLst/>
            <a:gdLst/>
            <a:ahLst/>
            <a:cxnLst/>
            <a:rect l="l" t="t" r="r" b="b"/>
            <a:pathLst>
              <a:path w="1010920" h="715010">
                <a:moveTo>
                  <a:pt x="0" y="119125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5" y="0"/>
                </a:lnTo>
                <a:lnTo>
                  <a:pt x="891286" y="0"/>
                </a:lnTo>
                <a:lnTo>
                  <a:pt x="937652" y="9362"/>
                </a:lnTo>
                <a:lnTo>
                  <a:pt x="975518" y="34893"/>
                </a:lnTo>
                <a:lnTo>
                  <a:pt x="1001049" y="72759"/>
                </a:lnTo>
                <a:lnTo>
                  <a:pt x="1010412" y="119125"/>
                </a:lnTo>
                <a:lnTo>
                  <a:pt x="1010412" y="595629"/>
                </a:lnTo>
                <a:lnTo>
                  <a:pt x="1001049" y="641996"/>
                </a:lnTo>
                <a:lnTo>
                  <a:pt x="975518" y="679862"/>
                </a:lnTo>
                <a:lnTo>
                  <a:pt x="937652" y="705393"/>
                </a:lnTo>
                <a:lnTo>
                  <a:pt x="891286" y="714755"/>
                </a:lnTo>
                <a:lnTo>
                  <a:pt x="119125" y="714755"/>
                </a:lnTo>
                <a:lnTo>
                  <a:pt x="72759" y="705393"/>
                </a:lnTo>
                <a:lnTo>
                  <a:pt x="34893" y="679862"/>
                </a:lnTo>
                <a:lnTo>
                  <a:pt x="9362" y="641996"/>
                </a:lnTo>
                <a:lnTo>
                  <a:pt x="0" y="595629"/>
                </a:lnTo>
                <a:lnTo>
                  <a:pt x="0" y="119125"/>
                </a:lnTo>
                <a:close/>
              </a:path>
            </a:pathLst>
          </a:custGeom>
          <a:ln w="25908">
            <a:solidFill>
              <a:srgbClr val="003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92752" y="2688081"/>
            <a:ext cx="714375" cy="828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340" dirty="0">
                <a:solidFill>
                  <a:srgbClr val="FFFFFF"/>
                </a:solidFill>
                <a:latin typeface="Arial Black"/>
                <a:cs typeface="Arial Black"/>
              </a:rPr>
              <a:t>DNS</a:t>
            </a:r>
            <a:endParaRPr sz="2800">
              <a:latin typeface="Arial Black"/>
              <a:cs typeface="Arial Black"/>
            </a:endParaRPr>
          </a:p>
          <a:p>
            <a:pPr marL="462915">
              <a:lnSpc>
                <a:spcPct val="100000"/>
              </a:lnSpc>
              <a:spcBef>
                <a:spcPts val="1465"/>
              </a:spcBef>
            </a:pPr>
            <a:r>
              <a:rPr sz="1250" b="1" spc="-5" dirty="0">
                <a:solidFill>
                  <a:srgbClr val="0071C5"/>
                </a:solidFill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5972" y="2708664"/>
            <a:ext cx="892521" cy="5384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8944" y="3064764"/>
            <a:ext cx="2546985" cy="1071880"/>
          </a:xfrm>
          <a:custGeom>
            <a:avLst/>
            <a:gdLst/>
            <a:ahLst/>
            <a:cxnLst/>
            <a:rect l="l" t="t" r="r" b="b"/>
            <a:pathLst>
              <a:path w="2546985" h="1071879">
                <a:moveTo>
                  <a:pt x="2488692" y="86868"/>
                </a:moveTo>
                <a:lnTo>
                  <a:pt x="2488692" y="1071372"/>
                </a:lnTo>
                <a:lnTo>
                  <a:pt x="2546604" y="1071372"/>
                </a:lnTo>
                <a:lnTo>
                  <a:pt x="2546604" y="115824"/>
                </a:lnTo>
                <a:lnTo>
                  <a:pt x="2517647" y="115824"/>
                </a:lnTo>
                <a:lnTo>
                  <a:pt x="2488692" y="86868"/>
                </a:lnTo>
                <a:close/>
              </a:path>
              <a:path w="2546985" h="1071879">
                <a:moveTo>
                  <a:pt x="173736" y="0"/>
                </a:moveTo>
                <a:lnTo>
                  <a:pt x="0" y="86868"/>
                </a:lnTo>
                <a:lnTo>
                  <a:pt x="173736" y="173736"/>
                </a:lnTo>
                <a:lnTo>
                  <a:pt x="173736" y="115824"/>
                </a:lnTo>
                <a:lnTo>
                  <a:pt x="144780" y="115824"/>
                </a:lnTo>
                <a:lnTo>
                  <a:pt x="144780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2546985" h="1071879">
                <a:moveTo>
                  <a:pt x="173736" y="57912"/>
                </a:moveTo>
                <a:lnTo>
                  <a:pt x="144780" y="57912"/>
                </a:lnTo>
                <a:lnTo>
                  <a:pt x="144780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2546985" h="1071879">
                <a:moveTo>
                  <a:pt x="2517647" y="57912"/>
                </a:moveTo>
                <a:lnTo>
                  <a:pt x="173736" y="57912"/>
                </a:lnTo>
                <a:lnTo>
                  <a:pt x="173736" y="115824"/>
                </a:lnTo>
                <a:lnTo>
                  <a:pt x="2488692" y="115824"/>
                </a:lnTo>
                <a:lnTo>
                  <a:pt x="2488692" y="86868"/>
                </a:lnTo>
                <a:lnTo>
                  <a:pt x="2546604" y="86868"/>
                </a:lnTo>
                <a:lnTo>
                  <a:pt x="2544329" y="75592"/>
                </a:lnTo>
                <a:lnTo>
                  <a:pt x="2538126" y="66389"/>
                </a:lnTo>
                <a:lnTo>
                  <a:pt x="2528923" y="60186"/>
                </a:lnTo>
                <a:lnTo>
                  <a:pt x="2517647" y="57912"/>
                </a:lnTo>
                <a:close/>
              </a:path>
              <a:path w="2546985" h="1071879">
                <a:moveTo>
                  <a:pt x="2546604" y="86868"/>
                </a:moveTo>
                <a:lnTo>
                  <a:pt x="2488692" y="86868"/>
                </a:lnTo>
                <a:lnTo>
                  <a:pt x="2517647" y="115824"/>
                </a:lnTo>
                <a:lnTo>
                  <a:pt x="2546604" y="115824"/>
                </a:lnTo>
                <a:lnTo>
                  <a:pt x="2546604" y="86868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28388" y="4578096"/>
            <a:ext cx="544195" cy="605155"/>
          </a:xfrm>
          <a:custGeom>
            <a:avLst/>
            <a:gdLst/>
            <a:ahLst/>
            <a:cxnLst/>
            <a:rect l="l" t="t" r="r" b="b"/>
            <a:pathLst>
              <a:path w="544195" h="605154">
                <a:moveTo>
                  <a:pt x="384683" y="0"/>
                </a:moveTo>
                <a:lnTo>
                  <a:pt x="159385" y="0"/>
                </a:lnTo>
                <a:lnTo>
                  <a:pt x="0" y="159384"/>
                </a:lnTo>
                <a:lnTo>
                  <a:pt x="0" y="445642"/>
                </a:lnTo>
                <a:lnTo>
                  <a:pt x="159385" y="605027"/>
                </a:lnTo>
                <a:lnTo>
                  <a:pt x="384683" y="605027"/>
                </a:lnTo>
                <a:lnTo>
                  <a:pt x="544067" y="445642"/>
                </a:lnTo>
                <a:lnTo>
                  <a:pt x="544067" y="159384"/>
                </a:lnTo>
                <a:lnTo>
                  <a:pt x="3846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59172" y="4498975"/>
            <a:ext cx="226695" cy="227965"/>
          </a:xfrm>
          <a:custGeom>
            <a:avLst/>
            <a:gdLst/>
            <a:ahLst/>
            <a:cxnLst/>
            <a:rect l="l" t="t" r="r" b="b"/>
            <a:pathLst>
              <a:path w="226695" h="227964">
                <a:moveTo>
                  <a:pt x="117601" y="0"/>
                </a:moveTo>
                <a:lnTo>
                  <a:pt x="0" y="126618"/>
                </a:lnTo>
                <a:lnTo>
                  <a:pt x="108712" y="227583"/>
                </a:lnTo>
                <a:lnTo>
                  <a:pt x="226313" y="100964"/>
                </a:lnTo>
                <a:lnTo>
                  <a:pt x="11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54346" y="4912486"/>
            <a:ext cx="200660" cy="199390"/>
          </a:xfrm>
          <a:custGeom>
            <a:avLst/>
            <a:gdLst/>
            <a:ahLst/>
            <a:cxnLst/>
            <a:rect l="l" t="t" r="r" b="b"/>
            <a:pathLst>
              <a:path w="200660" h="199389">
                <a:moveTo>
                  <a:pt x="91439" y="0"/>
                </a:moveTo>
                <a:lnTo>
                  <a:pt x="0" y="98425"/>
                </a:lnTo>
                <a:lnTo>
                  <a:pt x="108712" y="199389"/>
                </a:lnTo>
                <a:lnTo>
                  <a:pt x="200151" y="100837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16779" y="4491228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7315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86528" y="4975097"/>
            <a:ext cx="254000" cy="267970"/>
          </a:xfrm>
          <a:custGeom>
            <a:avLst/>
            <a:gdLst/>
            <a:ahLst/>
            <a:cxnLst/>
            <a:rect l="l" t="t" r="r" b="b"/>
            <a:pathLst>
              <a:path w="254000" h="267970">
                <a:moveTo>
                  <a:pt x="200151" y="0"/>
                </a:moveTo>
                <a:lnTo>
                  <a:pt x="0" y="218185"/>
                </a:lnTo>
                <a:lnTo>
                  <a:pt x="53848" y="267588"/>
                </a:lnTo>
                <a:lnTo>
                  <a:pt x="254000" y="49402"/>
                </a:lnTo>
                <a:lnTo>
                  <a:pt x="200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27447" y="5205984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74464" y="4450079"/>
            <a:ext cx="784860" cy="7879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5588" y="5679947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39" h="281939">
                <a:moveTo>
                  <a:pt x="140970" y="0"/>
                </a:moveTo>
                <a:lnTo>
                  <a:pt x="96414" y="7187"/>
                </a:lnTo>
                <a:lnTo>
                  <a:pt x="57716" y="27200"/>
                </a:lnTo>
                <a:lnTo>
                  <a:pt x="27200" y="57716"/>
                </a:lnTo>
                <a:lnTo>
                  <a:pt x="7187" y="96414"/>
                </a:lnTo>
                <a:lnTo>
                  <a:pt x="0" y="140969"/>
                </a:lnTo>
                <a:lnTo>
                  <a:pt x="7187" y="185525"/>
                </a:lnTo>
                <a:lnTo>
                  <a:pt x="27200" y="224223"/>
                </a:lnTo>
                <a:lnTo>
                  <a:pt x="57716" y="254739"/>
                </a:lnTo>
                <a:lnTo>
                  <a:pt x="96414" y="274752"/>
                </a:lnTo>
                <a:lnTo>
                  <a:pt x="140970" y="281939"/>
                </a:lnTo>
                <a:lnTo>
                  <a:pt x="185525" y="274752"/>
                </a:lnTo>
                <a:lnTo>
                  <a:pt x="224223" y="254739"/>
                </a:lnTo>
                <a:lnTo>
                  <a:pt x="254739" y="224223"/>
                </a:lnTo>
                <a:lnTo>
                  <a:pt x="274752" y="185525"/>
                </a:lnTo>
                <a:lnTo>
                  <a:pt x="281939" y="140969"/>
                </a:lnTo>
                <a:lnTo>
                  <a:pt x="274752" y="96414"/>
                </a:lnTo>
                <a:lnTo>
                  <a:pt x="254739" y="57716"/>
                </a:lnTo>
                <a:lnTo>
                  <a:pt x="224223" y="27200"/>
                </a:lnTo>
                <a:lnTo>
                  <a:pt x="185525" y="7187"/>
                </a:lnTo>
                <a:lnTo>
                  <a:pt x="140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81371" y="5812535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7" y="0"/>
                </a:moveTo>
                <a:lnTo>
                  <a:pt x="95877" y="7148"/>
                </a:lnTo>
                <a:lnTo>
                  <a:pt x="57387" y="27052"/>
                </a:lnTo>
                <a:lnTo>
                  <a:pt x="27041" y="57404"/>
                </a:lnTo>
                <a:lnTo>
                  <a:pt x="7144" y="95892"/>
                </a:lnTo>
                <a:lnTo>
                  <a:pt x="0" y="140207"/>
                </a:lnTo>
                <a:lnTo>
                  <a:pt x="7144" y="184523"/>
                </a:lnTo>
                <a:lnTo>
                  <a:pt x="27041" y="223011"/>
                </a:lnTo>
                <a:lnTo>
                  <a:pt x="57387" y="253363"/>
                </a:lnTo>
                <a:lnTo>
                  <a:pt x="95877" y="273267"/>
                </a:lnTo>
                <a:lnTo>
                  <a:pt x="140207" y="280415"/>
                </a:lnTo>
                <a:lnTo>
                  <a:pt x="184538" y="273267"/>
                </a:lnTo>
                <a:lnTo>
                  <a:pt x="223028" y="253363"/>
                </a:lnTo>
                <a:lnTo>
                  <a:pt x="253374" y="223011"/>
                </a:lnTo>
                <a:lnTo>
                  <a:pt x="273271" y="184523"/>
                </a:lnTo>
                <a:lnTo>
                  <a:pt x="280415" y="140207"/>
                </a:lnTo>
                <a:lnTo>
                  <a:pt x="273271" y="95892"/>
                </a:lnTo>
                <a:lnTo>
                  <a:pt x="253374" y="57404"/>
                </a:lnTo>
                <a:lnTo>
                  <a:pt x="223028" y="27052"/>
                </a:lnTo>
                <a:lnTo>
                  <a:pt x="184538" y="7148"/>
                </a:lnTo>
                <a:lnTo>
                  <a:pt x="140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47259" y="5487923"/>
            <a:ext cx="7802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06846" y="5587746"/>
            <a:ext cx="585470" cy="584200"/>
          </a:xfrm>
          <a:custGeom>
            <a:avLst/>
            <a:gdLst/>
            <a:ahLst/>
            <a:cxnLst/>
            <a:rect l="l" t="t" r="r" b="b"/>
            <a:pathLst>
              <a:path w="585470" h="584200">
                <a:moveTo>
                  <a:pt x="292607" y="0"/>
                </a:moveTo>
                <a:lnTo>
                  <a:pt x="245159" y="3819"/>
                </a:lnTo>
                <a:lnTo>
                  <a:pt x="200143" y="14877"/>
                </a:lnTo>
                <a:lnTo>
                  <a:pt x="158163" y="32574"/>
                </a:lnTo>
                <a:lnTo>
                  <a:pt x="119822" y="56307"/>
                </a:lnTo>
                <a:lnTo>
                  <a:pt x="85724" y="85477"/>
                </a:lnTo>
                <a:lnTo>
                  <a:pt x="56473" y="119482"/>
                </a:lnTo>
                <a:lnTo>
                  <a:pt x="32671" y="157723"/>
                </a:lnTo>
                <a:lnTo>
                  <a:pt x="14923" y="199597"/>
                </a:lnTo>
                <a:lnTo>
                  <a:pt x="3831" y="244505"/>
                </a:lnTo>
                <a:lnTo>
                  <a:pt x="0" y="291845"/>
                </a:lnTo>
                <a:lnTo>
                  <a:pt x="3831" y="339183"/>
                </a:lnTo>
                <a:lnTo>
                  <a:pt x="14923" y="384089"/>
                </a:lnTo>
                <a:lnTo>
                  <a:pt x="32671" y="425963"/>
                </a:lnTo>
                <a:lnTo>
                  <a:pt x="56473" y="464203"/>
                </a:lnTo>
                <a:lnTo>
                  <a:pt x="85724" y="498209"/>
                </a:lnTo>
                <a:lnTo>
                  <a:pt x="119822" y="527380"/>
                </a:lnTo>
                <a:lnTo>
                  <a:pt x="158163" y="551115"/>
                </a:lnTo>
                <a:lnTo>
                  <a:pt x="200143" y="568812"/>
                </a:lnTo>
                <a:lnTo>
                  <a:pt x="245159" y="579872"/>
                </a:lnTo>
                <a:lnTo>
                  <a:pt x="292607" y="583691"/>
                </a:lnTo>
                <a:lnTo>
                  <a:pt x="340056" y="579872"/>
                </a:lnTo>
                <a:lnTo>
                  <a:pt x="385072" y="568812"/>
                </a:lnTo>
                <a:lnTo>
                  <a:pt x="427052" y="551115"/>
                </a:lnTo>
                <a:lnTo>
                  <a:pt x="465393" y="527380"/>
                </a:lnTo>
                <a:lnTo>
                  <a:pt x="499490" y="498209"/>
                </a:lnTo>
                <a:lnTo>
                  <a:pt x="528742" y="464203"/>
                </a:lnTo>
                <a:lnTo>
                  <a:pt x="552544" y="425963"/>
                </a:lnTo>
                <a:lnTo>
                  <a:pt x="570292" y="384089"/>
                </a:lnTo>
                <a:lnTo>
                  <a:pt x="581384" y="339183"/>
                </a:lnTo>
                <a:lnTo>
                  <a:pt x="585215" y="291845"/>
                </a:lnTo>
                <a:lnTo>
                  <a:pt x="581384" y="244505"/>
                </a:lnTo>
                <a:lnTo>
                  <a:pt x="570292" y="199597"/>
                </a:lnTo>
                <a:lnTo>
                  <a:pt x="552544" y="157723"/>
                </a:lnTo>
                <a:lnTo>
                  <a:pt x="528742" y="119482"/>
                </a:lnTo>
                <a:lnTo>
                  <a:pt x="499490" y="85477"/>
                </a:lnTo>
                <a:lnTo>
                  <a:pt x="465393" y="56307"/>
                </a:lnTo>
                <a:lnTo>
                  <a:pt x="427052" y="32574"/>
                </a:lnTo>
                <a:lnTo>
                  <a:pt x="385072" y="14877"/>
                </a:lnTo>
                <a:lnTo>
                  <a:pt x="340056" y="3819"/>
                </a:lnTo>
                <a:lnTo>
                  <a:pt x="2926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66459" y="5550408"/>
            <a:ext cx="656843" cy="6568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992236" y="1193114"/>
            <a:ext cx="3650615" cy="472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ts val="228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b="1" spc="-5" dirty="0">
                <a:solidFill>
                  <a:srgbClr val="0053A6"/>
                </a:solidFill>
                <a:latin typeface="Arial"/>
                <a:cs typeface="Arial"/>
              </a:rPr>
              <a:t>User </a:t>
            </a:r>
            <a:r>
              <a:rPr sz="2000" b="1" spc="65" dirty="0">
                <a:solidFill>
                  <a:srgbClr val="0053A6"/>
                </a:solidFill>
                <a:latin typeface="Arial"/>
                <a:cs typeface="Arial"/>
              </a:rPr>
              <a:t>Traffic </a:t>
            </a:r>
            <a:r>
              <a:rPr sz="2000" b="1" spc="45" dirty="0">
                <a:solidFill>
                  <a:srgbClr val="0053A6"/>
                </a:solidFill>
                <a:latin typeface="Arial"/>
                <a:cs typeface="Arial"/>
              </a:rPr>
              <a:t>To</a:t>
            </a:r>
            <a:r>
              <a:rPr sz="2000" b="1" spc="-145" dirty="0">
                <a:solidFill>
                  <a:srgbClr val="0053A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053A6"/>
                </a:solidFill>
                <a:latin typeface="Arial"/>
                <a:cs typeface="Arial"/>
              </a:rPr>
              <a:t>Company</a:t>
            </a:r>
            <a:endParaRPr sz="2000">
              <a:latin typeface="Arial"/>
              <a:cs typeface="Arial"/>
            </a:endParaRPr>
          </a:p>
          <a:p>
            <a:pPr marL="527685">
              <a:lnSpc>
                <a:spcPts val="2280"/>
              </a:lnSpc>
            </a:pPr>
            <a:r>
              <a:rPr sz="2000" b="1" spc="55" dirty="0">
                <a:solidFill>
                  <a:srgbClr val="0053A6"/>
                </a:solidFill>
                <a:latin typeface="Arial"/>
                <a:cs typeface="Arial"/>
              </a:rPr>
              <a:t>Domain</a:t>
            </a:r>
            <a:r>
              <a:rPr sz="2000" b="1" spc="-55" dirty="0">
                <a:solidFill>
                  <a:srgbClr val="0053A6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0053A6"/>
                </a:solidFill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527685" marR="94615" indent="-514984">
              <a:lnSpc>
                <a:spcPts val="2160"/>
              </a:lnSpc>
              <a:spcBef>
                <a:spcPts val="219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000" b="1" spc="20" dirty="0">
                <a:solidFill>
                  <a:srgbClr val="0053A6"/>
                </a:solidFill>
                <a:latin typeface="Arial"/>
                <a:cs typeface="Arial"/>
              </a:rPr>
              <a:t>Company </a:t>
            </a:r>
            <a:r>
              <a:rPr sz="2000" b="1" spc="55" dirty="0">
                <a:solidFill>
                  <a:srgbClr val="0053A6"/>
                </a:solidFill>
                <a:latin typeface="Arial"/>
                <a:cs typeface="Arial"/>
              </a:rPr>
              <a:t>Domain</a:t>
            </a:r>
            <a:r>
              <a:rPr sz="2000" b="1" spc="-165" dirty="0">
                <a:solidFill>
                  <a:srgbClr val="0053A6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0053A6"/>
                </a:solidFill>
                <a:latin typeface="Arial"/>
                <a:cs typeface="Arial"/>
              </a:rPr>
              <a:t>Name  </a:t>
            </a:r>
            <a:r>
              <a:rPr sz="2000" b="1" spc="45" dirty="0">
                <a:solidFill>
                  <a:srgbClr val="0053A6"/>
                </a:solidFill>
                <a:latin typeface="Arial"/>
                <a:cs typeface="Arial"/>
              </a:rPr>
              <a:t>To </a:t>
            </a:r>
            <a:r>
              <a:rPr sz="2000" b="1" spc="65" dirty="0">
                <a:solidFill>
                  <a:srgbClr val="0053A6"/>
                </a:solidFill>
                <a:latin typeface="Arial"/>
                <a:cs typeface="Arial"/>
              </a:rPr>
              <a:t>Traffic </a:t>
            </a:r>
            <a:r>
              <a:rPr sz="2000" b="1" spc="75" dirty="0">
                <a:solidFill>
                  <a:srgbClr val="0053A6"/>
                </a:solidFill>
                <a:latin typeface="Arial"/>
                <a:cs typeface="Arial"/>
              </a:rPr>
              <a:t>Manager  </a:t>
            </a:r>
            <a:r>
              <a:rPr sz="2000" b="1" spc="60" dirty="0">
                <a:solidFill>
                  <a:srgbClr val="0053A6"/>
                </a:solidFill>
                <a:latin typeface="Arial"/>
                <a:cs typeface="Arial"/>
              </a:rPr>
              <a:t>Domain</a:t>
            </a:r>
            <a:r>
              <a:rPr sz="2000" b="1" spc="-55" dirty="0">
                <a:solidFill>
                  <a:srgbClr val="0053A6"/>
                </a:solidFill>
                <a:latin typeface="Arial"/>
                <a:cs typeface="Arial"/>
              </a:rPr>
              <a:t> </a:t>
            </a:r>
            <a:r>
              <a:rPr sz="2000" b="1" spc="85" dirty="0">
                <a:solidFill>
                  <a:srgbClr val="0053A6"/>
                </a:solidFill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527685" marR="46355" indent="-514984">
              <a:lnSpc>
                <a:spcPts val="2160"/>
              </a:lnSpc>
              <a:spcBef>
                <a:spcPts val="216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000" b="1" spc="65" dirty="0">
                <a:solidFill>
                  <a:srgbClr val="0053A6"/>
                </a:solidFill>
                <a:latin typeface="Arial"/>
                <a:cs typeface="Arial"/>
              </a:rPr>
              <a:t>Traffic </a:t>
            </a:r>
            <a:r>
              <a:rPr sz="2000" b="1" spc="75" dirty="0">
                <a:solidFill>
                  <a:srgbClr val="0053A6"/>
                </a:solidFill>
                <a:latin typeface="Arial"/>
                <a:cs typeface="Arial"/>
              </a:rPr>
              <a:t>Manager</a:t>
            </a:r>
            <a:r>
              <a:rPr sz="2000" b="1" spc="-160" dirty="0">
                <a:solidFill>
                  <a:srgbClr val="0053A6"/>
                </a:solidFill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0053A6"/>
                </a:solidFill>
                <a:latin typeface="Arial"/>
                <a:cs typeface="Arial"/>
              </a:rPr>
              <a:t>Domain  </a:t>
            </a:r>
            <a:r>
              <a:rPr sz="2000" b="1" spc="80" dirty="0">
                <a:solidFill>
                  <a:srgbClr val="0053A6"/>
                </a:solidFill>
                <a:latin typeface="Arial"/>
                <a:cs typeface="Arial"/>
              </a:rPr>
              <a:t>Name </a:t>
            </a:r>
            <a:r>
              <a:rPr sz="2000" b="1" spc="35" dirty="0">
                <a:solidFill>
                  <a:srgbClr val="0053A6"/>
                </a:solidFill>
                <a:latin typeface="Arial"/>
                <a:cs typeface="Arial"/>
              </a:rPr>
              <a:t>&amp;</a:t>
            </a:r>
            <a:r>
              <a:rPr sz="2000" b="1" spc="-125" dirty="0">
                <a:solidFill>
                  <a:srgbClr val="0053A6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0053A6"/>
                </a:solidFill>
                <a:latin typeface="Arial"/>
                <a:cs typeface="Arial"/>
              </a:rPr>
              <a:t>Profile</a:t>
            </a:r>
            <a:endParaRPr sz="2000">
              <a:latin typeface="Arial"/>
              <a:cs typeface="Arial"/>
            </a:endParaRPr>
          </a:p>
          <a:p>
            <a:pPr marL="527685" marR="68580" indent="-514984">
              <a:lnSpc>
                <a:spcPts val="2160"/>
              </a:lnSpc>
              <a:spcBef>
                <a:spcPts val="216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000" b="1" spc="65" dirty="0">
                <a:solidFill>
                  <a:srgbClr val="0053A6"/>
                </a:solidFill>
                <a:latin typeface="Arial"/>
                <a:cs typeface="Arial"/>
              </a:rPr>
              <a:t>Traffic </a:t>
            </a:r>
            <a:r>
              <a:rPr sz="2000" b="1" spc="75" dirty="0">
                <a:solidFill>
                  <a:srgbClr val="0053A6"/>
                </a:solidFill>
                <a:latin typeface="Arial"/>
                <a:cs typeface="Arial"/>
              </a:rPr>
              <a:t>Manager</a:t>
            </a:r>
            <a:r>
              <a:rPr sz="2000" b="1" spc="-155" dirty="0">
                <a:solidFill>
                  <a:srgbClr val="0053A6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0053A6"/>
                </a:solidFill>
                <a:latin typeface="Arial"/>
                <a:cs typeface="Arial"/>
              </a:rPr>
              <a:t>Process  </a:t>
            </a:r>
            <a:r>
              <a:rPr sz="2000" b="1" spc="60" dirty="0">
                <a:solidFill>
                  <a:srgbClr val="0053A6"/>
                </a:solidFill>
                <a:latin typeface="Arial"/>
                <a:cs typeface="Arial"/>
              </a:rPr>
              <a:t>Profile</a:t>
            </a:r>
            <a:r>
              <a:rPr sz="2000" b="1" spc="-30" dirty="0">
                <a:solidFill>
                  <a:srgbClr val="0053A6"/>
                </a:solidFill>
                <a:latin typeface="Arial"/>
                <a:cs typeface="Arial"/>
              </a:rPr>
              <a:t> Rules</a:t>
            </a:r>
            <a:endParaRPr sz="2000">
              <a:latin typeface="Arial"/>
              <a:cs typeface="Arial"/>
            </a:endParaRPr>
          </a:p>
          <a:p>
            <a:pPr marL="527685" marR="137160" indent="-514984">
              <a:lnSpc>
                <a:spcPts val="2160"/>
              </a:lnSpc>
              <a:spcBef>
                <a:spcPts val="216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000" b="1" spc="30" dirty="0">
                <a:solidFill>
                  <a:srgbClr val="0053A6"/>
                </a:solidFill>
                <a:latin typeface="Arial"/>
                <a:cs typeface="Arial"/>
              </a:rPr>
              <a:t>Endpoint </a:t>
            </a:r>
            <a:r>
              <a:rPr sz="2000" b="1" spc="55" dirty="0">
                <a:solidFill>
                  <a:srgbClr val="0053A6"/>
                </a:solidFill>
                <a:latin typeface="Arial"/>
                <a:cs typeface="Arial"/>
              </a:rPr>
              <a:t>Domain</a:t>
            </a:r>
            <a:r>
              <a:rPr sz="2000" b="1" spc="-170" dirty="0">
                <a:solidFill>
                  <a:srgbClr val="0053A6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0053A6"/>
                </a:solidFill>
                <a:latin typeface="Arial"/>
                <a:cs typeface="Arial"/>
              </a:rPr>
              <a:t>Name  </a:t>
            </a:r>
            <a:r>
              <a:rPr sz="2000" b="1" dirty="0">
                <a:solidFill>
                  <a:srgbClr val="0053A6"/>
                </a:solidFill>
                <a:latin typeface="Arial"/>
                <a:cs typeface="Arial"/>
              </a:rPr>
              <a:t>Sent </a:t>
            </a:r>
            <a:r>
              <a:rPr sz="2000" b="1" spc="45" dirty="0">
                <a:solidFill>
                  <a:srgbClr val="0053A6"/>
                </a:solidFill>
                <a:latin typeface="Arial"/>
                <a:cs typeface="Arial"/>
              </a:rPr>
              <a:t>To</a:t>
            </a:r>
            <a:r>
              <a:rPr sz="2000" b="1" spc="-45" dirty="0">
                <a:solidFill>
                  <a:srgbClr val="0053A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53A6"/>
                </a:solidFill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889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000" b="1" spc="-5" dirty="0">
                <a:solidFill>
                  <a:srgbClr val="0053A6"/>
                </a:solidFill>
                <a:latin typeface="Arial"/>
                <a:cs typeface="Arial"/>
              </a:rPr>
              <a:t>User </a:t>
            </a:r>
            <a:r>
              <a:rPr sz="2000" b="1" spc="-45" dirty="0">
                <a:solidFill>
                  <a:srgbClr val="0053A6"/>
                </a:solidFill>
                <a:latin typeface="Arial"/>
                <a:cs typeface="Arial"/>
              </a:rPr>
              <a:t>Calls </a:t>
            </a:r>
            <a:r>
              <a:rPr sz="2000" b="1" spc="25" dirty="0">
                <a:solidFill>
                  <a:srgbClr val="0053A6"/>
                </a:solidFill>
                <a:latin typeface="Arial"/>
                <a:cs typeface="Arial"/>
              </a:rPr>
              <a:t>Endpoint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165861"/>
            <a:ext cx="1052830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/>
              <a:t>Traffic Manager – Failover</a:t>
            </a:r>
          </a:p>
        </p:txBody>
      </p:sp>
      <p:sp>
        <p:nvSpPr>
          <p:cNvPr id="4" name="object 4"/>
          <p:cNvSpPr/>
          <p:nvPr/>
        </p:nvSpPr>
        <p:spPr>
          <a:xfrm>
            <a:off x="1972055" y="1572767"/>
            <a:ext cx="8152130" cy="4349750"/>
          </a:xfrm>
          <a:custGeom>
            <a:avLst/>
            <a:gdLst/>
            <a:ahLst/>
            <a:cxnLst/>
            <a:rect l="l" t="t" r="r" b="b"/>
            <a:pathLst>
              <a:path w="8152130" h="4349750">
                <a:moveTo>
                  <a:pt x="0" y="4349496"/>
                </a:moveTo>
                <a:lnTo>
                  <a:pt x="8151876" y="4349496"/>
                </a:lnTo>
                <a:lnTo>
                  <a:pt x="8151876" y="0"/>
                </a:lnTo>
                <a:lnTo>
                  <a:pt x="0" y="0"/>
                </a:lnTo>
                <a:lnTo>
                  <a:pt x="0" y="4349496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2338" y="1771650"/>
            <a:ext cx="1009015" cy="715010"/>
          </a:xfrm>
          <a:custGeom>
            <a:avLst/>
            <a:gdLst/>
            <a:ahLst/>
            <a:cxnLst/>
            <a:rect l="l" t="t" r="r" b="b"/>
            <a:pathLst>
              <a:path w="1009015" h="715010">
                <a:moveTo>
                  <a:pt x="889762" y="0"/>
                </a:moveTo>
                <a:lnTo>
                  <a:pt x="119125" y="0"/>
                </a:lnTo>
                <a:lnTo>
                  <a:pt x="72759" y="9362"/>
                </a:lnTo>
                <a:lnTo>
                  <a:pt x="34893" y="34893"/>
                </a:lnTo>
                <a:lnTo>
                  <a:pt x="9362" y="72759"/>
                </a:lnTo>
                <a:lnTo>
                  <a:pt x="0" y="119125"/>
                </a:lnTo>
                <a:lnTo>
                  <a:pt x="0" y="595629"/>
                </a:lnTo>
                <a:lnTo>
                  <a:pt x="9362" y="641996"/>
                </a:lnTo>
                <a:lnTo>
                  <a:pt x="34893" y="679862"/>
                </a:lnTo>
                <a:lnTo>
                  <a:pt x="72759" y="705393"/>
                </a:lnTo>
                <a:lnTo>
                  <a:pt x="119125" y="714755"/>
                </a:lnTo>
                <a:lnTo>
                  <a:pt x="889762" y="714755"/>
                </a:lnTo>
                <a:lnTo>
                  <a:pt x="936128" y="705393"/>
                </a:lnTo>
                <a:lnTo>
                  <a:pt x="973994" y="679862"/>
                </a:lnTo>
                <a:lnTo>
                  <a:pt x="999525" y="641996"/>
                </a:lnTo>
                <a:lnTo>
                  <a:pt x="1008888" y="595629"/>
                </a:lnTo>
                <a:lnTo>
                  <a:pt x="1008888" y="119125"/>
                </a:lnTo>
                <a:lnTo>
                  <a:pt x="999525" y="72759"/>
                </a:lnTo>
                <a:lnTo>
                  <a:pt x="973994" y="34893"/>
                </a:lnTo>
                <a:lnTo>
                  <a:pt x="936128" y="9362"/>
                </a:lnTo>
                <a:lnTo>
                  <a:pt x="889762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52338" y="1771650"/>
            <a:ext cx="1009015" cy="715010"/>
          </a:xfrm>
          <a:custGeom>
            <a:avLst/>
            <a:gdLst/>
            <a:ahLst/>
            <a:cxnLst/>
            <a:rect l="l" t="t" r="r" b="b"/>
            <a:pathLst>
              <a:path w="1009015" h="715010">
                <a:moveTo>
                  <a:pt x="0" y="119125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5" y="0"/>
                </a:lnTo>
                <a:lnTo>
                  <a:pt x="889762" y="0"/>
                </a:lnTo>
                <a:lnTo>
                  <a:pt x="936128" y="9362"/>
                </a:lnTo>
                <a:lnTo>
                  <a:pt x="973994" y="34893"/>
                </a:lnTo>
                <a:lnTo>
                  <a:pt x="999525" y="72759"/>
                </a:lnTo>
                <a:lnTo>
                  <a:pt x="1008888" y="119125"/>
                </a:lnTo>
                <a:lnTo>
                  <a:pt x="1008888" y="595629"/>
                </a:lnTo>
                <a:lnTo>
                  <a:pt x="999525" y="641996"/>
                </a:lnTo>
                <a:lnTo>
                  <a:pt x="973994" y="679862"/>
                </a:lnTo>
                <a:lnTo>
                  <a:pt x="936128" y="705393"/>
                </a:lnTo>
                <a:lnTo>
                  <a:pt x="889762" y="714755"/>
                </a:lnTo>
                <a:lnTo>
                  <a:pt x="119125" y="714755"/>
                </a:lnTo>
                <a:lnTo>
                  <a:pt x="72759" y="705393"/>
                </a:lnTo>
                <a:lnTo>
                  <a:pt x="34893" y="679862"/>
                </a:lnTo>
                <a:lnTo>
                  <a:pt x="9362" y="641996"/>
                </a:lnTo>
                <a:lnTo>
                  <a:pt x="0" y="595629"/>
                </a:lnTo>
                <a:lnTo>
                  <a:pt x="0" y="119125"/>
                </a:lnTo>
                <a:close/>
              </a:path>
            </a:pathLst>
          </a:custGeom>
          <a:ln w="25908">
            <a:solidFill>
              <a:srgbClr val="003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92800" y="1904492"/>
            <a:ext cx="727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40" dirty="0">
                <a:solidFill>
                  <a:srgbClr val="FFFFFF"/>
                </a:solidFill>
                <a:latin typeface="Arial Black"/>
                <a:cs typeface="Arial Black"/>
              </a:rPr>
              <a:t>DNS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1503" y="4617720"/>
            <a:ext cx="280670" cy="281940"/>
          </a:xfrm>
          <a:custGeom>
            <a:avLst/>
            <a:gdLst/>
            <a:ahLst/>
            <a:cxnLst/>
            <a:rect l="l" t="t" r="r" b="b"/>
            <a:pathLst>
              <a:path w="280670" h="281939">
                <a:moveTo>
                  <a:pt x="140208" y="0"/>
                </a:moveTo>
                <a:lnTo>
                  <a:pt x="95877" y="7187"/>
                </a:lnTo>
                <a:lnTo>
                  <a:pt x="57387" y="27200"/>
                </a:lnTo>
                <a:lnTo>
                  <a:pt x="27041" y="57716"/>
                </a:lnTo>
                <a:lnTo>
                  <a:pt x="7144" y="96414"/>
                </a:lnTo>
                <a:lnTo>
                  <a:pt x="0" y="140969"/>
                </a:lnTo>
                <a:lnTo>
                  <a:pt x="7144" y="185525"/>
                </a:lnTo>
                <a:lnTo>
                  <a:pt x="27041" y="224223"/>
                </a:lnTo>
                <a:lnTo>
                  <a:pt x="57387" y="254739"/>
                </a:lnTo>
                <a:lnTo>
                  <a:pt x="95877" y="274752"/>
                </a:lnTo>
                <a:lnTo>
                  <a:pt x="140208" y="281939"/>
                </a:lnTo>
                <a:lnTo>
                  <a:pt x="184538" y="274752"/>
                </a:lnTo>
                <a:lnTo>
                  <a:pt x="223028" y="254739"/>
                </a:lnTo>
                <a:lnTo>
                  <a:pt x="253374" y="224223"/>
                </a:lnTo>
                <a:lnTo>
                  <a:pt x="273271" y="185525"/>
                </a:lnTo>
                <a:lnTo>
                  <a:pt x="280416" y="140969"/>
                </a:lnTo>
                <a:lnTo>
                  <a:pt x="273271" y="96414"/>
                </a:lnTo>
                <a:lnTo>
                  <a:pt x="253374" y="57716"/>
                </a:lnTo>
                <a:lnTo>
                  <a:pt x="223028" y="27200"/>
                </a:lnTo>
                <a:lnTo>
                  <a:pt x="184538" y="7187"/>
                </a:lnTo>
                <a:lnTo>
                  <a:pt x="140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5764" y="4750308"/>
            <a:ext cx="281940" cy="280670"/>
          </a:xfrm>
          <a:custGeom>
            <a:avLst/>
            <a:gdLst/>
            <a:ahLst/>
            <a:cxnLst/>
            <a:rect l="l" t="t" r="r" b="b"/>
            <a:pathLst>
              <a:path w="281939" h="280670">
                <a:moveTo>
                  <a:pt x="140970" y="0"/>
                </a:moveTo>
                <a:lnTo>
                  <a:pt x="96414" y="7144"/>
                </a:lnTo>
                <a:lnTo>
                  <a:pt x="57716" y="27041"/>
                </a:lnTo>
                <a:lnTo>
                  <a:pt x="27200" y="57387"/>
                </a:lnTo>
                <a:lnTo>
                  <a:pt x="7187" y="95877"/>
                </a:lnTo>
                <a:lnTo>
                  <a:pt x="0" y="140208"/>
                </a:lnTo>
                <a:lnTo>
                  <a:pt x="7187" y="184538"/>
                </a:lnTo>
                <a:lnTo>
                  <a:pt x="27200" y="223028"/>
                </a:lnTo>
                <a:lnTo>
                  <a:pt x="57716" y="253374"/>
                </a:lnTo>
                <a:lnTo>
                  <a:pt x="96414" y="273271"/>
                </a:lnTo>
                <a:lnTo>
                  <a:pt x="140970" y="280416"/>
                </a:lnTo>
                <a:lnTo>
                  <a:pt x="185525" y="273271"/>
                </a:lnTo>
                <a:lnTo>
                  <a:pt x="224223" y="253374"/>
                </a:lnTo>
                <a:lnTo>
                  <a:pt x="254739" y="223028"/>
                </a:lnTo>
                <a:lnTo>
                  <a:pt x="274752" y="184538"/>
                </a:lnTo>
                <a:lnTo>
                  <a:pt x="281939" y="140208"/>
                </a:lnTo>
                <a:lnTo>
                  <a:pt x="274752" y="95877"/>
                </a:lnTo>
                <a:lnTo>
                  <a:pt x="254739" y="57387"/>
                </a:lnTo>
                <a:lnTo>
                  <a:pt x="224223" y="27041"/>
                </a:lnTo>
                <a:lnTo>
                  <a:pt x="185525" y="7144"/>
                </a:lnTo>
                <a:lnTo>
                  <a:pt x="140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7267" y="4453128"/>
            <a:ext cx="7802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64103" y="2573654"/>
            <a:ext cx="1612900" cy="1912620"/>
          </a:xfrm>
          <a:custGeom>
            <a:avLst/>
            <a:gdLst/>
            <a:ahLst/>
            <a:cxnLst/>
            <a:rect l="l" t="t" r="r" b="b"/>
            <a:pathLst>
              <a:path w="1612900" h="1912620">
                <a:moveTo>
                  <a:pt x="1478955" y="1797735"/>
                </a:moveTo>
                <a:lnTo>
                  <a:pt x="1434592" y="1835023"/>
                </a:lnTo>
                <a:lnTo>
                  <a:pt x="1612773" y="1912112"/>
                </a:lnTo>
                <a:lnTo>
                  <a:pt x="1590699" y="1819910"/>
                </a:lnTo>
                <a:lnTo>
                  <a:pt x="1497584" y="1819910"/>
                </a:lnTo>
                <a:lnTo>
                  <a:pt x="1478955" y="1797735"/>
                </a:lnTo>
                <a:close/>
              </a:path>
              <a:path w="1612900" h="1912620">
                <a:moveTo>
                  <a:pt x="1523258" y="1760498"/>
                </a:moveTo>
                <a:lnTo>
                  <a:pt x="1478955" y="1797735"/>
                </a:lnTo>
                <a:lnTo>
                  <a:pt x="1497584" y="1819910"/>
                </a:lnTo>
                <a:lnTo>
                  <a:pt x="1541907" y="1782699"/>
                </a:lnTo>
                <a:lnTo>
                  <a:pt x="1523258" y="1760498"/>
                </a:lnTo>
                <a:close/>
              </a:path>
              <a:path w="1612900" h="1912620">
                <a:moveTo>
                  <a:pt x="1567561" y="1723263"/>
                </a:moveTo>
                <a:lnTo>
                  <a:pt x="1523258" y="1760498"/>
                </a:lnTo>
                <a:lnTo>
                  <a:pt x="1541907" y="1782699"/>
                </a:lnTo>
                <a:lnTo>
                  <a:pt x="1497584" y="1819910"/>
                </a:lnTo>
                <a:lnTo>
                  <a:pt x="1590699" y="1819910"/>
                </a:lnTo>
                <a:lnTo>
                  <a:pt x="1567561" y="1723263"/>
                </a:lnTo>
                <a:close/>
              </a:path>
              <a:path w="1612900" h="1912620">
                <a:moveTo>
                  <a:pt x="44450" y="0"/>
                </a:moveTo>
                <a:lnTo>
                  <a:pt x="0" y="37337"/>
                </a:lnTo>
                <a:lnTo>
                  <a:pt x="1478955" y="1797735"/>
                </a:lnTo>
                <a:lnTo>
                  <a:pt x="1523258" y="1760498"/>
                </a:lnTo>
                <a:lnTo>
                  <a:pt x="44450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7055" y="2235707"/>
            <a:ext cx="2333625" cy="734695"/>
          </a:xfrm>
          <a:custGeom>
            <a:avLst/>
            <a:gdLst/>
            <a:ahLst/>
            <a:cxnLst/>
            <a:rect l="l" t="t" r="r" b="b"/>
            <a:pathLst>
              <a:path w="2333625" h="734694">
                <a:moveTo>
                  <a:pt x="2275332" y="86867"/>
                </a:moveTo>
                <a:lnTo>
                  <a:pt x="2275332" y="734567"/>
                </a:lnTo>
                <a:lnTo>
                  <a:pt x="2333244" y="734567"/>
                </a:lnTo>
                <a:lnTo>
                  <a:pt x="2333244" y="115824"/>
                </a:lnTo>
                <a:lnTo>
                  <a:pt x="2304288" y="115824"/>
                </a:lnTo>
                <a:lnTo>
                  <a:pt x="2275332" y="86867"/>
                </a:lnTo>
                <a:close/>
              </a:path>
              <a:path w="2333625" h="734694">
                <a:moveTo>
                  <a:pt x="173736" y="0"/>
                </a:moveTo>
                <a:lnTo>
                  <a:pt x="0" y="86867"/>
                </a:lnTo>
                <a:lnTo>
                  <a:pt x="173736" y="173736"/>
                </a:lnTo>
                <a:lnTo>
                  <a:pt x="173736" y="115824"/>
                </a:lnTo>
                <a:lnTo>
                  <a:pt x="144780" y="115824"/>
                </a:lnTo>
                <a:lnTo>
                  <a:pt x="144780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2333625" h="734694">
                <a:moveTo>
                  <a:pt x="173736" y="57912"/>
                </a:moveTo>
                <a:lnTo>
                  <a:pt x="144780" y="57912"/>
                </a:lnTo>
                <a:lnTo>
                  <a:pt x="144780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2333625" h="734694">
                <a:moveTo>
                  <a:pt x="2304288" y="57912"/>
                </a:moveTo>
                <a:lnTo>
                  <a:pt x="173736" y="57912"/>
                </a:lnTo>
                <a:lnTo>
                  <a:pt x="173736" y="115824"/>
                </a:lnTo>
                <a:lnTo>
                  <a:pt x="2275332" y="115824"/>
                </a:lnTo>
                <a:lnTo>
                  <a:pt x="2275332" y="86867"/>
                </a:lnTo>
                <a:lnTo>
                  <a:pt x="2333244" y="86867"/>
                </a:lnTo>
                <a:lnTo>
                  <a:pt x="2330969" y="75592"/>
                </a:lnTo>
                <a:lnTo>
                  <a:pt x="2324766" y="66389"/>
                </a:lnTo>
                <a:lnTo>
                  <a:pt x="2315563" y="60186"/>
                </a:lnTo>
                <a:lnTo>
                  <a:pt x="2304288" y="57912"/>
                </a:lnTo>
                <a:close/>
              </a:path>
              <a:path w="2333625" h="734694">
                <a:moveTo>
                  <a:pt x="2333244" y="86867"/>
                </a:moveTo>
                <a:lnTo>
                  <a:pt x="2275332" y="86867"/>
                </a:lnTo>
                <a:lnTo>
                  <a:pt x="2304288" y="115824"/>
                </a:lnTo>
                <a:lnTo>
                  <a:pt x="2333244" y="115824"/>
                </a:lnTo>
                <a:lnTo>
                  <a:pt x="2333244" y="86867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8861" y="1763429"/>
            <a:ext cx="240448" cy="240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18286" y="1775244"/>
            <a:ext cx="8953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195" dirty="0">
                <a:solidFill>
                  <a:srgbClr val="0071C5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7613" y="3689613"/>
            <a:ext cx="240448" cy="240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7673" y="2999327"/>
            <a:ext cx="239203" cy="240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93578" y="2374776"/>
            <a:ext cx="241440" cy="2405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60600" y="2381857"/>
            <a:ext cx="11747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25" dirty="0">
                <a:solidFill>
                  <a:srgbClr val="0071C5"/>
                </a:solidFill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8360" y="1760220"/>
            <a:ext cx="594360" cy="5958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39208" y="3006697"/>
            <a:ext cx="3577590" cy="92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10" dirty="0">
                <a:solidFill>
                  <a:srgbClr val="0071C5"/>
                </a:solidFill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761365">
              <a:lnSpc>
                <a:spcPct val="100000"/>
              </a:lnSpc>
            </a:pPr>
            <a:r>
              <a:rPr sz="1875" b="1" spc="-7" baseline="2222" dirty="0">
                <a:solidFill>
                  <a:srgbClr val="0071C5"/>
                </a:solidFill>
                <a:latin typeface="Arial"/>
                <a:cs typeface="Arial"/>
              </a:rPr>
              <a:t>2 </a:t>
            </a:r>
            <a:r>
              <a:rPr sz="1600" spc="-260" dirty="0">
                <a:solidFill>
                  <a:srgbClr val="FFFFFF"/>
                </a:solidFill>
                <a:latin typeface="Arial Black"/>
                <a:cs typeface="Arial Black"/>
              </a:rPr>
              <a:t>Check </a:t>
            </a:r>
            <a:r>
              <a:rPr sz="1600" spc="-190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1600" spc="-180" dirty="0">
                <a:solidFill>
                  <a:srgbClr val="FFFFFF"/>
                </a:solidFill>
                <a:latin typeface="Arial Black"/>
                <a:cs typeface="Arial Black"/>
              </a:rPr>
              <a:t>ordered</a:t>
            </a:r>
            <a:r>
              <a:rPr sz="16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Arial Black"/>
                <a:cs typeface="Arial Black"/>
              </a:rPr>
              <a:t>endpoints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10458" y="5279516"/>
            <a:ext cx="542925" cy="452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95"/>
              </a:spcBef>
            </a:pPr>
            <a:r>
              <a:rPr sz="1600" spc="-175" dirty="0">
                <a:solidFill>
                  <a:srgbClr val="FFFFFF"/>
                </a:solidFill>
                <a:latin typeface="Arial Black"/>
                <a:cs typeface="Arial Black"/>
              </a:rPr>
              <a:t>CS-A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50" dirty="0">
                <a:solidFill>
                  <a:srgbClr val="FFFFFF"/>
                </a:solidFill>
                <a:latin typeface="Arial Black"/>
                <a:cs typeface="Arial Black"/>
              </a:rPr>
              <a:t>Primary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56632" y="4617720"/>
            <a:ext cx="280670" cy="281940"/>
          </a:xfrm>
          <a:custGeom>
            <a:avLst/>
            <a:gdLst/>
            <a:ahLst/>
            <a:cxnLst/>
            <a:rect l="l" t="t" r="r" b="b"/>
            <a:pathLst>
              <a:path w="280670" h="281939">
                <a:moveTo>
                  <a:pt x="140207" y="0"/>
                </a:moveTo>
                <a:lnTo>
                  <a:pt x="95877" y="7187"/>
                </a:lnTo>
                <a:lnTo>
                  <a:pt x="57387" y="27200"/>
                </a:lnTo>
                <a:lnTo>
                  <a:pt x="27041" y="57716"/>
                </a:lnTo>
                <a:lnTo>
                  <a:pt x="7144" y="96414"/>
                </a:lnTo>
                <a:lnTo>
                  <a:pt x="0" y="140969"/>
                </a:lnTo>
                <a:lnTo>
                  <a:pt x="7144" y="185525"/>
                </a:lnTo>
                <a:lnTo>
                  <a:pt x="27041" y="224223"/>
                </a:lnTo>
                <a:lnTo>
                  <a:pt x="57387" y="254739"/>
                </a:lnTo>
                <a:lnTo>
                  <a:pt x="95877" y="274752"/>
                </a:lnTo>
                <a:lnTo>
                  <a:pt x="140207" y="281939"/>
                </a:lnTo>
                <a:lnTo>
                  <a:pt x="184538" y="274752"/>
                </a:lnTo>
                <a:lnTo>
                  <a:pt x="223028" y="254739"/>
                </a:lnTo>
                <a:lnTo>
                  <a:pt x="253374" y="224223"/>
                </a:lnTo>
                <a:lnTo>
                  <a:pt x="273271" y="185525"/>
                </a:lnTo>
                <a:lnTo>
                  <a:pt x="280415" y="140969"/>
                </a:lnTo>
                <a:lnTo>
                  <a:pt x="273271" y="96414"/>
                </a:lnTo>
                <a:lnTo>
                  <a:pt x="253374" y="57716"/>
                </a:lnTo>
                <a:lnTo>
                  <a:pt x="223028" y="27200"/>
                </a:lnTo>
                <a:lnTo>
                  <a:pt x="184538" y="7187"/>
                </a:lnTo>
                <a:lnTo>
                  <a:pt x="140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0891" y="4750308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8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8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66488" y="4436364"/>
            <a:ext cx="780288" cy="780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38878" y="5279516"/>
            <a:ext cx="692785" cy="452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FFFFFF"/>
                </a:solidFill>
                <a:latin typeface="Arial Black"/>
                <a:cs typeface="Arial Black"/>
              </a:rPr>
              <a:t>CS-B</a:t>
            </a:r>
            <a:endParaRPr sz="16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150" dirty="0">
                <a:solidFill>
                  <a:srgbClr val="FFFFFF"/>
                </a:solidFill>
                <a:latin typeface="Arial Black"/>
                <a:cs typeface="Arial Black"/>
              </a:rPr>
              <a:t>Standby</a:t>
            </a:r>
            <a:r>
              <a:rPr sz="12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55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94347" y="461010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88608" y="4741164"/>
            <a:ext cx="280670" cy="281940"/>
          </a:xfrm>
          <a:custGeom>
            <a:avLst/>
            <a:gdLst/>
            <a:ahLst/>
            <a:cxnLst/>
            <a:rect l="l" t="t" r="r" b="b"/>
            <a:pathLst>
              <a:path w="280670" h="281939">
                <a:moveTo>
                  <a:pt x="140208" y="0"/>
                </a:moveTo>
                <a:lnTo>
                  <a:pt x="95877" y="7187"/>
                </a:lnTo>
                <a:lnTo>
                  <a:pt x="57387" y="27200"/>
                </a:lnTo>
                <a:lnTo>
                  <a:pt x="27041" y="57716"/>
                </a:lnTo>
                <a:lnTo>
                  <a:pt x="7144" y="96414"/>
                </a:lnTo>
                <a:lnTo>
                  <a:pt x="0" y="140969"/>
                </a:lnTo>
                <a:lnTo>
                  <a:pt x="7144" y="185525"/>
                </a:lnTo>
                <a:lnTo>
                  <a:pt x="27041" y="224223"/>
                </a:lnTo>
                <a:lnTo>
                  <a:pt x="57387" y="254739"/>
                </a:lnTo>
                <a:lnTo>
                  <a:pt x="95877" y="274752"/>
                </a:lnTo>
                <a:lnTo>
                  <a:pt x="140208" y="281940"/>
                </a:lnTo>
                <a:lnTo>
                  <a:pt x="184538" y="274752"/>
                </a:lnTo>
                <a:lnTo>
                  <a:pt x="223028" y="254739"/>
                </a:lnTo>
                <a:lnTo>
                  <a:pt x="253374" y="224223"/>
                </a:lnTo>
                <a:lnTo>
                  <a:pt x="273271" y="185525"/>
                </a:lnTo>
                <a:lnTo>
                  <a:pt x="280415" y="140969"/>
                </a:lnTo>
                <a:lnTo>
                  <a:pt x="273271" y="96414"/>
                </a:lnTo>
                <a:lnTo>
                  <a:pt x="253374" y="57716"/>
                </a:lnTo>
                <a:lnTo>
                  <a:pt x="223028" y="27200"/>
                </a:lnTo>
                <a:lnTo>
                  <a:pt x="184538" y="7187"/>
                </a:lnTo>
                <a:lnTo>
                  <a:pt x="140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45352" y="4460747"/>
            <a:ext cx="780288" cy="780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76847" y="5271261"/>
            <a:ext cx="692785" cy="452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spc="-185" dirty="0">
                <a:solidFill>
                  <a:srgbClr val="FFFFFF"/>
                </a:solidFill>
                <a:latin typeface="Arial Black"/>
                <a:cs typeface="Arial Black"/>
              </a:rPr>
              <a:t>CS-C</a:t>
            </a:r>
            <a:endParaRPr sz="16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150" dirty="0">
                <a:solidFill>
                  <a:srgbClr val="FFFFFF"/>
                </a:solidFill>
                <a:latin typeface="Arial Black"/>
                <a:cs typeface="Arial Black"/>
              </a:rPr>
              <a:t>Standby</a:t>
            </a:r>
            <a:r>
              <a:rPr sz="12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55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32064" y="4602479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6323" y="4733544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70876" y="4408932"/>
            <a:ext cx="780287" cy="780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814564" y="5263388"/>
            <a:ext cx="692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sz="1600" spc="-150" dirty="0">
                <a:solidFill>
                  <a:srgbClr val="FFFFFF"/>
                </a:solidFill>
                <a:latin typeface="Arial Black"/>
                <a:cs typeface="Arial Black"/>
              </a:rPr>
              <a:t>CS-D</a:t>
            </a:r>
            <a:endParaRPr sz="16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150" dirty="0">
                <a:solidFill>
                  <a:srgbClr val="FFFFFF"/>
                </a:solidFill>
                <a:latin typeface="Arial Black"/>
                <a:cs typeface="Arial Black"/>
              </a:rPr>
              <a:t>Standby</a:t>
            </a:r>
            <a:r>
              <a:rPr sz="12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55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33088" y="1848611"/>
            <a:ext cx="2423160" cy="1442085"/>
          </a:xfrm>
          <a:custGeom>
            <a:avLst/>
            <a:gdLst/>
            <a:ahLst/>
            <a:cxnLst/>
            <a:rect l="l" t="t" r="r" b="b"/>
            <a:pathLst>
              <a:path w="2423159" h="1442085">
                <a:moveTo>
                  <a:pt x="2307336" y="1267967"/>
                </a:moveTo>
                <a:lnTo>
                  <a:pt x="2249424" y="1267967"/>
                </a:lnTo>
                <a:lnTo>
                  <a:pt x="2336291" y="1441703"/>
                </a:lnTo>
                <a:lnTo>
                  <a:pt x="2408682" y="1296924"/>
                </a:lnTo>
                <a:lnTo>
                  <a:pt x="2307336" y="1296924"/>
                </a:lnTo>
                <a:lnTo>
                  <a:pt x="2307336" y="1267967"/>
                </a:lnTo>
                <a:close/>
              </a:path>
              <a:path w="2423159" h="1442085">
                <a:moveTo>
                  <a:pt x="2307336" y="28955"/>
                </a:moveTo>
                <a:lnTo>
                  <a:pt x="2307336" y="1296924"/>
                </a:lnTo>
                <a:lnTo>
                  <a:pt x="2365248" y="1296924"/>
                </a:lnTo>
                <a:lnTo>
                  <a:pt x="2365248" y="57912"/>
                </a:lnTo>
                <a:lnTo>
                  <a:pt x="2336291" y="57912"/>
                </a:lnTo>
                <a:lnTo>
                  <a:pt x="2307336" y="28955"/>
                </a:lnTo>
                <a:close/>
              </a:path>
              <a:path w="2423159" h="1442085">
                <a:moveTo>
                  <a:pt x="2423160" y="1267967"/>
                </a:moveTo>
                <a:lnTo>
                  <a:pt x="2365248" y="1267967"/>
                </a:lnTo>
                <a:lnTo>
                  <a:pt x="2365248" y="1296924"/>
                </a:lnTo>
                <a:lnTo>
                  <a:pt x="2408682" y="1296924"/>
                </a:lnTo>
                <a:lnTo>
                  <a:pt x="2423160" y="1267967"/>
                </a:lnTo>
                <a:close/>
              </a:path>
              <a:path w="2423159" h="1442085">
                <a:moveTo>
                  <a:pt x="2336291" y="0"/>
                </a:moveTo>
                <a:lnTo>
                  <a:pt x="0" y="0"/>
                </a:lnTo>
                <a:lnTo>
                  <a:pt x="0" y="57912"/>
                </a:lnTo>
                <a:lnTo>
                  <a:pt x="2307336" y="57912"/>
                </a:lnTo>
                <a:lnTo>
                  <a:pt x="2307336" y="28955"/>
                </a:lnTo>
                <a:lnTo>
                  <a:pt x="2365248" y="28955"/>
                </a:lnTo>
                <a:lnTo>
                  <a:pt x="2362973" y="17680"/>
                </a:lnTo>
                <a:lnTo>
                  <a:pt x="2356770" y="8477"/>
                </a:lnTo>
                <a:lnTo>
                  <a:pt x="2347567" y="2274"/>
                </a:lnTo>
                <a:lnTo>
                  <a:pt x="2336291" y="0"/>
                </a:lnTo>
                <a:close/>
              </a:path>
              <a:path w="2423159" h="1442085">
                <a:moveTo>
                  <a:pt x="2365248" y="28955"/>
                </a:moveTo>
                <a:lnTo>
                  <a:pt x="2307336" y="28955"/>
                </a:lnTo>
                <a:lnTo>
                  <a:pt x="2336291" y="57912"/>
                </a:lnTo>
                <a:lnTo>
                  <a:pt x="2365248" y="57912"/>
                </a:lnTo>
                <a:lnTo>
                  <a:pt x="2365248" y="28955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58356" y="1716023"/>
            <a:ext cx="1624330" cy="1768475"/>
          </a:xfrm>
          <a:custGeom>
            <a:avLst/>
            <a:gdLst/>
            <a:ahLst/>
            <a:cxnLst/>
            <a:rect l="l" t="t" r="r" b="b"/>
            <a:pathLst>
              <a:path w="1624329" h="1768475">
                <a:moveTo>
                  <a:pt x="0" y="1768348"/>
                </a:moveTo>
                <a:lnTo>
                  <a:pt x="1623822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52259" y="3267455"/>
            <a:ext cx="1629410" cy="223520"/>
          </a:xfrm>
          <a:custGeom>
            <a:avLst/>
            <a:gdLst/>
            <a:ahLst/>
            <a:cxnLst/>
            <a:rect l="l" t="t" r="r" b="b"/>
            <a:pathLst>
              <a:path w="1629409" h="223520">
                <a:moveTo>
                  <a:pt x="0" y="223266"/>
                </a:moveTo>
                <a:lnTo>
                  <a:pt x="1629156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48852" y="1814076"/>
            <a:ext cx="894034" cy="5384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74263" y="4206366"/>
            <a:ext cx="623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0" dirty="0">
                <a:solidFill>
                  <a:srgbClr val="FFFFFF"/>
                </a:solidFill>
                <a:latin typeface="Arial Black"/>
                <a:cs typeface="Arial Black"/>
              </a:rPr>
              <a:t>Off</a:t>
            </a:r>
            <a:r>
              <a:rPr sz="1600" spc="-120" dirty="0">
                <a:solidFill>
                  <a:srgbClr val="FFFFFF"/>
                </a:solidFill>
                <a:latin typeface="Arial Black"/>
                <a:cs typeface="Arial Black"/>
              </a:rPr>
              <a:t>li</a:t>
            </a:r>
            <a:r>
              <a:rPr sz="1600" spc="-240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600" spc="-23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endParaRPr sz="1600">
              <a:latin typeface="Arial Black"/>
              <a:cs typeface="Arial Black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8275446" y="1709039"/>
          <a:ext cx="1680844" cy="1556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319"/>
                <a:gridCol w="771525"/>
              </a:tblGrid>
              <a:tr h="2813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Endpoints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50" dirty="0">
                          <a:latin typeface="Arial Black"/>
                          <a:cs typeface="Arial Black"/>
                        </a:rPr>
                        <a:t>1.</a:t>
                      </a:r>
                      <a:r>
                        <a:rPr sz="1200" spc="-85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200" spc="-130" dirty="0">
                          <a:latin typeface="Arial Black"/>
                          <a:cs typeface="Arial Black"/>
                        </a:rPr>
                        <a:t>CS-A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2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Offline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0"/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50" dirty="0">
                          <a:latin typeface="Arial Black"/>
                          <a:cs typeface="Arial Black"/>
                        </a:rPr>
                        <a:t>2.</a:t>
                      </a:r>
                      <a:r>
                        <a:rPr sz="1200" spc="-85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200" spc="-150" dirty="0">
                          <a:latin typeface="Arial Black"/>
                          <a:cs typeface="Arial Black"/>
                        </a:rPr>
                        <a:t>CS-B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25" dirty="0">
                          <a:latin typeface="Arial Black"/>
                          <a:cs typeface="Arial Black"/>
                        </a:rPr>
                        <a:t>Online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F0"/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50" dirty="0">
                          <a:latin typeface="Arial Black"/>
                          <a:cs typeface="Arial Black"/>
                        </a:rPr>
                        <a:t>3.</a:t>
                      </a:r>
                      <a:r>
                        <a:rPr sz="1200" spc="-9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200" spc="-135" dirty="0">
                          <a:latin typeface="Arial Black"/>
                          <a:cs typeface="Arial Black"/>
                        </a:rPr>
                        <a:t>CS-C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25" dirty="0">
                          <a:latin typeface="Arial Black"/>
                          <a:cs typeface="Arial Black"/>
                        </a:rPr>
                        <a:t>Online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0"/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50" dirty="0">
                          <a:latin typeface="Arial Black"/>
                          <a:cs typeface="Arial Black"/>
                        </a:rPr>
                        <a:t>4.</a:t>
                      </a:r>
                      <a:r>
                        <a:rPr sz="1200" spc="-9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200" spc="-110" dirty="0">
                          <a:latin typeface="Arial Black"/>
                          <a:cs typeface="Arial Black"/>
                        </a:rPr>
                        <a:t>CS-D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25" dirty="0">
                          <a:latin typeface="Arial Black"/>
                          <a:cs typeface="Arial Black"/>
                        </a:rPr>
                        <a:t>Online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F0"/>
                    </a:solidFill>
                  </a:tcPr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6097523" y="3439667"/>
            <a:ext cx="546100" cy="605155"/>
          </a:xfrm>
          <a:custGeom>
            <a:avLst/>
            <a:gdLst/>
            <a:ahLst/>
            <a:cxnLst/>
            <a:rect l="l" t="t" r="r" b="b"/>
            <a:pathLst>
              <a:path w="546100" h="605154">
                <a:moveTo>
                  <a:pt x="385825" y="0"/>
                </a:moveTo>
                <a:lnTo>
                  <a:pt x="159765" y="0"/>
                </a:lnTo>
                <a:lnTo>
                  <a:pt x="0" y="159766"/>
                </a:lnTo>
                <a:lnTo>
                  <a:pt x="0" y="445262"/>
                </a:lnTo>
                <a:lnTo>
                  <a:pt x="159765" y="605028"/>
                </a:lnTo>
                <a:lnTo>
                  <a:pt x="385825" y="605028"/>
                </a:lnTo>
                <a:lnTo>
                  <a:pt x="545592" y="445262"/>
                </a:lnTo>
                <a:lnTo>
                  <a:pt x="545592" y="159766"/>
                </a:lnTo>
                <a:lnTo>
                  <a:pt x="385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28944" y="3360546"/>
            <a:ext cx="226695" cy="227965"/>
          </a:xfrm>
          <a:custGeom>
            <a:avLst/>
            <a:gdLst/>
            <a:ahLst/>
            <a:cxnLst/>
            <a:rect l="l" t="t" r="r" b="b"/>
            <a:pathLst>
              <a:path w="226695" h="227964">
                <a:moveTo>
                  <a:pt x="117601" y="0"/>
                </a:moveTo>
                <a:lnTo>
                  <a:pt x="0" y="126618"/>
                </a:lnTo>
                <a:lnTo>
                  <a:pt x="108838" y="227583"/>
                </a:lnTo>
                <a:lnTo>
                  <a:pt x="226313" y="100964"/>
                </a:lnTo>
                <a:lnTo>
                  <a:pt x="11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24117" y="3773932"/>
            <a:ext cx="200660" cy="200025"/>
          </a:xfrm>
          <a:custGeom>
            <a:avLst/>
            <a:gdLst/>
            <a:ahLst/>
            <a:cxnLst/>
            <a:rect l="l" t="t" r="r" b="b"/>
            <a:pathLst>
              <a:path w="200659" h="200025">
                <a:moveTo>
                  <a:pt x="91439" y="0"/>
                </a:moveTo>
                <a:lnTo>
                  <a:pt x="0" y="98552"/>
                </a:lnTo>
                <a:lnTo>
                  <a:pt x="108711" y="199517"/>
                </a:lnTo>
                <a:lnTo>
                  <a:pt x="200151" y="100965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87440" y="3352800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7315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56298" y="3836670"/>
            <a:ext cx="254000" cy="267970"/>
          </a:xfrm>
          <a:custGeom>
            <a:avLst/>
            <a:gdLst/>
            <a:ahLst/>
            <a:cxnLst/>
            <a:rect l="l" t="t" r="r" b="b"/>
            <a:pathLst>
              <a:path w="254000" h="267970">
                <a:moveTo>
                  <a:pt x="200151" y="0"/>
                </a:moveTo>
                <a:lnTo>
                  <a:pt x="0" y="218185"/>
                </a:lnTo>
                <a:lnTo>
                  <a:pt x="53848" y="267588"/>
                </a:lnTo>
                <a:lnTo>
                  <a:pt x="254000" y="49402"/>
                </a:lnTo>
                <a:lnTo>
                  <a:pt x="200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98108" y="4067555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0895" y="0"/>
                </a:lnTo>
              </a:path>
            </a:pathLst>
          </a:custGeom>
          <a:ln w="7315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55791" y="3316223"/>
            <a:ext cx="783336" cy="7879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165861"/>
            <a:ext cx="11747500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/>
              <a:t>Traffic Manager – Round Robin</a:t>
            </a:r>
          </a:p>
        </p:txBody>
      </p:sp>
      <p:sp>
        <p:nvSpPr>
          <p:cNvPr id="4" name="object 4"/>
          <p:cNvSpPr/>
          <p:nvPr/>
        </p:nvSpPr>
        <p:spPr>
          <a:xfrm>
            <a:off x="1652016" y="1447800"/>
            <a:ext cx="8888095" cy="4272280"/>
          </a:xfrm>
          <a:custGeom>
            <a:avLst/>
            <a:gdLst/>
            <a:ahLst/>
            <a:cxnLst/>
            <a:rect l="l" t="t" r="r" b="b"/>
            <a:pathLst>
              <a:path w="8888095" h="4272280">
                <a:moveTo>
                  <a:pt x="0" y="4271772"/>
                </a:moveTo>
                <a:lnTo>
                  <a:pt x="8887968" y="4271772"/>
                </a:lnTo>
                <a:lnTo>
                  <a:pt x="8887968" y="0"/>
                </a:lnTo>
                <a:lnTo>
                  <a:pt x="0" y="0"/>
                </a:lnTo>
                <a:lnTo>
                  <a:pt x="0" y="4271772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01817" y="1828038"/>
            <a:ext cx="1009015" cy="716280"/>
          </a:xfrm>
          <a:custGeom>
            <a:avLst/>
            <a:gdLst/>
            <a:ahLst/>
            <a:cxnLst/>
            <a:rect l="l" t="t" r="r" b="b"/>
            <a:pathLst>
              <a:path w="1009014" h="716280">
                <a:moveTo>
                  <a:pt x="889508" y="0"/>
                </a:moveTo>
                <a:lnTo>
                  <a:pt x="119380" y="0"/>
                </a:lnTo>
                <a:lnTo>
                  <a:pt x="72919" y="9384"/>
                </a:lnTo>
                <a:lnTo>
                  <a:pt x="34972" y="34972"/>
                </a:lnTo>
                <a:lnTo>
                  <a:pt x="9384" y="72919"/>
                </a:lnTo>
                <a:lnTo>
                  <a:pt x="0" y="119379"/>
                </a:lnTo>
                <a:lnTo>
                  <a:pt x="0" y="596900"/>
                </a:lnTo>
                <a:lnTo>
                  <a:pt x="9384" y="643360"/>
                </a:lnTo>
                <a:lnTo>
                  <a:pt x="34972" y="681307"/>
                </a:lnTo>
                <a:lnTo>
                  <a:pt x="72919" y="706895"/>
                </a:lnTo>
                <a:lnTo>
                  <a:pt x="119380" y="716279"/>
                </a:lnTo>
                <a:lnTo>
                  <a:pt x="889508" y="716279"/>
                </a:lnTo>
                <a:lnTo>
                  <a:pt x="935968" y="706895"/>
                </a:lnTo>
                <a:lnTo>
                  <a:pt x="973915" y="681307"/>
                </a:lnTo>
                <a:lnTo>
                  <a:pt x="999503" y="643360"/>
                </a:lnTo>
                <a:lnTo>
                  <a:pt x="1008888" y="596900"/>
                </a:lnTo>
                <a:lnTo>
                  <a:pt x="1008888" y="119379"/>
                </a:lnTo>
                <a:lnTo>
                  <a:pt x="999503" y="72919"/>
                </a:lnTo>
                <a:lnTo>
                  <a:pt x="973915" y="34972"/>
                </a:lnTo>
                <a:lnTo>
                  <a:pt x="935968" y="9384"/>
                </a:lnTo>
                <a:lnTo>
                  <a:pt x="889508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01817" y="1828038"/>
            <a:ext cx="1009015" cy="716280"/>
          </a:xfrm>
          <a:custGeom>
            <a:avLst/>
            <a:gdLst/>
            <a:ahLst/>
            <a:cxnLst/>
            <a:rect l="l" t="t" r="r" b="b"/>
            <a:pathLst>
              <a:path w="1009014" h="716280">
                <a:moveTo>
                  <a:pt x="0" y="119379"/>
                </a:moveTo>
                <a:lnTo>
                  <a:pt x="9384" y="72919"/>
                </a:lnTo>
                <a:lnTo>
                  <a:pt x="34972" y="34972"/>
                </a:lnTo>
                <a:lnTo>
                  <a:pt x="72919" y="9384"/>
                </a:lnTo>
                <a:lnTo>
                  <a:pt x="119380" y="0"/>
                </a:lnTo>
                <a:lnTo>
                  <a:pt x="889508" y="0"/>
                </a:lnTo>
                <a:lnTo>
                  <a:pt x="935968" y="9384"/>
                </a:lnTo>
                <a:lnTo>
                  <a:pt x="973915" y="34972"/>
                </a:lnTo>
                <a:lnTo>
                  <a:pt x="999503" y="72919"/>
                </a:lnTo>
                <a:lnTo>
                  <a:pt x="1008888" y="119379"/>
                </a:lnTo>
                <a:lnTo>
                  <a:pt x="1008888" y="596900"/>
                </a:lnTo>
                <a:lnTo>
                  <a:pt x="999503" y="643360"/>
                </a:lnTo>
                <a:lnTo>
                  <a:pt x="973915" y="681307"/>
                </a:lnTo>
                <a:lnTo>
                  <a:pt x="935968" y="706895"/>
                </a:lnTo>
                <a:lnTo>
                  <a:pt x="889508" y="716279"/>
                </a:lnTo>
                <a:lnTo>
                  <a:pt x="119380" y="716279"/>
                </a:lnTo>
                <a:lnTo>
                  <a:pt x="72919" y="706895"/>
                </a:lnTo>
                <a:lnTo>
                  <a:pt x="34972" y="681307"/>
                </a:lnTo>
                <a:lnTo>
                  <a:pt x="9384" y="643360"/>
                </a:lnTo>
                <a:lnTo>
                  <a:pt x="0" y="596900"/>
                </a:lnTo>
                <a:lnTo>
                  <a:pt x="0" y="119379"/>
                </a:lnTo>
                <a:close/>
              </a:path>
            </a:pathLst>
          </a:custGeom>
          <a:ln w="25907">
            <a:solidFill>
              <a:srgbClr val="003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42026" y="1961768"/>
            <a:ext cx="727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40" dirty="0">
                <a:solidFill>
                  <a:srgbClr val="FFFFFF"/>
                </a:solidFill>
                <a:latin typeface="Arial Black"/>
                <a:cs typeface="Arial Black"/>
              </a:rPr>
              <a:t>DNS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8733" y="2609595"/>
            <a:ext cx="2885440" cy="2005964"/>
          </a:xfrm>
          <a:custGeom>
            <a:avLst/>
            <a:gdLst/>
            <a:ahLst/>
            <a:cxnLst/>
            <a:rect l="l" t="t" r="r" b="b"/>
            <a:pathLst>
              <a:path w="2885440" h="2005964">
                <a:moveTo>
                  <a:pt x="2725861" y="1930838"/>
                </a:moveTo>
                <a:lnTo>
                  <a:pt x="2692908" y="1978533"/>
                </a:lnTo>
                <a:lnTo>
                  <a:pt x="2885313" y="2005710"/>
                </a:lnTo>
                <a:lnTo>
                  <a:pt x="2853182" y="1947290"/>
                </a:lnTo>
                <a:lnTo>
                  <a:pt x="2749677" y="1947290"/>
                </a:lnTo>
                <a:lnTo>
                  <a:pt x="2725861" y="1930838"/>
                </a:lnTo>
                <a:close/>
              </a:path>
              <a:path w="2885440" h="2005964">
                <a:moveTo>
                  <a:pt x="2758764" y="1883218"/>
                </a:moveTo>
                <a:lnTo>
                  <a:pt x="2725861" y="1930838"/>
                </a:lnTo>
                <a:lnTo>
                  <a:pt x="2749677" y="1947290"/>
                </a:lnTo>
                <a:lnTo>
                  <a:pt x="2782570" y="1899665"/>
                </a:lnTo>
                <a:lnTo>
                  <a:pt x="2758764" y="1883218"/>
                </a:lnTo>
                <a:close/>
              </a:path>
              <a:path w="2885440" h="2005964">
                <a:moveTo>
                  <a:pt x="2791714" y="1835530"/>
                </a:moveTo>
                <a:lnTo>
                  <a:pt x="2758764" y="1883218"/>
                </a:lnTo>
                <a:lnTo>
                  <a:pt x="2782570" y="1899665"/>
                </a:lnTo>
                <a:lnTo>
                  <a:pt x="2749677" y="1947290"/>
                </a:lnTo>
                <a:lnTo>
                  <a:pt x="2853182" y="1947290"/>
                </a:lnTo>
                <a:lnTo>
                  <a:pt x="2791714" y="1835530"/>
                </a:lnTo>
                <a:close/>
              </a:path>
              <a:path w="2885440" h="2005964">
                <a:moveTo>
                  <a:pt x="33020" y="0"/>
                </a:moveTo>
                <a:lnTo>
                  <a:pt x="0" y="47751"/>
                </a:lnTo>
                <a:lnTo>
                  <a:pt x="2725861" y="1930838"/>
                </a:lnTo>
                <a:lnTo>
                  <a:pt x="2758764" y="1883218"/>
                </a:lnTo>
                <a:lnTo>
                  <a:pt x="33020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6535" y="2292095"/>
            <a:ext cx="2333625" cy="736600"/>
          </a:xfrm>
          <a:custGeom>
            <a:avLst/>
            <a:gdLst/>
            <a:ahLst/>
            <a:cxnLst/>
            <a:rect l="l" t="t" r="r" b="b"/>
            <a:pathLst>
              <a:path w="2333625" h="736600">
                <a:moveTo>
                  <a:pt x="2275331" y="86867"/>
                </a:moveTo>
                <a:lnTo>
                  <a:pt x="2275331" y="736091"/>
                </a:lnTo>
                <a:lnTo>
                  <a:pt x="2333243" y="736091"/>
                </a:lnTo>
                <a:lnTo>
                  <a:pt x="2333243" y="115824"/>
                </a:lnTo>
                <a:lnTo>
                  <a:pt x="2304288" y="115824"/>
                </a:lnTo>
                <a:lnTo>
                  <a:pt x="2275331" y="86867"/>
                </a:lnTo>
                <a:close/>
              </a:path>
              <a:path w="2333625" h="736600">
                <a:moveTo>
                  <a:pt x="173736" y="0"/>
                </a:moveTo>
                <a:lnTo>
                  <a:pt x="0" y="86867"/>
                </a:lnTo>
                <a:lnTo>
                  <a:pt x="173736" y="173736"/>
                </a:lnTo>
                <a:lnTo>
                  <a:pt x="173736" y="115824"/>
                </a:lnTo>
                <a:lnTo>
                  <a:pt x="144779" y="115824"/>
                </a:lnTo>
                <a:lnTo>
                  <a:pt x="144779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2333625" h="736600">
                <a:moveTo>
                  <a:pt x="173736" y="57912"/>
                </a:moveTo>
                <a:lnTo>
                  <a:pt x="144779" y="57912"/>
                </a:lnTo>
                <a:lnTo>
                  <a:pt x="144779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2333625" h="736600">
                <a:moveTo>
                  <a:pt x="2304288" y="57912"/>
                </a:moveTo>
                <a:lnTo>
                  <a:pt x="173736" y="57912"/>
                </a:lnTo>
                <a:lnTo>
                  <a:pt x="173736" y="115824"/>
                </a:lnTo>
                <a:lnTo>
                  <a:pt x="2275331" y="115824"/>
                </a:lnTo>
                <a:lnTo>
                  <a:pt x="2275331" y="86867"/>
                </a:lnTo>
                <a:lnTo>
                  <a:pt x="2333243" y="86867"/>
                </a:lnTo>
                <a:lnTo>
                  <a:pt x="2330969" y="75592"/>
                </a:lnTo>
                <a:lnTo>
                  <a:pt x="2324766" y="66389"/>
                </a:lnTo>
                <a:lnTo>
                  <a:pt x="2315563" y="60186"/>
                </a:lnTo>
                <a:lnTo>
                  <a:pt x="2304288" y="57912"/>
                </a:lnTo>
                <a:close/>
              </a:path>
              <a:path w="2333625" h="736600">
                <a:moveTo>
                  <a:pt x="2333243" y="86867"/>
                </a:moveTo>
                <a:lnTo>
                  <a:pt x="2275331" y="86867"/>
                </a:lnTo>
                <a:lnTo>
                  <a:pt x="2304288" y="115824"/>
                </a:lnTo>
                <a:lnTo>
                  <a:pt x="2333243" y="115824"/>
                </a:lnTo>
                <a:lnTo>
                  <a:pt x="2333243" y="86867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98341" y="1819817"/>
            <a:ext cx="240448" cy="240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67766" y="1831632"/>
            <a:ext cx="8953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195" dirty="0">
                <a:solidFill>
                  <a:srgbClr val="0071C5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65569" y="3672849"/>
            <a:ext cx="240448" cy="240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7285" y="3080013"/>
            <a:ext cx="240448" cy="240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73398" y="2394616"/>
            <a:ext cx="240180" cy="2405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40013" y="2401669"/>
            <a:ext cx="116839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20" dirty="0">
                <a:solidFill>
                  <a:srgbClr val="0071C5"/>
                </a:solidFill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67839" y="1818132"/>
            <a:ext cx="594360" cy="594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89250" y="3087407"/>
            <a:ext cx="4462780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solidFill>
                  <a:srgbClr val="0071C5"/>
                </a:solidFill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759460">
              <a:lnSpc>
                <a:spcPct val="100000"/>
              </a:lnSpc>
              <a:spcBef>
                <a:spcPts val="1095"/>
              </a:spcBef>
            </a:pPr>
            <a:r>
              <a:rPr sz="1875" b="1" spc="-7" baseline="4444" dirty="0">
                <a:solidFill>
                  <a:srgbClr val="0071C5"/>
                </a:solidFill>
                <a:latin typeface="Arial"/>
                <a:cs typeface="Arial"/>
              </a:rPr>
              <a:t>2 </a:t>
            </a:r>
            <a:r>
              <a:rPr sz="1600" spc="-240" dirty="0">
                <a:solidFill>
                  <a:srgbClr val="FFFFFF"/>
                </a:solidFill>
                <a:latin typeface="Arial Black"/>
                <a:cs typeface="Arial Black"/>
              </a:rPr>
              <a:t>Select </a:t>
            </a:r>
            <a:r>
              <a:rPr sz="1600" spc="-185" dirty="0">
                <a:solidFill>
                  <a:srgbClr val="FFFFFF"/>
                </a:solidFill>
                <a:latin typeface="Arial Black"/>
                <a:cs typeface="Arial Black"/>
              </a:rPr>
              <a:t>CS-C </a:t>
            </a:r>
            <a:r>
              <a:rPr sz="1600" spc="-175" dirty="0">
                <a:solidFill>
                  <a:srgbClr val="FFFFFF"/>
                </a:solidFill>
                <a:latin typeface="Arial Black"/>
                <a:cs typeface="Arial Black"/>
              </a:rPr>
              <a:t>(random, </a:t>
            </a:r>
            <a:r>
              <a:rPr sz="1600" spc="-215" dirty="0">
                <a:solidFill>
                  <a:srgbClr val="FFFFFF"/>
                </a:solidFill>
                <a:latin typeface="Arial Black"/>
                <a:cs typeface="Arial Black"/>
              </a:rPr>
              <a:t>based </a:t>
            </a:r>
            <a:r>
              <a:rPr sz="1600" spc="-150" dirty="0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r>
              <a:rPr sz="16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Arial Black"/>
                <a:cs typeface="Arial Black"/>
              </a:rPr>
              <a:t>weight)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94482" y="5336540"/>
            <a:ext cx="4705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600" spc="-27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600" spc="100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600" spc="-22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6848" y="5336540"/>
            <a:ext cx="455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600" spc="-27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600" spc="100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600" spc="-330" dirty="0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40373" y="5328665"/>
            <a:ext cx="465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600" spc="-27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600" spc="100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600" spc="-26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70469" y="5320410"/>
            <a:ext cx="481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600" spc="-27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600" spc="100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600" spc="-13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82567" y="1906523"/>
            <a:ext cx="2423160" cy="1442085"/>
          </a:xfrm>
          <a:custGeom>
            <a:avLst/>
            <a:gdLst/>
            <a:ahLst/>
            <a:cxnLst/>
            <a:rect l="l" t="t" r="r" b="b"/>
            <a:pathLst>
              <a:path w="2423160" h="1442085">
                <a:moveTo>
                  <a:pt x="2307336" y="1267967"/>
                </a:moveTo>
                <a:lnTo>
                  <a:pt x="2249424" y="1267967"/>
                </a:lnTo>
                <a:lnTo>
                  <a:pt x="2336292" y="1441703"/>
                </a:lnTo>
                <a:lnTo>
                  <a:pt x="2408682" y="1296924"/>
                </a:lnTo>
                <a:lnTo>
                  <a:pt x="2307336" y="1296924"/>
                </a:lnTo>
                <a:lnTo>
                  <a:pt x="2307336" y="1267967"/>
                </a:lnTo>
                <a:close/>
              </a:path>
              <a:path w="2423160" h="1442085">
                <a:moveTo>
                  <a:pt x="2307336" y="28955"/>
                </a:moveTo>
                <a:lnTo>
                  <a:pt x="2307336" y="1296924"/>
                </a:lnTo>
                <a:lnTo>
                  <a:pt x="2365248" y="1296924"/>
                </a:lnTo>
                <a:lnTo>
                  <a:pt x="2365248" y="57912"/>
                </a:lnTo>
                <a:lnTo>
                  <a:pt x="2336292" y="57912"/>
                </a:lnTo>
                <a:lnTo>
                  <a:pt x="2307336" y="28955"/>
                </a:lnTo>
                <a:close/>
              </a:path>
              <a:path w="2423160" h="1442085">
                <a:moveTo>
                  <a:pt x="2423160" y="1267967"/>
                </a:moveTo>
                <a:lnTo>
                  <a:pt x="2365248" y="1267967"/>
                </a:lnTo>
                <a:lnTo>
                  <a:pt x="2365248" y="1296924"/>
                </a:lnTo>
                <a:lnTo>
                  <a:pt x="2408682" y="1296924"/>
                </a:lnTo>
                <a:lnTo>
                  <a:pt x="2423160" y="1267967"/>
                </a:lnTo>
                <a:close/>
              </a:path>
              <a:path w="2423160" h="1442085">
                <a:moveTo>
                  <a:pt x="2336292" y="0"/>
                </a:moveTo>
                <a:lnTo>
                  <a:pt x="0" y="0"/>
                </a:lnTo>
                <a:lnTo>
                  <a:pt x="0" y="57912"/>
                </a:lnTo>
                <a:lnTo>
                  <a:pt x="2307336" y="57912"/>
                </a:lnTo>
                <a:lnTo>
                  <a:pt x="2307336" y="28955"/>
                </a:lnTo>
                <a:lnTo>
                  <a:pt x="2365248" y="28955"/>
                </a:lnTo>
                <a:lnTo>
                  <a:pt x="2362973" y="17680"/>
                </a:lnTo>
                <a:lnTo>
                  <a:pt x="2356770" y="8477"/>
                </a:lnTo>
                <a:lnTo>
                  <a:pt x="2347567" y="2274"/>
                </a:lnTo>
                <a:lnTo>
                  <a:pt x="2336292" y="0"/>
                </a:lnTo>
                <a:close/>
              </a:path>
              <a:path w="2423160" h="1442085">
                <a:moveTo>
                  <a:pt x="2365248" y="28955"/>
                </a:moveTo>
                <a:lnTo>
                  <a:pt x="2307336" y="28955"/>
                </a:lnTo>
                <a:lnTo>
                  <a:pt x="2336292" y="57912"/>
                </a:lnTo>
                <a:lnTo>
                  <a:pt x="2365248" y="57912"/>
                </a:lnTo>
                <a:lnTo>
                  <a:pt x="2365248" y="28955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07835" y="1613916"/>
            <a:ext cx="2044700" cy="1927860"/>
          </a:xfrm>
          <a:custGeom>
            <a:avLst/>
            <a:gdLst/>
            <a:ahLst/>
            <a:cxnLst/>
            <a:rect l="l" t="t" r="r" b="b"/>
            <a:pathLst>
              <a:path w="2044700" h="1927860">
                <a:moveTo>
                  <a:pt x="0" y="1927352"/>
                </a:moveTo>
                <a:lnTo>
                  <a:pt x="2044318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01740" y="3179064"/>
            <a:ext cx="2049780" cy="369570"/>
          </a:xfrm>
          <a:custGeom>
            <a:avLst/>
            <a:gdLst/>
            <a:ahLst/>
            <a:cxnLst/>
            <a:rect l="l" t="t" r="r" b="b"/>
            <a:pathLst>
              <a:path w="2049779" h="369570">
                <a:moveTo>
                  <a:pt x="0" y="369062"/>
                </a:moveTo>
                <a:lnTo>
                  <a:pt x="2049653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346440" y="1612646"/>
          <a:ext cx="1689734" cy="155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844"/>
                <a:gridCol w="770890"/>
              </a:tblGrid>
              <a:tr h="2813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Endpoints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Weights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30" dirty="0">
                          <a:latin typeface="Arial Black"/>
                          <a:cs typeface="Arial Black"/>
                        </a:rPr>
                        <a:t>CS-A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Black"/>
                          <a:cs typeface="Arial Black"/>
                        </a:rPr>
                        <a:t>2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0"/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50" dirty="0">
                          <a:latin typeface="Arial Black"/>
                          <a:cs typeface="Arial Black"/>
                        </a:rPr>
                        <a:t>CS-B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Black"/>
                          <a:cs typeface="Arial Black"/>
                        </a:rPr>
                        <a:t>2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F0"/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35" dirty="0">
                          <a:latin typeface="Arial Black"/>
                          <a:cs typeface="Arial Black"/>
                        </a:rPr>
                        <a:t>CS-C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Black"/>
                          <a:cs typeface="Arial Black"/>
                        </a:rPr>
                        <a:t>5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0"/>
                    </a:solidFill>
                  </a:tcPr>
                </a:tc>
              </a:tr>
              <a:tr h="31813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10" dirty="0">
                          <a:latin typeface="Arial Black"/>
                          <a:cs typeface="Arial Black"/>
                        </a:rPr>
                        <a:t>CS-D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Black"/>
                          <a:cs typeface="Arial Black"/>
                        </a:rPr>
                        <a:t>1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F0"/>
                    </a:solidFill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2539480" y="1843032"/>
            <a:ext cx="894034" cy="5384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80019" y="4742688"/>
            <a:ext cx="281940" cy="280670"/>
          </a:xfrm>
          <a:custGeom>
            <a:avLst/>
            <a:gdLst/>
            <a:ahLst/>
            <a:cxnLst/>
            <a:rect l="l" t="t" r="r" b="b"/>
            <a:pathLst>
              <a:path w="281940" h="280670">
                <a:moveTo>
                  <a:pt x="140970" y="0"/>
                </a:moveTo>
                <a:lnTo>
                  <a:pt x="96414" y="7144"/>
                </a:lnTo>
                <a:lnTo>
                  <a:pt x="57716" y="27041"/>
                </a:lnTo>
                <a:lnTo>
                  <a:pt x="27200" y="57387"/>
                </a:lnTo>
                <a:lnTo>
                  <a:pt x="7187" y="95877"/>
                </a:lnTo>
                <a:lnTo>
                  <a:pt x="0" y="140207"/>
                </a:lnTo>
                <a:lnTo>
                  <a:pt x="7187" y="184538"/>
                </a:lnTo>
                <a:lnTo>
                  <a:pt x="27200" y="223028"/>
                </a:lnTo>
                <a:lnTo>
                  <a:pt x="57716" y="253374"/>
                </a:lnTo>
                <a:lnTo>
                  <a:pt x="96414" y="273271"/>
                </a:lnTo>
                <a:lnTo>
                  <a:pt x="140970" y="280416"/>
                </a:lnTo>
                <a:lnTo>
                  <a:pt x="185525" y="273271"/>
                </a:lnTo>
                <a:lnTo>
                  <a:pt x="224223" y="253374"/>
                </a:lnTo>
                <a:lnTo>
                  <a:pt x="254739" y="223028"/>
                </a:lnTo>
                <a:lnTo>
                  <a:pt x="274752" y="184538"/>
                </a:lnTo>
                <a:lnTo>
                  <a:pt x="281939" y="140207"/>
                </a:lnTo>
                <a:lnTo>
                  <a:pt x="274752" y="95877"/>
                </a:lnTo>
                <a:lnTo>
                  <a:pt x="254739" y="57387"/>
                </a:lnTo>
                <a:lnTo>
                  <a:pt x="224223" y="27041"/>
                </a:lnTo>
                <a:lnTo>
                  <a:pt x="185525" y="7144"/>
                </a:lnTo>
                <a:lnTo>
                  <a:pt x="140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75804" y="4873752"/>
            <a:ext cx="280670" cy="281940"/>
          </a:xfrm>
          <a:custGeom>
            <a:avLst/>
            <a:gdLst/>
            <a:ahLst/>
            <a:cxnLst/>
            <a:rect l="l" t="t" r="r" b="b"/>
            <a:pathLst>
              <a:path w="280670" h="281939">
                <a:moveTo>
                  <a:pt x="140207" y="0"/>
                </a:moveTo>
                <a:lnTo>
                  <a:pt x="95877" y="7187"/>
                </a:lnTo>
                <a:lnTo>
                  <a:pt x="57387" y="27200"/>
                </a:lnTo>
                <a:lnTo>
                  <a:pt x="27041" y="57716"/>
                </a:lnTo>
                <a:lnTo>
                  <a:pt x="7144" y="96414"/>
                </a:lnTo>
                <a:lnTo>
                  <a:pt x="0" y="140970"/>
                </a:lnTo>
                <a:lnTo>
                  <a:pt x="7144" y="185525"/>
                </a:lnTo>
                <a:lnTo>
                  <a:pt x="27041" y="224223"/>
                </a:lnTo>
                <a:lnTo>
                  <a:pt x="57387" y="254739"/>
                </a:lnTo>
                <a:lnTo>
                  <a:pt x="95877" y="274752"/>
                </a:lnTo>
                <a:lnTo>
                  <a:pt x="140207" y="281940"/>
                </a:lnTo>
                <a:lnTo>
                  <a:pt x="184538" y="274752"/>
                </a:lnTo>
                <a:lnTo>
                  <a:pt x="223028" y="254739"/>
                </a:lnTo>
                <a:lnTo>
                  <a:pt x="253374" y="224223"/>
                </a:lnTo>
                <a:lnTo>
                  <a:pt x="273271" y="185525"/>
                </a:lnTo>
                <a:lnTo>
                  <a:pt x="280416" y="140970"/>
                </a:lnTo>
                <a:lnTo>
                  <a:pt x="273271" y="96414"/>
                </a:lnTo>
                <a:lnTo>
                  <a:pt x="253374" y="57716"/>
                </a:lnTo>
                <a:lnTo>
                  <a:pt x="223028" y="27200"/>
                </a:lnTo>
                <a:lnTo>
                  <a:pt x="184538" y="7187"/>
                </a:lnTo>
                <a:lnTo>
                  <a:pt x="140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20356" y="4549140"/>
            <a:ext cx="780288" cy="780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66688" y="477774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8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8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60947" y="4908803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39" h="281939">
                <a:moveTo>
                  <a:pt x="140969" y="0"/>
                </a:moveTo>
                <a:lnTo>
                  <a:pt x="96414" y="7187"/>
                </a:lnTo>
                <a:lnTo>
                  <a:pt x="57716" y="27200"/>
                </a:lnTo>
                <a:lnTo>
                  <a:pt x="27200" y="57716"/>
                </a:lnTo>
                <a:lnTo>
                  <a:pt x="7187" y="96414"/>
                </a:lnTo>
                <a:lnTo>
                  <a:pt x="0" y="140970"/>
                </a:lnTo>
                <a:lnTo>
                  <a:pt x="7187" y="185525"/>
                </a:lnTo>
                <a:lnTo>
                  <a:pt x="27200" y="224223"/>
                </a:lnTo>
                <a:lnTo>
                  <a:pt x="57716" y="254739"/>
                </a:lnTo>
                <a:lnTo>
                  <a:pt x="96414" y="274752"/>
                </a:lnTo>
                <a:lnTo>
                  <a:pt x="140969" y="281940"/>
                </a:lnTo>
                <a:lnTo>
                  <a:pt x="185525" y="274752"/>
                </a:lnTo>
                <a:lnTo>
                  <a:pt x="224223" y="254739"/>
                </a:lnTo>
                <a:lnTo>
                  <a:pt x="254739" y="224223"/>
                </a:lnTo>
                <a:lnTo>
                  <a:pt x="274752" y="185525"/>
                </a:lnTo>
                <a:lnTo>
                  <a:pt x="281939" y="140970"/>
                </a:lnTo>
                <a:lnTo>
                  <a:pt x="274752" y="96414"/>
                </a:lnTo>
                <a:lnTo>
                  <a:pt x="254739" y="57716"/>
                </a:lnTo>
                <a:lnTo>
                  <a:pt x="224223" y="27200"/>
                </a:lnTo>
                <a:lnTo>
                  <a:pt x="185525" y="7187"/>
                </a:lnTo>
                <a:lnTo>
                  <a:pt x="140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05500" y="4584191"/>
            <a:ext cx="780288" cy="780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06111" y="4773167"/>
            <a:ext cx="281940" cy="280670"/>
          </a:xfrm>
          <a:custGeom>
            <a:avLst/>
            <a:gdLst/>
            <a:ahLst/>
            <a:cxnLst/>
            <a:rect l="l" t="t" r="r" b="b"/>
            <a:pathLst>
              <a:path w="281939" h="280670">
                <a:moveTo>
                  <a:pt x="140970" y="0"/>
                </a:moveTo>
                <a:lnTo>
                  <a:pt x="96414" y="7144"/>
                </a:lnTo>
                <a:lnTo>
                  <a:pt x="57716" y="27041"/>
                </a:lnTo>
                <a:lnTo>
                  <a:pt x="27200" y="57387"/>
                </a:lnTo>
                <a:lnTo>
                  <a:pt x="7187" y="95877"/>
                </a:lnTo>
                <a:lnTo>
                  <a:pt x="0" y="140207"/>
                </a:lnTo>
                <a:lnTo>
                  <a:pt x="7187" y="184538"/>
                </a:lnTo>
                <a:lnTo>
                  <a:pt x="27200" y="223028"/>
                </a:lnTo>
                <a:lnTo>
                  <a:pt x="57716" y="253374"/>
                </a:lnTo>
                <a:lnTo>
                  <a:pt x="96414" y="273271"/>
                </a:lnTo>
                <a:lnTo>
                  <a:pt x="140970" y="280415"/>
                </a:lnTo>
                <a:lnTo>
                  <a:pt x="185525" y="273271"/>
                </a:lnTo>
                <a:lnTo>
                  <a:pt x="224223" y="253374"/>
                </a:lnTo>
                <a:lnTo>
                  <a:pt x="254739" y="223028"/>
                </a:lnTo>
                <a:lnTo>
                  <a:pt x="274752" y="184538"/>
                </a:lnTo>
                <a:lnTo>
                  <a:pt x="281939" y="140207"/>
                </a:lnTo>
                <a:lnTo>
                  <a:pt x="274752" y="95877"/>
                </a:lnTo>
                <a:lnTo>
                  <a:pt x="254739" y="57387"/>
                </a:lnTo>
                <a:lnTo>
                  <a:pt x="224223" y="27041"/>
                </a:lnTo>
                <a:lnTo>
                  <a:pt x="185525" y="7144"/>
                </a:lnTo>
                <a:lnTo>
                  <a:pt x="140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01896" y="4904232"/>
            <a:ext cx="280670" cy="281940"/>
          </a:xfrm>
          <a:custGeom>
            <a:avLst/>
            <a:gdLst/>
            <a:ahLst/>
            <a:cxnLst/>
            <a:rect l="l" t="t" r="r" b="b"/>
            <a:pathLst>
              <a:path w="280670" h="281939">
                <a:moveTo>
                  <a:pt x="140207" y="0"/>
                </a:moveTo>
                <a:lnTo>
                  <a:pt x="95877" y="7187"/>
                </a:lnTo>
                <a:lnTo>
                  <a:pt x="57387" y="27200"/>
                </a:lnTo>
                <a:lnTo>
                  <a:pt x="27041" y="57716"/>
                </a:lnTo>
                <a:lnTo>
                  <a:pt x="7144" y="96414"/>
                </a:lnTo>
                <a:lnTo>
                  <a:pt x="0" y="140970"/>
                </a:lnTo>
                <a:lnTo>
                  <a:pt x="7144" y="185525"/>
                </a:lnTo>
                <a:lnTo>
                  <a:pt x="27041" y="224223"/>
                </a:lnTo>
                <a:lnTo>
                  <a:pt x="57387" y="254739"/>
                </a:lnTo>
                <a:lnTo>
                  <a:pt x="95877" y="274752"/>
                </a:lnTo>
                <a:lnTo>
                  <a:pt x="140207" y="281940"/>
                </a:lnTo>
                <a:lnTo>
                  <a:pt x="184538" y="274752"/>
                </a:lnTo>
                <a:lnTo>
                  <a:pt x="223028" y="254739"/>
                </a:lnTo>
                <a:lnTo>
                  <a:pt x="253374" y="224223"/>
                </a:lnTo>
                <a:lnTo>
                  <a:pt x="273271" y="185525"/>
                </a:lnTo>
                <a:lnTo>
                  <a:pt x="280415" y="140970"/>
                </a:lnTo>
                <a:lnTo>
                  <a:pt x="273271" y="96414"/>
                </a:lnTo>
                <a:lnTo>
                  <a:pt x="253374" y="57716"/>
                </a:lnTo>
                <a:lnTo>
                  <a:pt x="223028" y="27200"/>
                </a:lnTo>
                <a:lnTo>
                  <a:pt x="184538" y="7187"/>
                </a:lnTo>
                <a:lnTo>
                  <a:pt x="140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6447" y="4579620"/>
            <a:ext cx="780288" cy="7802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59835" y="4809744"/>
            <a:ext cx="281940" cy="280670"/>
          </a:xfrm>
          <a:custGeom>
            <a:avLst/>
            <a:gdLst/>
            <a:ahLst/>
            <a:cxnLst/>
            <a:rect l="l" t="t" r="r" b="b"/>
            <a:pathLst>
              <a:path w="281939" h="280670">
                <a:moveTo>
                  <a:pt x="140969" y="0"/>
                </a:moveTo>
                <a:lnTo>
                  <a:pt x="96414" y="7144"/>
                </a:lnTo>
                <a:lnTo>
                  <a:pt x="57716" y="27041"/>
                </a:lnTo>
                <a:lnTo>
                  <a:pt x="27200" y="57387"/>
                </a:lnTo>
                <a:lnTo>
                  <a:pt x="7187" y="95877"/>
                </a:lnTo>
                <a:lnTo>
                  <a:pt x="0" y="140207"/>
                </a:lnTo>
                <a:lnTo>
                  <a:pt x="7187" y="184538"/>
                </a:lnTo>
                <a:lnTo>
                  <a:pt x="27200" y="223028"/>
                </a:lnTo>
                <a:lnTo>
                  <a:pt x="57716" y="253374"/>
                </a:lnTo>
                <a:lnTo>
                  <a:pt x="96414" y="273271"/>
                </a:lnTo>
                <a:lnTo>
                  <a:pt x="140969" y="280415"/>
                </a:lnTo>
                <a:lnTo>
                  <a:pt x="185525" y="273271"/>
                </a:lnTo>
                <a:lnTo>
                  <a:pt x="224223" y="253374"/>
                </a:lnTo>
                <a:lnTo>
                  <a:pt x="254739" y="223028"/>
                </a:lnTo>
                <a:lnTo>
                  <a:pt x="274752" y="184538"/>
                </a:lnTo>
                <a:lnTo>
                  <a:pt x="281939" y="140207"/>
                </a:lnTo>
                <a:lnTo>
                  <a:pt x="274752" y="95877"/>
                </a:lnTo>
                <a:lnTo>
                  <a:pt x="254739" y="57387"/>
                </a:lnTo>
                <a:lnTo>
                  <a:pt x="224223" y="27041"/>
                </a:lnTo>
                <a:lnTo>
                  <a:pt x="185525" y="7144"/>
                </a:lnTo>
                <a:lnTo>
                  <a:pt x="140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55620" y="4940808"/>
            <a:ext cx="280670" cy="281940"/>
          </a:xfrm>
          <a:custGeom>
            <a:avLst/>
            <a:gdLst/>
            <a:ahLst/>
            <a:cxnLst/>
            <a:rect l="l" t="t" r="r" b="b"/>
            <a:pathLst>
              <a:path w="280670" h="281939">
                <a:moveTo>
                  <a:pt x="140207" y="0"/>
                </a:moveTo>
                <a:lnTo>
                  <a:pt x="95877" y="7187"/>
                </a:lnTo>
                <a:lnTo>
                  <a:pt x="57387" y="27200"/>
                </a:lnTo>
                <a:lnTo>
                  <a:pt x="27041" y="57716"/>
                </a:lnTo>
                <a:lnTo>
                  <a:pt x="7144" y="96414"/>
                </a:lnTo>
                <a:lnTo>
                  <a:pt x="0" y="140970"/>
                </a:lnTo>
                <a:lnTo>
                  <a:pt x="7144" y="185525"/>
                </a:lnTo>
                <a:lnTo>
                  <a:pt x="27041" y="224223"/>
                </a:lnTo>
                <a:lnTo>
                  <a:pt x="57387" y="254739"/>
                </a:lnTo>
                <a:lnTo>
                  <a:pt x="95877" y="274752"/>
                </a:lnTo>
                <a:lnTo>
                  <a:pt x="140207" y="281940"/>
                </a:lnTo>
                <a:lnTo>
                  <a:pt x="184538" y="274752"/>
                </a:lnTo>
                <a:lnTo>
                  <a:pt x="223028" y="254739"/>
                </a:lnTo>
                <a:lnTo>
                  <a:pt x="253374" y="224223"/>
                </a:lnTo>
                <a:lnTo>
                  <a:pt x="273271" y="185525"/>
                </a:lnTo>
                <a:lnTo>
                  <a:pt x="280416" y="140970"/>
                </a:lnTo>
                <a:lnTo>
                  <a:pt x="273271" y="96414"/>
                </a:lnTo>
                <a:lnTo>
                  <a:pt x="253374" y="57716"/>
                </a:lnTo>
                <a:lnTo>
                  <a:pt x="223028" y="27200"/>
                </a:lnTo>
                <a:lnTo>
                  <a:pt x="184538" y="7187"/>
                </a:lnTo>
                <a:lnTo>
                  <a:pt x="140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00172" y="4616196"/>
            <a:ext cx="780288" cy="7802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27191" y="3515867"/>
            <a:ext cx="544195" cy="605155"/>
          </a:xfrm>
          <a:custGeom>
            <a:avLst/>
            <a:gdLst/>
            <a:ahLst/>
            <a:cxnLst/>
            <a:rect l="l" t="t" r="r" b="b"/>
            <a:pathLst>
              <a:path w="544195" h="605154">
                <a:moveTo>
                  <a:pt x="384683" y="0"/>
                </a:moveTo>
                <a:lnTo>
                  <a:pt x="159385" y="0"/>
                </a:lnTo>
                <a:lnTo>
                  <a:pt x="0" y="159385"/>
                </a:lnTo>
                <a:lnTo>
                  <a:pt x="0" y="445643"/>
                </a:lnTo>
                <a:lnTo>
                  <a:pt x="159385" y="605028"/>
                </a:lnTo>
                <a:lnTo>
                  <a:pt x="384683" y="605028"/>
                </a:lnTo>
                <a:lnTo>
                  <a:pt x="544068" y="445643"/>
                </a:lnTo>
                <a:lnTo>
                  <a:pt x="544068" y="159385"/>
                </a:lnTo>
                <a:lnTo>
                  <a:pt x="3846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57596" y="3436492"/>
            <a:ext cx="226695" cy="227965"/>
          </a:xfrm>
          <a:custGeom>
            <a:avLst/>
            <a:gdLst/>
            <a:ahLst/>
            <a:cxnLst/>
            <a:rect l="l" t="t" r="r" b="b"/>
            <a:pathLst>
              <a:path w="226695" h="227964">
                <a:moveTo>
                  <a:pt x="117601" y="0"/>
                </a:moveTo>
                <a:lnTo>
                  <a:pt x="0" y="126619"/>
                </a:lnTo>
                <a:lnTo>
                  <a:pt x="108712" y="227457"/>
                </a:lnTo>
                <a:lnTo>
                  <a:pt x="226313" y="100965"/>
                </a:lnTo>
                <a:lnTo>
                  <a:pt x="11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52641" y="3849878"/>
            <a:ext cx="200660" cy="200025"/>
          </a:xfrm>
          <a:custGeom>
            <a:avLst/>
            <a:gdLst/>
            <a:ahLst/>
            <a:cxnLst/>
            <a:rect l="l" t="t" r="r" b="b"/>
            <a:pathLst>
              <a:path w="200660" h="200025">
                <a:moveTo>
                  <a:pt x="91567" y="0"/>
                </a:moveTo>
                <a:lnTo>
                  <a:pt x="0" y="98552"/>
                </a:lnTo>
                <a:lnTo>
                  <a:pt x="108838" y="199517"/>
                </a:lnTo>
                <a:lnTo>
                  <a:pt x="200279" y="100965"/>
                </a:lnTo>
                <a:lnTo>
                  <a:pt x="915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15584" y="3429000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7315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84951" y="3912489"/>
            <a:ext cx="254000" cy="267970"/>
          </a:xfrm>
          <a:custGeom>
            <a:avLst/>
            <a:gdLst/>
            <a:ahLst/>
            <a:cxnLst/>
            <a:rect l="l" t="t" r="r" b="b"/>
            <a:pathLst>
              <a:path w="254000" h="267970">
                <a:moveTo>
                  <a:pt x="200151" y="0"/>
                </a:moveTo>
                <a:lnTo>
                  <a:pt x="0" y="218312"/>
                </a:lnTo>
                <a:lnTo>
                  <a:pt x="53848" y="267716"/>
                </a:lnTo>
                <a:lnTo>
                  <a:pt x="254000" y="49403"/>
                </a:lnTo>
                <a:lnTo>
                  <a:pt x="200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26252" y="4143755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7315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83935" y="3392423"/>
            <a:ext cx="784860" cy="7879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165861"/>
            <a:ext cx="4051300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>
                <a:solidFill>
                  <a:srgbClr val="0755A4"/>
                </a:solidFill>
                <a:latin typeface="Arial Black"/>
                <a:cs typeface="Arial Black"/>
              </a:rPr>
              <a:t>Agenda</a:t>
            </a:r>
            <a:endParaRPr sz="55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6767" y="1584452"/>
            <a:ext cx="3065907" cy="396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0129" y="2044700"/>
            <a:ext cx="1642745" cy="191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7910" y="2387219"/>
            <a:ext cx="1664842" cy="184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2322" y="2722498"/>
            <a:ext cx="1530223" cy="184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1208" y="4829555"/>
            <a:ext cx="1603375" cy="1263808"/>
          </a:xfrm>
          <a:prstGeom prst="rect">
            <a:avLst/>
          </a:prstGeom>
          <a:solidFill>
            <a:srgbClr val="442258"/>
          </a:solidFill>
        </p:spPr>
        <p:txBody>
          <a:bodyPr vert="horz" wrap="square" lIns="0" tIns="337185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2655"/>
              </a:spcBef>
            </a:pP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III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208" y="1437132"/>
            <a:ext cx="1603375" cy="1293303"/>
          </a:xfrm>
          <a:prstGeom prst="rect">
            <a:avLst/>
          </a:prstGeom>
          <a:solidFill>
            <a:srgbClr val="0053A6"/>
          </a:solidFill>
        </p:spPr>
        <p:txBody>
          <a:bodyPr vert="horz" wrap="square" lIns="0" tIns="36639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2885"/>
              </a:spcBef>
            </a:pP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6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208" y="3133344"/>
            <a:ext cx="1603375" cy="1286250"/>
          </a:xfrm>
          <a:prstGeom prst="rect">
            <a:avLst/>
          </a:prstGeom>
          <a:solidFill>
            <a:srgbClr val="2F99FF"/>
          </a:solidFill>
        </p:spPr>
        <p:txBody>
          <a:bodyPr vert="horz" wrap="square" lIns="0" tIns="359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30"/>
              </a:spcBef>
            </a:pP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II</a:t>
            </a:r>
            <a:endParaRPr sz="6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1384" y="3203448"/>
            <a:ext cx="1603375" cy="1201611"/>
          </a:xfrm>
          <a:prstGeom prst="rect">
            <a:avLst/>
          </a:prstGeom>
          <a:solidFill>
            <a:srgbClr val="442258"/>
          </a:solidFill>
        </p:spPr>
        <p:txBody>
          <a:bodyPr vert="horz" wrap="square" lIns="0" tIns="275590" rIns="0" bIns="0" rtlCol="0">
            <a:spAutoFit/>
          </a:bodyPr>
          <a:lstStyle/>
          <a:p>
            <a:pPr marR="67310" algn="ctr">
              <a:lnSpc>
                <a:spcPct val="100000"/>
              </a:lnSpc>
              <a:spcBef>
                <a:spcPts val="2170"/>
              </a:spcBef>
            </a:pP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6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1384" y="1498091"/>
            <a:ext cx="1603375" cy="1292662"/>
          </a:xfrm>
          <a:prstGeom prst="rect">
            <a:avLst/>
          </a:prstGeom>
          <a:solidFill>
            <a:srgbClr val="0053A6"/>
          </a:solidFill>
        </p:spPr>
        <p:txBody>
          <a:bodyPr vert="horz" wrap="square" lIns="0" tIns="365760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2880"/>
              </a:spcBef>
            </a:pP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IV</a:t>
            </a:r>
            <a:endParaRPr sz="6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61350" y="3653104"/>
            <a:ext cx="347662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 Black"/>
                <a:cs typeface="Arial Black"/>
              </a:rPr>
              <a:t>Questions &amp; Answers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70505" y="3426967"/>
            <a:ext cx="3973829" cy="396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6789" y="3908552"/>
            <a:ext cx="1492250" cy="2481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41550" y="4241800"/>
            <a:ext cx="1534287" cy="2501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04910" y="1705355"/>
            <a:ext cx="1255649" cy="3853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00211" y="2145029"/>
            <a:ext cx="1819910" cy="246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00211" y="2449829"/>
            <a:ext cx="2459990" cy="2481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00211" y="2754629"/>
            <a:ext cx="1303274" cy="246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70505" y="4955540"/>
            <a:ext cx="2162810" cy="3967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9010" y="5447284"/>
            <a:ext cx="316991" cy="1782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56789" y="5782589"/>
            <a:ext cx="317500" cy="1782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51201" y="6114884"/>
            <a:ext cx="277368" cy="18430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165861"/>
            <a:ext cx="1167130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dirty="0"/>
              <a:t>Traffic Manager – Performance</a:t>
            </a:r>
          </a:p>
        </p:txBody>
      </p:sp>
      <p:sp>
        <p:nvSpPr>
          <p:cNvPr id="4" name="object 4"/>
          <p:cNvSpPr/>
          <p:nvPr/>
        </p:nvSpPr>
        <p:spPr>
          <a:xfrm>
            <a:off x="275843" y="1179575"/>
            <a:ext cx="11640820" cy="4913630"/>
          </a:xfrm>
          <a:custGeom>
            <a:avLst/>
            <a:gdLst/>
            <a:ahLst/>
            <a:cxnLst/>
            <a:rect l="l" t="t" r="r" b="b"/>
            <a:pathLst>
              <a:path w="11640820" h="4913630">
                <a:moveTo>
                  <a:pt x="0" y="4913376"/>
                </a:moveTo>
                <a:lnTo>
                  <a:pt x="11640312" y="4913376"/>
                </a:lnTo>
                <a:lnTo>
                  <a:pt x="11640312" y="0"/>
                </a:lnTo>
                <a:lnTo>
                  <a:pt x="0" y="0"/>
                </a:lnTo>
                <a:lnTo>
                  <a:pt x="0" y="4913376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2414" y="1921001"/>
            <a:ext cx="1009015" cy="716280"/>
          </a:xfrm>
          <a:custGeom>
            <a:avLst/>
            <a:gdLst/>
            <a:ahLst/>
            <a:cxnLst/>
            <a:rect l="l" t="t" r="r" b="b"/>
            <a:pathLst>
              <a:path w="1009014" h="716280">
                <a:moveTo>
                  <a:pt x="889508" y="0"/>
                </a:moveTo>
                <a:lnTo>
                  <a:pt x="119380" y="0"/>
                </a:lnTo>
                <a:lnTo>
                  <a:pt x="72919" y="9384"/>
                </a:lnTo>
                <a:lnTo>
                  <a:pt x="34972" y="34972"/>
                </a:lnTo>
                <a:lnTo>
                  <a:pt x="9384" y="72919"/>
                </a:lnTo>
                <a:lnTo>
                  <a:pt x="0" y="119380"/>
                </a:lnTo>
                <a:lnTo>
                  <a:pt x="0" y="596900"/>
                </a:lnTo>
                <a:lnTo>
                  <a:pt x="9384" y="643360"/>
                </a:lnTo>
                <a:lnTo>
                  <a:pt x="34972" y="681307"/>
                </a:lnTo>
                <a:lnTo>
                  <a:pt x="72919" y="706895"/>
                </a:lnTo>
                <a:lnTo>
                  <a:pt x="119380" y="716280"/>
                </a:lnTo>
                <a:lnTo>
                  <a:pt x="889508" y="716280"/>
                </a:lnTo>
                <a:lnTo>
                  <a:pt x="935968" y="706895"/>
                </a:lnTo>
                <a:lnTo>
                  <a:pt x="973915" y="681307"/>
                </a:lnTo>
                <a:lnTo>
                  <a:pt x="999503" y="643360"/>
                </a:lnTo>
                <a:lnTo>
                  <a:pt x="1008888" y="596900"/>
                </a:lnTo>
                <a:lnTo>
                  <a:pt x="1008888" y="119380"/>
                </a:lnTo>
                <a:lnTo>
                  <a:pt x="999503" y="72919"/>
                </a:lnTo>
                <a:lnTo>
                  <a:pt x="973915" y="34972"/>
                </a:lnTo>
                <a:lnTo>
                  <a:pt x="935968" y="9384"/>
                </a:lnTo>
                <a:lnTo>
                  <a:pt x="889508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2414" y="1921001"/>
            <a:ext cx="1009015" cy="716280"/>
          </a:xfrm>
          <a:custGeom>
            <a:avLst/>
            <a:gdLst/>
            <a:ahLst/>
            <a:cxnLst/>
            <a:rect l="l" t="t" r="r" b="b"/>
            <a:pathLst>
              <a:path w="1009014" h="716280">
                <a:moveTo>
                  <a:pt x="0" y="119380"/>
                </a:moveTo>
                <a:lnTo>
                  <a:pt x="9384" y="72919"/>
                </a:lnTo>
                <a:lnTo>
                  <a:pt x="34972" y="34972"/>
                </a:lnTo>
                <a:lnTo>
                  <a:pt x="72919" y="9384"/>
                </a:lnTo>
                <a:lnTo>
                  <a:pt x="119380" y="0"/>
                </a:lnTo>
                <a:lnTo>
                  <a:pt x="889508" y="0"/>
                </a:lnTo>
                <a:lnTo>
                  <a:pt x="935968" y="9384"/>
                </a:lnTo>
                <a:lnTo>
                  <a:pt x="973915" y="34972"/>
                </a:lnTo>
                <a:lnTo>
                  <a:pt x="999503" y="72919"/>
                </a:lnTo>
                <a:lnTo>
                  <a:pt x="1008888" y="119380"/>
                </a:lnTo>
                <a:lnTo>
                  <a:pt x="1008888" y="596900"/>
                </a:lnTo>
                <a:lnTo>
                  <a:pt x="999503" y="643360"/>
                </a:lnTo>
                <a:lnTo>
                  <a:pt x="973915" y="681307"/>
                </a:lnTo>
                <a:lnTo>
                  <a:pt x="935968" y="706895"/>
                </a:lnTo>
                <a:lnTo>
                  <a:pt x="889508" y="716280"/>
                </a:lnTo>
                <a:lnTo>
                  <a:pt x="119380" y="716280"/>
                </a:lnTo>
                <a:lnTo>
                  <a:pt x="72919" y="706895"/>
                </a:lnTo>
                <a:lnTo>
                  <a:pt x="34972" y="681307"/>
                </a:lnTo>
                <a:lnTo>
                  <a:pt x="9384" y="643360"/>
                </a:lnTo>
                <a:lnTo>
                  <a:pt x="0" y="596900"/>
                </a:lnTo>
                <a:lnTo>
                  <a:pt x="0" y="11938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1580" y="4768596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6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5839" y="4899659"/>
            <a:ext cx="281940" cy="280670"/>
          </a:xfrm>
          <a:custGeom>
            <a:avLst/>
            <a:gdLst/>
            <a:ahLst/>
            <a:cxnLst/>
            <a:rect l="l" t="t" r="r" b="b"/>
            <a:pathLst>
              <a:path w="281940" h="280670">
                <a:moveTo>
                  <a:pt x="140969" y="0"/>
                </a:moveTo>
                <a:lnTo>
                  <a:pt x="96414" y="7144"/>
                </a:lnTo>
                <a:lnTo>
                  <a:pt x="57716" y="27041"/>
                </a:lnTo>
                <a:lnTo>
                  <a:pt x="27200" y="57387"/>
                </a:lnTo>
                <a:lnTo>
                  <a:pt x="7187" y="95877"/>
                </a:lnTo>
                <a:lnTo>
                  <a:pt x="0" y="140207"/>
                </a:lnTo>
                <a:lnTo>
                  <a:pt x="7187" y="184538"/>
                </a:lnTo>
                <a:lnTo>
                  <a:pt x="27200" y="223028"/>
                </a:lnTo>
                <a:lnTo>
                  <a:pt x="57716" y="253374"/>
                </a:lnTo>
                <a:lnTo>
                  <a:pt x="96414" y="273271"/>
                </a:lnTo>
                <a:lnTo>
                  <a:pt x="140969" y="280415"/>
                </a:lnTo>
                <a:lnTo>
                  <a:pt x="185525" y="273271"/>
                </a:lnTo>
                <a:lnTo>
                  <a:pt x="224223" y="253374"/>
                </a:lnTo>
                <a:lnTo>
                  <a:pt x="254739" y="223028"/>
                </a:lnTo>
                <a:lnTo>
                  <a:pt x="274752" y="184538"/>
                </a:lnTo>
                <a:lnTo>
                  <a:pt x="281940" y="140207"/>
                </a:lnTo>
                <a:lnTo>
                  <a:pt x="274752" y="95877"/>
                </a:lnTo>
                <a:lnTo>
                  <a:pt x="254739" y="57387"/>
                </a:lnTo>
                <a:lnTo>
                  <a:pt x="224223" y="27041"/>
                </a:lnTo>
                <a:lnTo>
                  <a:pt x="185525" y="7144"/>
                </a:lnTo>
                <a:lnTo>
                  <a:pt x="140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91" y="4591811"/>
            <a:ext cx="780287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9888" y="2821939"/>
            <a:ext cx="1558925" cy="1823085"/>
          </a:xfrm>
          <a:custGeom>
            <a:avLst/>
            <a:gdLst/>
            <a:ahLst/>
            <a:cxnLst/>
            <a:rect l="l" t="t" r="r" b="b"/>
            <a:pathLst>
              <a:path w="1558925" h="1823085">
                <a:moveTo>
                  <a:pt x="1423644" y="1709223"/>
                </a:moveTo>
                <a:lnTo>
                  <a:pt x="1379550" y="1746758"/>
                </a:lnTo>
                <a:lnTo>
                  <a:pt x="1558366" y="1822704"/>
                </a:lnTo>
                <a:lnTo>
                  <a:pt x="1535829" y="1731264"/>
                </a:lnTo>
                <a:lnTo>
                  <a:pt x="1442415" y="1731264"/>
                </a:lnTo>
                <a:lnTo>
                  <a:pt x="1423644" y="1709223"/>
                </a:lnTo>
                <a:close/>
              </a:path>
              <a:path w="1558925" h="1823085">
                <a:moveTo>
                  <a:pt x="1467762" y="1671667"/>
                </a:moveTo>
                <a:lnTo>
                  <a:pt x="1423644" y="1709223"/>
                </a:lnTo>
                <a:lnTo>
                  <a:pt x="1442415" y="1731264"/>
                </a:lnTo>
                <a:lnTo>
                  <a:pt x="1486611" y="1693799"/>
                </a:lnTo>
                <a:lnTo>
                  <a:pt x="1467762" y="1671667"/>
                </a:lnTo>
                <a:close/>
              </a:path>
              <a:path w="1558925" h="1823085">
                <a:moveTo>
                  <a:pt x="1511884" y="1634109"/>
                </a:moveTo>
                <a:lnTo>
                  <a:pt x="1467762" y="1671667"/>
                </a:lnTo>
                <a:lnTo>
                  <a:pt x="1486611" y="1693799"/>
                </a:lnTo>
                <a:lnTo>
                  <a:pt x="1442415" y="1731264"/>
                </a:lnTo>
                <a:lnTo>
                  <a:pt x="1535829" y="1731264"/>
                </a:lnTo>
                <a:lnTo>
                  <a:pt x="1511884" y="1634109"/>
                </a:lnTo>
                <a:close/>
              </a:path>
              <a:path w="1558925" h="1823085">
                <a:moveTo>
                  <a:pt x="44094" y="0"/>
                </a:moveTo>
                <a:lnTo>
                  <a:pt x="0" y="37592"/>
                </a:lnTo>
                <a:lnTo>
                  <a:pt x="1423644" y="1709223"/>
                </a:lnTo>
                <a:lnTo>
                  <a:pt x="1467762" y="1671667"/>
                </a:lnTo>
                <a:lnTo>
                  <a:pt x="44094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7132" y="2385060"/>
            <a:ext cx="2333625" cy="736600"/>
          </a:xfrm>
          <a:custGeom>
            <a:avLst/>
            <a:gdLst/>
            <a:ahLst/>
            <a:cxnLst/>
            <a:rect l="l" t="t" r="r" b="b"/>
            <a:pathLst>
              <a:path w="2333625" h="736600">
                <a:moveTo>
                  <a:pt x="2275332" y="86867"/>
                </a:moveTo>
                <a:lnTo>
                  <a:pt x="2275332" y="736091"/>
                </a:lnTo>
                <a:lnTo>
                  <a:pt x="2333244" y="736091"/>
                </a:lnTo>
                <a:lnTo>
                  <a:pt x="2333244" y="115824"/>
                </a:lnTo>
                <a:lnTo>
                  <a:pt x="2304288" y="115824"/>
                </a:lnTo>
                <a:lnTo>
                  <a:pt x="2275332" y="86867"/>
                </a:lnTo>
                <a:close/>
              </a:path>
              <a:path w="2333625" h="736600">
                <a:moveTo>
                  <a:pt x="173736" y="0"/>
                </a:moveTo>
                <a:lnTo>
                  <a:pt x="0" y="86867"/>
                </a:lnTo>
                <a:lnTo>
                  <a:pt x="173736" y="173736"/>
                </a:lnTo>
                <a:lnTo>
                  <a:pt x="173736" y="115824"/>
                </a:lnTo>
                <a:lnTo>
                  <a:pt x="144780" y="115824"/>
                </a:lnTo>
                <a:lnTo>
                  <a:pt x="144780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2333625" h="736600">
                <a:moveTo>
                  <a:pt x="173736" y="57912"/>
                </a:moveTo>
                <a:lnTo>
                  <a:pt x="144780" y="57912"/>
                </a:lnTo>
                <a:lnTo>
                  <a:pt x="144780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2333625" h="736600">
                <a:moveTo>
                  <a:pt x="2304288" y="57912"/>
                </a:moveTo>
                <a:lnTo>
                  <a:pt x="173736" y="57912"/>
                </a:lnTo>
                <a:lnTo>
                  <a:pt x="173736" y="115824"/>
                </a:lnTo>
                <a:lnTo>
                  <a:pt x="2275332" y="115824"/>
                </a:lnTo>
                <a:lnTo>
                  <a:pt x="2275332" y="86867"/>
                </a:lnTo>
                <a:lnTo>
                  <a:pt x="2333244" y="86867"/>
                </a:lnTo>
                <a:lnTo>
                  <a:pt x="2330969" y="75592"/>
                </a:lnTo>
                <a:lnTo>
                  <a:pt x="2324766" y="66389"/>
                </a:lnTo>
                <a:lnTo>
                  <a:pt x="2315563" y="60186"/>
                </a:lnTo>
                <a:lnTo>
                  <a:pt x="2304288" y="57912"/>
                </a:lnTo>
                <a:close/>
              </a:path>
              <a:path w="2333625" h="736600">
                <a:moveTo>
                  <a:pt x="2333244" y="86867"/>
                </a:moveTo>
                <a:lnTo>
                  <a:pt x="2275332" y="86867"/>
                </a:lnTo>
                <a:lnTo>
                  <a:pt x="2304288" y="115824"/>
                </a:lnTo>
                <a:lnTo>
                  <a:pt x="2333244" y="115824"/>
                </a:lnTo>
                <a:lnTo>
                  <a:pt x="2333244" y="86867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2689" y="1272701"/>
            <a:ext cx="240448" cy="240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52114" y="1284515"/>
            <a:ext cx="8953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195" dirty="0">
                <a:solidFill>
                  <a:srgbClr val="0071C5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25701" y="1891293"/>
            <a:ext cx="240448" cy="240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96396" y="1898688"/>
            <a:ext cx="1136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solidFill>
                  <a:srgbClr val="0071C5"/>
                </a:solidFill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85309" y="3758193"/>
            <a:ext cx="240448" cy="240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57262" y="5017420"/>
            <a:ext cx="240180" cy="2405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23878" y="5024473"/>
            <a:ext cx="116839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20" dirty="0">
                <a:solidFill>
                  <a:srgbClr val="0071C5"/>
                </a:solidFill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5027" y="5429503"/>
            <a:ext cx="4705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600" spc="-27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600" spc="100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600" spc="-22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15183" y="4768596"/>
            <a:ext cx="281940" cy="280670"/>
          </a:xfrm>
          <a:custGeom>
            <a:avLst/>
            <a:gdLst/>
            <a:ahLst/>
            <a:cxnLst/>
            <a:rect l="l" t="t" r="r" b="b"/>
            <a:pathLst>
              <a:path w="281939" h="280670">
                <a:moveTo>
                  <a:pt x="140970" y="0"/>
                </a:moveTo>
                <a:lnTo>
                  <a:pt x="96414" y="7144"/>
                </a:lnTo>
                <a:lnTo>
                  <a:pt x="57716" y="27041"/>
                </a:lnTo>
                <a:lnTo>
                  <a:pt x="27200" y="57387"/>
                </a:lnTo>
                <a:lnTo>
                  <a:pt x="7187" y="95877"/>
                </a:lnTo>
                <a:lnTo>
                  <a:pt x="0" y="140207"/>
                </a:lnTo>
                <a:lnTo>
                  <a:pt x="7187" y="184538"/>
                </a:lnTo>
                <a:lnTo>
                  <a:pt x="27200" y="223028"/>
                </a:lnTo>
                <a:lnTo>
                  <a:pt x="57716" y="253374"/>
                </a:lnTo>
                <a:lnTo>
                  <a:pt x="96414" y="273271"/>
                </a:lnTo>
                <a:lnTo>
                  <a:pt x="140970" y="280415"/>
                </a:lnTo>
                <a:lnTo>
                  <a:pt x="185525" y="273271"/>
                </a:lnTo>
                <a:lnTo>
                  <a:pt x="224223" y="253374"/>
                </a:lnTo>
                <a:lnTo>
                  <a:pt x="254739" y="223028"/>
                </a:lnTo>
                <a:lnTo>
                  <a:pt x="274752" y="184538"/>
                </a:lnTo>
                <a:lnTo>
                  <a:pt x="281940" y="140207"/>
                </a:lnTo>
                <a:lnTo>
                  <a:pt x="274752" y="95877"/>
                </a:lnTo>
                <a:lnTo>
                  <a:pt x="254739" y="57387"/>
                </a:lnTo>
                <a:lnTo>
                  <a:pt x="224223" y="27041"/>
                </a:lnTo>
                <a:lnTo>
                  <a:pt x="185525" y="7144"/>
                </a:lnTo>
                <a:lnTo>
                  <a:pt x="140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10967" y="4899659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7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5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7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55520" y="4591811"/>
            <a:ext cx="7802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17191" y="5429503"/>
            <a:ext cx="455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600" spc="-27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600" spc="100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600" spc="-330" dirty="0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52900" y="4759452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39" h="281939">
                <a:moveTo>
                  <a:pt x="140970" y="0"/>
                </a:moveTo>
                <a:lnTo>
                  <a:pt x="96414" y="7187"/>
                </a:lnTo>
                <a:lnTo>
                  <a:pt x="57716" y="27200"/>
                </a:lnTo>
                <a:lnTo>
                  <a:pt x="27200" y="57716"/>
                </a:lnTo>
                <a:lnTo>
                  <a:pt x="7187" y="96414"/>
                </a:lnTo>
                <a:lnTo>
                  <a:pt x="0" y="140970"/>
                </a:lnTo>
                <a:lnTo>
                  <a:pt x="7187" y="185525"/>
                </a:lnTo>
                <a:lnTo>
                  <a:pt x="27200" y="224223"/>
                </a:lnTo>
                <a:lnTo>
                  <a:pt x="57716" y="254739"/>
                </a:lnTo>
                <a:lnTo>
                  <a:pt x="96414" y="274752"/>
                </a:lnTo>
                <a:lnTo>
                  <a:pt x="140970" y="281940"/>
                </a:lnTo>
                <a:lnTo>
                  <a:pt x="185525" y="274752"/>
                </a:lnTo>
                <a:lnTo>
                  <a:pt x="224223" y="254739"/>
                </a:lnTo>
                <a:lnTo>
                  <a:pt x="254739" y="224223"/>
                </a:lnTo>
                <a:lnTo>
                  <a:pt x="274752" y="185525"/>
                </a:lnTo>
                <a:lnTo>
                  <a:pt x="281939" y="140970"/>
                </a:lnTo>
                <a:lnTo>
                  <a:pt x="274752" y="96414"/>
                </a:lnTo>
                <a:lnTo>
                  <a:pt x="254739" y="57716"/>
                </a:lnTo>
                <a:lnTo>
                  <a:pt x="224223" y="27200"/>
                </a:lnTo>
                <a:lnTo>
                  <a:pt x="185525" y="7187"/>
                </a:lnTo>
                <a:lnTo>
                  <a:pt x="140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48684" y="4892040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207" y="0"/>
                </a:moveTo>
                <a:lnTo>
                  <a:pt x="95877" y="7144"/>
                </a:lnTo>
                <a:lnTo>
                  <a:pt x="57387" y="27041"/>
                </a:lnTo>
                <a:lnTo>
                  <a:pt x="27041" y="57387"/>
                </a:lnTo>
                <a:lnTo>
                  <a:pt x="7144" y="95877"/>
                </a:lnTo>
                <a:lnTo>
                  <a:pt x="0" y="140208"/>
                </a:lnTo>
                <a:lnTo>
                  <a:pt x="7144" y="184538"/>
                </a:lnTo>
                <a:lnTo>
                  <a:pt x="27041" y="223028"/>
                </a:lnTo>
                <a:lnTo>
                  <a:pt x="57387" y="253374"/>
                </a:lnTo>
                <a:lnTo>
                  <a:pt x="95877" y="273271"/>
                </a:lnTo>
                <a:lnTo>
                  <a:pt x="140207" y="280416"/>
                </a:lnTo>
                <a:lnTo>
                  <a:pt x="184538" y="273271"/>
                </a:lnTo>
                <a:lnTo>
                  <a:pt x="223028" y="253374"/>
                </a:lnTo>
                <a:lnTo>
                  <a:pt x="253374" y="223028"/>
                </a:lnTo>
                <a:lnTo>
                  <a:pt x="273271" y="184538"/>
                </a:lnTo>
                <a:lnTo>
                  <a:pt x="280415" y="140208"/>
                </a:lnTo>
                <a:lnTo>
                  <a:pt x="273271" y="95877"/>
                </a:lnTo>
                <a:lnTo>
                  <a:pt x="253374" y="57387"/>
                </a:lnTo>
                <a:lnTo>
                  <a:pt x="223028" y="27041"/>
                </a:lnTo>
                <a:lnTo>
                  <a:pt x="184538" y="7144"/>
                </a:lnTo>
                <a:lnTo>
                  <a:pt x="140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3235" y="4582667"/>
            <a:ext cx="7802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50589" y="5421579"/>
            <a:ext cx="465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600" spc="-27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600" spc="100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600" spc="-26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90615" y="4751832"/>
            <a:ext cx="281940" cy="280670"/>
          </a:xfrm>
          <a:custGeom>
            <a:avLst/>
            <a:gdLst/>
            <a:ahLst/>
            <a:cxnLst/>
            <a:rect l="l" t="t" r="r" b="b"/>
            <a:pathLst>
              <a:path w="281939" h="280670">
                <a:moveTo>
                  <a:pt x="140970" y="0"/>
                </a:moveTo>
                <a:lnTo>
                  <a:pt x="96414" y="7144"/>
                </a:lnTo>
                <a:lnTo>
                  <a:pt x="57716" y="27041"/>
                </a:lnTo>
                <a:lnTo>
                  <a:pt x="27200" y="57387"/>
                </a:lnTo>
                <a:lnTo>
                  <a:pt x="7187" y="95877"/>
                </a:lnTo>
                <a:lnTo>
                  <a:pt x="0" y="140208"/>
                </a:lnTo>
                <a:lnTo>
                  <a:pt x="7187" y="184538"/>
                </a:lnTo>
                <a:lnTo>
                  <a:pt x="27200" y="223028"/>
                </a:lnTo>
                <a:lnTo>
                  <a:pt x="57716" y="253374"/>
                </a:lnTo>
                <a:lnTo>
                  <a:pt x="96414" y="273271"/>
                </a:lnTo>
                <a:lnTo>
                  <a:pt x="140970" y="280416"/>
                </a:lnTo>
                <a:lnTo>
                  <a:pt x="185525" y="273271"/>
                </a:lnTo>
                <a:lnTo>
                  <a:pt x="224223" y="253374"/>
                </a:lnTo>
                <a:lnTo>
                  <a:pt x="254739" y="223028"/>
                </a:lnTo>
                <a:lnTo>
                  <a:pt x="274752" y="184538"/>
                </a:lnTo>
                <a:lnTo>
                  <a:pt x="281939" y="140208"/>
                </a:lnTo>
                <a:lnTo>
                  <a:pt x="274752" y="95877"/>
                </a:lnTo>
                <a:lnTo>
                  <a:pt x="254739" y="57387"/>
                </a:lnTo>
                <a:lnTo>
                  <a:pt x="224223" y="27041"/>
                </a:lnTo>
                <a:lnTo>
                  <a:pt x="185525" y="7144"/>
                </a:lnTo>
                <a:lnTo>
                  <a:pt x="140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86400" y="4882896"/>
            <a:ext cx="280670" cy="281940"/>
          </a:xfrm>
          <a:custGeom>
            <a:avLst/>
            <a:gdLst/>
            <a:ahLst/>
            <a:cxnLst/>
            <a:rect l="l" t="t" r="r" b="b"/>
            <a:pathLst>
              <a:path w="280670" h="281939">
                <a:moveTo>
                  <a:pt x="140208" y="0"/>
                </a:moveTo>
                <a:lnTo>
                  <a:pt x="95877" y="7187"/>
                </a:lnTo>
                <a:lnTo>
                  <a:pt x="57387" y="27200"/>
                </a:lnTo>
                <a:lnTo>
                  <a:pt x="27041" y="57716"/>
                </a:lnTo>
                <a:lnTo>
                  <a:pt x="7144" y="96414"/>
                </a:lnTo>
                <a:lnTo>
                  <a:pt x="0" y="140969"/>
                </a:lnTo>
                <a:lnTo>
                  <a:pt x="7144" y="185525"/>
                </a:lnTo>
                <a:lnTo>
                  <a:pt x="27041" y="224223"/>
                </a:lnTo>
                <a:lnTo>
                  <a:pt x="57387" y="254739"/>
                </a:lnTo>
                <a:lnTo>
                  <a:pt x="95877" y="274752"/>
                </a:lnTo>
                <a:lnTo>
                  <a:pt x="140208" y="281939"/>
                </a:lnTo>
                <a:lnTo>
                  <a:pt x="184538" y="274752"/>
                </a:lnTo>
                <a:lnTo>
                  <a:pt x="223028" y="254739"/>
                </a:lnTo>
                <a:lnTo>
                  <a:pt x="253374" y="224223"/>
                </a:lnTo>
                <a:lnTo>
                  <a:pt x="273271" y="185525"/>
                </a:lnTo>
                <a:lnTo>
                  <a:pt x="280415" y="140969"/>
                </a:lnTo>
                <a:lnTo>
                  <a:pt x="273271" y="96414"/>
                </a:lnTo>
                <a:lnTo>
                  <a:pt x="253374" y="57716"/>
                </a:lnTo>
                <a:lnTo>
                  <a:pt x="223028" y="27200"/>
                </a:lnTo>
                <a:lnTo>
                  <a:pt x="184538" y="7187"/>
                </a:lnTo>
                <a:lnTo>
                  <a:pt x="140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30952" y="4575047"/>
            <a:ext cx="7802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80684" y="5413349"/>
            <a:ext cx="481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600" spc="-27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600" spc="100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600" spc="-13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93164" y="1999488"/>
            <a:ext cx="2423160" cy="1442085"/>
          </a:xfrm>
          <a:custGeom>
            <a:avLst/>
            <a:gdLst/>
            <a:ahLst/>
            <a:cxnLst/>
            <a:rect l="l" t="t" r="r" b="b"/>
            <a:pathLst>
              <a:path w="2423160" h="1442085">
                <a:moveTo>
                  <a:pt x="2307336" y="1267967"/>
                </a:moveTo>
                <a:lnTo>
                  <a:pt x="2249424" y="1267967"/>
                </a:lnTo>
                <a:lnTo>
                  <a:pt x="2336291" y="1441703"/>
                </a:lnTo>
                <a:lnTo>
                  <a:pt x="2408681" y="1296924"/>
                </a:lnTo>
                <a:lnTo>
                  <a:pt x="2307336" y="1296924"/>
                </a:lnTo>
                <a:lnTo>
                  <a:pt x="2307336" y="1267967"/>
                </a:lnTo>
                <a:close/>
              </a:path>
              <a:path w="2423160" h="1442085">
                <a:moveTo>
                  <a:pt x="2307336" y="28956"/>
                </a:moveTo>
                <a:lnTo>
                  <a:pt x="2307336" y="1296924"/>
                </a:lnTo>
                <a:lnTo>
                  <a:pt x="2365248" y="1296924"/>
                </a:lnTo>
                <a:lnTo>
                  <a:pt x="2365248" y="57912"/>
                </a:lnTo>
                <a:lnTo>
                  <a:pt x="2336291" y="57912"/>
                </a:lnTo>
                <a:lnTo>
                  <a:pt x="2307336" y="28956"/>
                </a:lnTo>
                <a:close/>
              </a:path>
              <a:path w="2423160" h="1442085">
                <a:moveTo>
                  <a:pt x="2423160" y="1267967"/>
                </a:moveTo>
                <a:lnTo>
                  <a:pt x="2365248" y="1267967"/>
                </a:lnTo>
                <a:lnTo>
                  <a:pt x="2365248" y="1296924"/>
                </a:lnTo>
                <a:lnTo>
                  <a:pt x="2408681" y="1296924"/>
                </a:lnTo>
                <a:lnTo>
                  <a:pt x="2423160" y="1267967"/>
                </a:lnTo>
                <a:close/>
              </a:path>
              <a:path w="2423160" h="1442085">
                <a:moveTo>
                  <a:pt x="2336291" y="0"/>
                </a:moveTo>
                <a:lnTo>
                  <a:pt x="0" y="0"/>
                </a:lnTo>
                <a:lnTo>
                  <a:pt x="0" y="57912"/>
                </a:lnTo>
                <a:lnTo>
                  <a:pt x="2307336" y="57912"/>
                </a:lnTo>
                <a:lnTo>
                  <a:pt x="2307336" y="28956"/>
                </a:lnTo>
                <a:lnTo>
                  <a:pt x="2365248" y="28956"/>
                </a:lnTo>
                <a:lnTo>
                  <a:pt x="2362973" y="17680"/>
                </a:lnTo>
                <a:lnTo>
                  <a:pt x="2356770" y="8477"/>
                </a:lnTo>
                <a:lnTo>
                  <a:pt x="2347567" y="2274"/>
                </a:lnTo>
                <a:lnTo>
                  <a:pt x="2336291" y="0"/>
                </a:lnTo>
                <a:close/>
              </a:path>
              <a:path w="2423160" h="1442085">
                <a:moveTo>
                  <a:pt x="2365248" y="28956"/>
                </a:moveTo>
                <a:lnTo>
                  <a:pt x="2307336" y="28956"/>
                </a:lnTo>
                <a:lnTo>
                  <a:pt x="2336291" y="57912"/>
                </a:lnTo>
                <a:lnTo>
                  <a:pt x="2365248" y="57912"/>
                </a:lnTo>
                <a:lnTo>
                  <a:pt x="2365248" y="28956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8432" y="1708404"/>
            <a:ext cx="2045970" cy="1925955"/>
          </a:xfrm>
          <a:custGeom>
            <a:avLst/>
            <a:gdLst/>
            <a:ahLst/>
            <a:cxnLst/>
            <a:rect l="l" t="t" r="r" b="b"/>
            <a:pathLst>
              <a:path w="2045970" h="1925954">
                <a:moveTo>
                  <a:pt x="0" y="1925701"/>
                </a:moveTo>
                <a:lnTo>
                  <a:pt x="2045715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2335" y="3113532"/>
            <a:ext cx="2051050" cy="527050"/>
          </a:xfrm>
          <a:custGeom>
            <a:avLst/>
            <a:gdLst/>
            <a:ahLst/>
            <a:cxnLst/>
            <a:rect l="l" t="t" r="r" b="b"/>
            <a:pathLst>
              <a:path w="2051050" h="527050">
                <a:moveTo>
                  <a:pt x="0" y="526795"/>
                </a:moveTo>
                <a:lnTo>
                  <a:pt x="2050923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36770" y="3156149"/>
            <a:ext cx="218526" cy="2201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700642" y="3166735"/>
            <a:ext cx="1711960" cy="1318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b="1" spc="-15" dirty="0">
                <a:solidFill>
                  <a:srgbClr val="0071C5"/>
                </a:solidFill>
                <a:latin typeface="Arial"/>
                <a:cs typeface="Arial"/>
              </a:rPr>
              <a:t>5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974725" marR="5080" indent="-205740">
              <a:lnSpc>
                <a:spcPct val="100000"/>
              </a:lnSpc>
              <a:spcBef>
                <a:spcPts val="1320"/>
              </a:spcBef>
            </a:pPr>
            <a:r>
              <a:rPr sz="1875" b="1" spc="-7" baseline="2222" dirty="0">
                <a:solidFill>
                  <a:srgbClr val="0071C5"/>
                </a:solidFill>
                <a:latin typeface="Arial"/>
                <a:cs typeface="Arial"/>
              </a:rPr>
              <a:t>3 </a:t>
            </a:r>
            <a:r>
              <a:rPr sz="1600" spc="-215" dirty="0">
                <a:solidFill>
                  <a:srgbClr val="FFFFFF"/>
                </a:solidFill>
                <a:latin typeface="Arial Black"/>
                <a:cs typeface="Arial Black"/>
              </a:rPr>
              <a:t>Look </a:t>
            </a:r>
            <a:r>
              <a:rPr sz="1600" spc="-150" dirty="0">
                <a:solidFill>
                  <a:srgbClr val="FFFFFF"/>
                </a:solidFill>
                <a:latin typeface="Arial Black"/>
                <a:cs typeface="Arial Black"/>
              </a:rPr>
              <a:t>up  </a:t>
            </a:r>
            <a:r>
              <a:rPr sz="1600" spc="-220" dirty="0">
                <a:solidFill>
                  <a:srgbClr val="FFFFFF"/>
                </a:solidFill>
                <a:latin typeface="Arial Black"/>
                <a:cs typeface="Arial Black"/>
              </a:rPr>
              <a:t>latency  </a:t>
            </a:r>
            <a:r>
              <a:rPr sz="1600" spc="-215" dirty="0">
                <a:solidFill>
                  <a:srgbClr val="FFFFFF"/>
                </a:solidFill>
                <a:latin typeface="Arial Black"/>
                <a:cs typeface="Arial Black"/>
              </a:rPr>
              <a:t>times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80003" y="2595138"/>
            <a:ext cx="229700" cy="231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43172" y="2606369"/>
            <a:ext cx="1098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71C5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6257035" y="1704720"/>
          <a:ext cx="5567678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/>
                <a:gridCol w="878205"/>
                <a:gridCol w="828039"/>
                <a:gridCol w="1300479"/>
                <a:gridCol w="939800"/>
              </a:tblGrid>
              <a:tr h="33464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IP</a:t>
                      </a:r>
                      <a:r>
                        <a:rPr sz="1600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range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sz="1600" spc="-20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West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sz="1600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East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West</a:t>
                      </a:r>
                      <a:r>
                        <a:rPr sz="1600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Europe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East</a:t>
                      </a:r>
                      <a:r>
                        <a:rPr sz="1600" spc="-20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Asia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85" dirty="0">
                          <a:latin typeface="Trebuchet MS"/>
                          <a:cs typeface="Trebuchet MS"/>
                        </a:rPr>
                        <a:t>131.107.0.0/16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5" dirty="0">
                          <a:latin typeface="Trebuchet MS"/>
                          <a:cs typeface="Trebuchet MS"/>
                        </a:rPr>
                        <a:t>230</a:t>
                      </a:r>
                      <a:r>
                        <a:rPr sz="16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40" dirty="0">
                          <a:latin typeface="Trebuchet MS"/>
                          <a:cs typeface="Trebuchet MS"/>
                        </a:rPr>
                        <a:t>ms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5" dirty="0">
                          <a:latin typeface="Trebuchet MS"/>
                          <a:cs typeface="Trebuchet MS"/>
                        </a:rPr>
                        <a:t>180</a:t>
                      </a:r>
                      <a:r>
                        <a:rPr sz="16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40" dirty="0">
                          <a:latin typeface="Trebuchet MS"/>
                          <a:cs typeface="Trebuchet MS"/>
                        </a:rPr>
                        <a:t>ms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5" dirty="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600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40" dirty="0">
                          <a:latin typeface="Trebuchet MS"/>
                          <a:cs typeface="Trebuchet MS"/>
                        </a:rPr>
                        <a:t>ms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5" dirty="0">
                          <a:latin typeface="Trebuchet MS"/>
                          <a:cs typeface="Trebuchet MS"/>
                        </a:rPr>
                        <a:t>25</a:t>
                      </a:r>
                      <a:r>
                        <a:rPr sz="16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40" dirty="0">
                          <a:latin typeface="Trebuchet MS"/>
                          <a:cs typeface="Trebuchet MS"/>
                        </a:rPr>
                        <a:t>ms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…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6659118" y="4046854"/>
          <a:ext cx="2602230" cy="211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055"/>
                <a:gridCol w="1527175"/>
              </a:tblGrid>
              <a:tr h="578485">
                <a:tc>
                  <a:txBody>
                    <a:bodyPr/>
                    <a:lstStyle/>
                    <a:p>
                      <a:pPr marL="98425" marR="3924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Cloud 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serv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Datacenter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70" dirty="0">
                          <a:latin typeface="Trebuchet MS"/>
                          <a:cs typeface="Trebuchet MS"/>
                        </a:rPr>
                        <a:t>CS-A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80" dirty="0">
                          <a:latin typeface="Trebuchet MS"/>
                          <a:cs typeface="Trebuchet MS"/>
                        </a:rPr>
                        <a:t>East</a:t>
                      </a:r>
                      <a:r>
                        <a:rPr sz="16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5" dirty="0">
                          <a:latin typeface="Trebuchet MS"/>
                          <a:cs typeface="Trebuchet MS"/>
                        </a:rPr>
                        <a:t>Asia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75" dirty="0">
                          <a:latin typeface="Trebuchet MS"/>
                          <a:cs typeface="Trebuchet MS"/>
                        </a:rPr>
                        <a:t>CS-B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60" dirty="0">
                          <a:latin typeface="Trebuchet MS"/>
                          <a:cs typeface="Trebuchet MS"/>
                        </a:rPr>
                        <a:t>West</a:t>
                      </a:r>
                      <a:r>
                        <a:rPr sz="16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Europe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90" dirty="0">
                          <a:latin typeface="Trebuchet MS"/>
                          <a:cs typeface="Trebuchet MS"/>
                        </a:rPr>
                        <a:t>CS-C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30" dirty="0"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sz="16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East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65" dirty="0">
                          <a:latin typeface="Trebuchet MS"/>
                          <a:cs typeface="Trebuchet MS"/>
                        </a:rPr>
                        <a:t>CS-D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25" dirty="0"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sz="16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0" dirty="0">
                          <a:latin typeface="Trebuchet MS"/>
                          <a:cs typeface="Trebuchet MS"/>
                        </a:rPr>
                        <a:t>West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9267443" y="2729357"/>
            <a:ext cx="1337310" cy="2435860"/>
          </a:xfrm>
          <a:custGeom>
            <a:avLst/>
            <a:gdLst/>
            <a:ahLst/>
            <a:cxnLst/>
            <a:rect l="l" t="t" r="r" b="b"/>
            <a:pathLst>
              <a:path w="1337309" h="2435860">
                <a:moveTo>
                  <a:pt x="6350" y="2241422"/>
                </a:moveTo>
                <a:lnTo>
                  <a:pt x="0" y="2435479"/>
                </a:lnTo>
                <a:lnTo>
                  <a:pt x="159130" y="2324099"/>
                </a:lnTo>
                <a:lnTo>
                  <a:pt x="155376" y="2322067"/>
                </a:lnTo>
                <a:lnTo>
                  <a:pt x="94360" y="2322067"/>
                </a:lnTo>
                <a:lnTo>
                  <a:pt x="43433" y="2294381"/>
                </a:lnTo>
                <a:lnTo>
                  <a:pt x="57209" y="2268945"/>
                </a:lnTo>
                <a:lnTo>
                  <a:pt x="6350" y="2241422"/>
                </a:lnTo>
                <a:close/>
              </a:path>
              <a:path w="1337309" h="2435860">
                <a:moveTo>
                  <a:pt x="57209" y="2268945"/>
                </a:moveTo>
                <a:lnTo>
                  <a:pt x="43433" y="2294381"/>
                </a:lnTo>
                <a:lnTo>
                  <a:pt x="94360" y="2322067"/>
                </a:lnTo>
                <a:lnTo>
                  <a:pt x="108189" y="2296533"/>
                </a:lnTo>
                <a:lnTo>
                  <a:pt x="57209" y="2268945"/>
                </a:lnTo>
                <a:close/>
              </a:path>
              <a:path w="1337309" h="2435860">
                <a:moveTo>
                  <a:pt x="108189" y="2296533"/>
                </a:moveTo>
                <a:lnTo>
                  <a:pt x="94360" y="2322067"/>
                </a:lnTo>
                <a:lnTo>
                  <a:pt x="155376" y="2322067"/>
                </a:lnTo>
                <a:lnTo>
                  <a:pt x="108189" y="2296533"/>
                </a:lnTo>
                <a:close/>
              </a:path>
              <a:path w="1337309" h="2435860">
                <a:moveTo>
                  <a:pt x="1286002" y="0"/>
                </a:moveTo>
                <a:lnTo>
                  <a:pt x="57209" y="2268945"/>
                </a:lnTo>
                <a:lnTo>
                  <a:pt x="108189" y="2296533"/>
                </a:lnTo>
                <a:lnTo>
                  <a:pt x="1336928" y="27685"/>
                </a:lnTo>
                <a:lnTo>
                  <a:pt x="128600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586219" y="1231518"/>
            <a:ext cx="2818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5" dirty="0">
                <a:solidFill>
                  <a:srgbClr val="FFFFFF"/>
                </a:solidFill>
                <a:latin typeface="Arial Black"/>
                <a:cs typeface="Arial Black"/>
              </a:rPr>
              <a:t>Maintain </a:t>
            </a:r>
            <a:r>
              <a:rPr sz="1600" spc="-195" dirty="0">
                <a:solidFill>
                  <a:srgbClr val="FFFFFF"/>
                </a:solidFill>
                <a:latin typeface="Arial Black"/>
                <a:cs typeface="Arial Black"/>
              </a:rPr>
              <a:t>Internet </a:t>
            </a:r>
            <a:r>
              <a:rPr sz="1600" spc="-245" dirty="0">
                <a:solidFill>
                  <a:srgbClr val="FFFFFF"/>
                </a:solidFill>
                <a:latin typeface="Arial Black"/>
                <a:cs typeface="Arial Black"/>
              </a:rPr>
              <a:t>Latency </a:t>
            </a:r>
            <a:r>
              <a:rPr sz="1600" spc="-250" dirty="0">
                <a:solidFill>
                  <a:srgbClr val="FFFFFF"/>
                </a:solidFill>
                <a:latin typeface="Arial Black"/>
                <a:cs typeface="Arial Black"/>
              </a:rPr>
              <a:t>Table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60746" y="2552700"/>
            <a:ext cx="708660" cy="1329055"/>
          </a:xfrm>
          <a:custGeom>
            <a:avLst/>
            <a:gdLst/>
            <a:ahLst/>
            <a:cxnLst/>
            <a:rect l="l" t="t" r="r" b="b"/>
            <a:pathLst>
              <a:path w="708660" h="1329054">
                <a:moveTo>
                  <a:pt x="603000" y="140867"/>
                </a:moveTo>
                <a:lnTo>
                  <a:pt x="0" y="1302385"/>
                </a:lnTo>
                <a:lnTo>
                  <a:pt x="51307" y="1329055"/>
                </a:lnTo>
                <a:lnTo>
                  <a:pt x="654326" y="167502"/>
                </a:lnTo>
                <a:lnTo>
                  <a:pt x="603000" y="140867"/>
                </a:lnTo>
                <a:close/>
              </a:path>
              <a:path w="708660" h="1329054">
                <a:moveTo>
                  <a:pt x="706927" y="115188"/>
                </a:moveTo>
                <a:lnTo>
                  <a:pt x="616330" y="115188"/>
                </a:lnTo>
                <a:lnTo>
                  <a:pt x="667638" y="141859"/>
                </a:lnTo>
                <a:lnTo>
                  <a:pt x="654326" y="167502"/>
                </a:lnTo>
                <a:lnTo>
                  <a:pt x="705738" y="194183"/>
                </a:lnTo>
                <a:lnTo>
                  <a:pt x="706927" y="115188"/>
                </a:lnTo>
                <a:close/>
              </a:path>
              <a:path w="708660" h="1329054">
                <a:moveTo>
                  <a:pt x="616330" y="115188"/>
                </a:moveTo>
                <a:lnTo>
                  <a:pt x="603000" y="140867"/>
                </a:lnTo>
                <a:lnTo>
                  <a:pt x="654326" y="167502"/>
                </a:lnTo>
                <a:lnTo>
                  <a:pt x="667638" y="141859"/>
                </a:lnTo>
                <a:lnTo>
                  <a:pt x="616330" y="115188"/>
                </a:lnTo>
                <a:close/>
              </a:path>
              <a:path w="708660" h="1329054">
                <a:moveTo>
                  <a:pt x="708659" y="0"/>
                </a:moveTo>
                <a:lnTo>
                  <a:pt x="551561" y="114173"/>
                </a:lnTo>
                <a:lnTo>
                  <a:pt x="603000" y="140867"/>
                </a:lnTo>
                <a:lnTo>
                  <a:pt x="616330" y="115188"/>
                </a:lnTo>
                <a:lnTo>
                  <a:pt x="706927" y="115188"/>
                </a:lnTo>
                <a:lnTo>
                  <a:pt x="70865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7028" y="1961904"/>
            <a:ext cx="894034" cy="5384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48455" y="3607308"/>
            <a:ext cx="546100" cy="605155"/>
          </a:xfrm>
          <a:custGeom>
            <a:avLst/>
            <a:gdLst/>
            <a:ahLst/>
            <a:cxnLst/>
            <a:rect l="l" t="t" r="r" b="b"/>
            <a:pathLst>
              <a:path w="546100" h="605154">
                <a:moveTo>
                  <a:pt x="385826" y="0"/>
                </a:moveTo>
                <a:lnTo>
                  <a:pt x="159766" y="0"/>
                </a:lnTo>
                <a:lnTo>
                  <a:pt x="0" y="159766"/>
                </a:lnTo>
                <a:lnTo>
                  <a:pt x="0" y="445262"/>
                </a:lnTo>
                <a:lnTo>
                  <a:pt x="159766" y="605028"/>
                </a:lnTo>
                <a:lnTo>
                  <a:pt x="385826" y="605028"/>
                </a:lnTo>
                <a:lnTo>
                  <a:pt x="545592" y="445262"/>
                </a:lnTo>
                <a:lnTo>
                  <a:pt x="545592" y="159766"/>
                </a:lnTo>
                <a:lnTo>
                  <a:pt x="385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80129" y="3528186"/>
            <a:ext cx="226695" cy="227965"/>
          </a:xfrm>
          <a:custGeom>
            <a:avLst/>
            <a:gdLst/>
            <a:ahLst/>
            <a:cxnLst/>
            <a:rect l="l" t="t" r="r" b="b"/>
            <a:pathLst>
              <a:path w="226695" h="227964">
                <a:moveTo>
                  <a:pt x="117475" y="0"/>
                </a:moveTo>
                <a:lnTo>
                  <a:pt x="0" y="126618"/>
                </a:lnTo>
                <a:lnTo>
                  <a:pt x="108712" y="227583"/>
                </a:lnTo>
                <a:lnTo>
                  <a:pt x="226187" y="100964"/>
                </a:lnTo>
                <a:lnTo>
                  <a:pt x="1174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75176" y="3941571"/>
            <a:ext cx="200660" cy="200025"/>
          </a:xfrm>
          <a:custGeom>
            <a:avLst/>
            <a:gdLst/>
            <a:ahLst/>
            <a:cxnLst/>
            <a:rect l="l" t="t" r="r" b="b"/>
            <a:pathLst>
              <a:path w="200660" h="200025">
                <a:moveTo>
                  <a:pt x="91439" y="0"/>
                </a:moveTo>
                <a:lnTo>
                  <a:pt x="0" y="98551"/>
                </a:lnTo>
                <a:lnTo>
                  <a:pt x="108712" y="199516"/>
                </a:lnTo>
                <a:lnTo>
                  <a:pt x="200151" y="100964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38371" y="3520440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7315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7358" y="4004183"/>
            <a:ext cx="254635" cy="267970"/>
          </a:xfrm>
          <a:custGeom>
            <a:avLst/>
            <a:gdLst/>
            <a:ahLst/>
            <a:cxnLst/>
            <a:rect l="l" t="t" r="r" b="b"/>
            <a:pathLst>
              <a:path w="254635" h="267970">
                <a:moveTo>
                  <a:pt x="200151" y="0"/>
                </a:moveTo>
                <a:lnTo>
                  <a:pt x="0" y="218313"/>
                </a:lnTo>
                <a:lnTo>
                  <a:pt x="53847" y="267716"/>
                </a:lnTo>
                <a:lnTo>
                  <a:pt x="254126" y="49403"/>
                </a:lnTo>
                <a:lnTo>
                  <a:pt x="200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49040" y="4235196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7315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03676" y="3483864"/>
            <a:ext cx="784860" cy="7879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38144" y="1440180"/>
            <a:ext cx="780288" cy="7802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214497" y="1399108"/>
            <a:ext cx="1983739" cy="1107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4" dirty="0">
                <a:solidFill>
                  <a:srgbClr val="FFFFFF"/>
                </a:solidFill>
                <a:latin typeface="Arial Black"/>
                <a:cs typeface="Arial Black"/>
              </a:rPr>
              <a:t>Local </a:t>
            </a:r>
            <a:r>
              <a:rPr sz="1400" spc="-165" dirty="0">
                <a:solidFill>
                  <a:srgbClr val="FFFFFF"/>
                </a:solidFill>
                <a:latin typeface="Arial Black"/>
                <a:cs typeface="Arial Black"/>
              </a:rPr>
              <a:t>DNS</a:t>
            </a:r>
            <a:r>
              <a:rPr sz="140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400" spc="-180" dirty="0">
                <a:solidFill>
                  <a:srgbClr val="FFFFFF"/>
                </a:solidFill>
                <a:latin typeface="Arial Black"/>
                <a:cs typeface="Arial Black"/>
              </a:rPr>
              <a:t>server</a:t>
            </a:r>
            <a:endParaRPr sz="1400">
              <a:latin typeface="Arial Black"/>
              <a:cs typeface="Arial Black"/>
            </a:endParaRPr>
          </a:p>
          <a:p>
            <a:pPr marL="1047750">
              <a:lnSpc>
                <a:spcPct val="100000"/>
              </a:lnSpc>
              <a:spcBef>
                <a:spcPts val="885"/>
              </a:spcBef>
            </a:pPr>
            <a:r>
              <a:rPr sz="1200" spc="-155" dirty="0">
                <a:solidFill>
                  <a:srgbClr val="FFFFFF"/>
                </a:solidFill>
                <a:latin typeface="Arial Black"/>
                <a:cs typeface="Arial Black"/>
              </a:rPr>
              <a:t>131.107.89.14</a:t>
            </a:r>
            <a:endParaRPr sz="1200">
              <a:latin typeface="Arial Black"/>
              <a:cs typeface="Arial Black"/>
            </a:endParaRPr>
          </a:p>
          <a:p>
            <a:pPr marL="250190">
              <a:lnSpc>
                <a:spcPct val="100000"/>
              </a:lnSpc>
              <a:spcBef>
                <a:spcPts val="1145"/>
              </a:spcBef>
            </a:pPr>
            <a:r>
              <a:rPr sz="2800" spc="-340" dirty="0">
                <a:solidFill>
                  <a:srgbClr val="FFFFFF"/>
                </a:solidFill>
                <a:latin typeface="Arial Black"/>
                <a:cs typeface="Arial Black"/>
              </a:rPr>
              <a:t>DNS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88263" y="1243583"/>
            <a:ext cx="595884" cy="5958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43401" y="2110714"/>
            <a:ext cx="7848600" cy="2706767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3200" dirty="0">
                <a:solidFill>
                  <a:srgbClr val="0755A4"/>
                </a:solidFill>
                <a:latin typeface="Arial Black"/>
                <a:cs typeface="Arial Black"/>
              </a:rPr>
              <a:t>Virtual IP Address – VIP</a:t>
            </a:r>
            <a:endParaRPr sz="3200" dirty="0">
              <a:latin typeface="Arial Black"/>
              <a:cs typeface="Arial Black"/>
            </a:endParaRPr>
          </a:p>
          <a:p>
            <a:pPr marL="12700" marR="5080">
              <a:lnSpc>
                <a:spcPct val="136600"/>
              </a:lnSpc>
            </a:pPr>
            <a:r>
              <a:rPr sz="3200" dirty="0">
                <a:solidFill>
                  <a:srgbClr val="0755A4"/>
                </a:solidFill>
                <a:latin typeface="Arial Black"/>
                <a:cs typeface="Arial Black"/>
              </a:rPr>
              <a:t>Reserved Virtual IP Address - RVIP  Static Internal IP Address – DIP</a:t>
            </a:r>
            <a:endParaRPr sz="32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200" dirty="0">
                <a:solidFill>
                  <a:srgbClr val="0755A4"/>
                </a:solidFill>
                <a:latin typeface="Arial Black"/>
                <a:cs typeface="Arial Black"/>
              </a:rPr>
              <a:t>Public Instance IP Address – PIP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272" y="1507236"/>
            <a:ext cx="3851275" cy="3843654"/>
          </a:xfrm>
          <a:custGeom>
            <a:avLst/>
            <a:gdLst/>
            <a:ahLst/>
            <a:cxnLst/>
            <a:rect l="l" t="t" r="r" b="b"/>
            <a:pathLst>
              <a:path w="3851275" h="3843654">
                <a:moveTo>
                  <a:pt x="3238" y="0"/>
                </a:moveTo>
                <a:lnTo>
                  <a:pt x="2724" y="150174"/>
                </a:lnTo>
                <a:lnTo>
                  <a:pt x="2306" y="300730"/>
                </a:lnTo>
                <a:lnTo>
                  <a:pt x="1974" y="451633"/>
                </a:lnTo>
                <a:lnTo>
                  <a:pt x="1721" y="602852"/>
                </a:lnTo>
                <a:lnTo>
                  <a:pt x="1493" y="804911"/>
                </a:lnTo>
                <a:lnTo>
                  <a:pt x="1448" y="1549849"/>
                </a:lnTo>
                <a:lnTo>
                  <a:pt x="1812" y="2277739"/>
                </a:lnTo>
                <a:lnTo>
                  <a:pt x="1784" y="2988032"/>
                </a:lnTo>
                <a:lnTo>
                  <a:pt x="1584" y="3190205"/>
                </a:lnTo>
                <a:lnTo>
                  <a:pt x="1263" y="3391894"/>
                </a:lnTo>
                <a:lnTo>
                  <a:pt x="932" y="3542797"/>
                </a:lnTo>
                <a:lnTo>
                  <a:pt x="513" y="3693353"/>
                </a:lnTo>
                <a:lnTo>
                  <a:pt x="0" y="3843528"/>
                </a:lnTo>
                <a:lnTo>
                  <a:pt x="3851148" y="3288665"/>
                </a:lnTo>
                <a:lnTo>
                  <a:pt x="3850385" y="3135807"/>
                </a:lnTo>
                <a:lnTo>
                  <a:pt x="3849487" y="2931722"/>
                </a:lnTo>
                <a:lnTo>
                  <a:pt x="3848705" y="2727370"/>
                </a:lnTo>
                <a:lnTo>
                  <a:pt x="3847697" y="2420460"/>
                </a:lnTo>
                <a:lnTo>
                  <a:pt x="3845306" y="1549849"/>
                </a:lnTo>
                <a:lnTo>
                  <a:pt x="3844053" y="1140483"/>
                </a:lnTo>
                <a:lnTo>
                  <a:pt x="3843113" y="885008"/>
                </a:lnTo>
                <a:lnTo>
                  <a:pt x="3842238" y="680923"/>
                </a:lnTo>
                <a:lnTo>
                  <a:pt x="3841495" y="528065"/>
                </a:lnTo>
                <a:lnTo>
                  <a:pt x="3238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823" y="3230498"/>
            <a:ext cx="2602357" cy="485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812" y="115316"/>
            <a:ext cx="10082988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/>
              <a:t>IP Addressing 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1232916" y="1202436"/>
            <a:ext cx="1320165" cy="850900"/>
          </a:xfrm>
          <a:custGeom>
            <a:avLst/>
            <a:gdLst/>
            <a:ahLst/>
            <a:cxnLst/>
            <a:rect l="l" t="t" r="r" b="b"/>
            <a:pathLst>
              <a:path w="1320164" h="850900">
                <a:moveTo>
                  <a:pt x="1152525" y="0"/>
                </a:moveTo>
                <a:lnTo>
                  <a:pt x="167259" y="0"/>
                </a:lnTo>
                <a:lnTo>
                  <a:pt x="144793" y="4867"/>
                </a:lnTo>
                <a:lnTo>
                  <a:pt x="126698" y="17700"/>
                </a:lnTo>
                <a:lnTo>
                  <a:pt x="114627" y="35843"/>
                </a:lnTo>
                <a:lnTo>
                  <a:pt x="110236" y="56641"/>
                </a:lnTo>
                <a:lnTo>
                  <a:pt x="110236" y="644905"/>
                </a:lnTo>
                <a:lnTo>
                  <a:pt x="0" y="779526"/>
                </a:lnTo>
                <a:lnTo>
                  <a:pt x="5558" y="807047"/>
                </a:lnTo>
                <a:lnTo>
                  <a:pt x="20451" y="829579"/>
                </a:lnTo>
                <a:lnTo>
                  <a:pt x="42010" y="844802"/>
                </a:lnTo>
                <a:lnTo>
                  <a:pt x="67564" y="850391"/>
                </a:lnTo>
                <a:lnTo>
                  <a:pt x="1252220" y="850391"/>
                </a:lnTo>
                <a:lnTo>
                  <a:pt x="1277778" y="844802"/>
                </a:lnTo>
                <a:lnTo>
                  <a:pt x="1299336" y="829579"/>
                </a:lnTo>
                <a:lnTo>
                  <a:pt x="1314227" y="807047"/>
                </a:lnTo>
                <a:lnTo>
                  <a:pt x="1316220" y="797178"/>
                </a:lnTo>
                <a:lnTo>
                  <a:pt x="537210" y="797178"/>
                </a:lnTo>
                <a:lnTo>
                  <a:pt x="526541" y="790193"/>
                </a:lnTo>
                <a:lnTo>
                  <a:pt x="526541" y="786638"/>
                </a:lnTo>
                <a:lnTo>
                  <a:pt x="551434" y="740537"/>
                </a:lnTo>
                <a:lnTo>
                  <a:pt x="551434" y="736980"/>
                </a:lnTo>
                <a:lnTo>
                  <a:pt x="558546" y="733425"/>
                </a:lnTo>
                <a:lnTo>
                  <a:pt x="1282033" y="733425"/>
                </a:lnTo>
                <a:lnTo>
                  <a:pt x="1209548" y="644905"/>
                </a:lnTo>
                <a:lnTo>
                  <a:pt x="1209548" y="630681"/>
                </a:lnTo>
                <a:lnTo>
                  <a:pt x="199262" y="630681"/>
                </a:lnTo>
                <a:lnTo>
                  <a:pt x="199262" y="116966"/>
                </a:lnTo>
                <a:lnTo>
                  <a:pt x="201152" y="105021"/>
                </a:lnTo>
                <a:lnTo>
                  <a:pt x="206375" y="96075"/>
                </a:lnTo>
                <a:lnTo>
                  <a:pt x="214264" y="90463"/>
                </a:lnTo>
                <a:lnTo>
                  <a:pt x="224155" y="88518"/>
                </a:lnTo>
                <a:lnTo>
                  <a:pt x="1209548" y="88518"/>
                </a:lnTo>
                <a:lnTo>
                  <a:pt x="1209548" y="56641"/>
                </a:lnTo>
                <a:lnTo>
                  <a:pt x="1205156" y="35843"/>
                </a:lnTo>
                <a:lnTo>
                  <a:pt x="1193085" y="17700"/>
                </a:lnTo>
                <a:lnTo>
                  <a:pt x="1174990" y="4867"/>
                </a:lnTo>
                <a:lnTo>
                  <a:pt x="1152525" y="0"/>
                </a:lnTo>
                <a:close/>
              </a:path>
              <a:path w="1320164" h="850900">
                <a:moveTo>
                  <a:pt x="1282033" y="733425"/>
                </a:moveTo>
                <a:lnTo>
                  <a:pt x="739902" y="733425"/>
                </a:lnTo>
                <a:lnTo>
                  <a:pt x="747014" y="736980"/>
                </a:lnTo>
                <a:lnTo>
                  <a:pt x="747014" y="740537"/>
                </a:lnTo>
                <a:lnTo>
                  <a:pt x="771906" y="786638"/>
                </a:lnTo>
                <a:lnTo>
                  <a:pt x="771906" y="790193"/>
                </a:lnTo>
                <a:lnTo>
                  <a:pt x="761238" y="797178"/>
                </a:lnTo>
                <a:lnTo>
                  <a:pt x="1316220" y="797178"/>
                </a:lnTo>
                <a:lnTo>
                  <a:pt x="1319784" y="779526"/>
                </a:lnTo>
                <a:lnTo>
                  <a:pt x="1282033" y="733425"/>
                </a:lnTo>
                <a:close/>
              </a:path>
              <a:path w="1320164" h="850900">
                <a:moveTo>
                  <a:pt x="1209548" y="88518"/>
                </a:moveTo>
                <a:lnTo>
                  <a:pt x="1095629" y="88518"/>
                </a:lnTo>
                <a:lnTo>
                  <a:pt x="1105519" y="90463"/>
                </a:lnTo>
                <a:lnTo>
                  <a:pt x="1113409" y="96075"/>
                </a:lnTo>
                <a:lnTo>
                  <a:pt x="1118631" y="105021"/>
                </a:lnTo>
                <a:lnTo>
                  <a:pt x="1120521" y="116966"/>
                </a:lnTo>
                <a:lnTo>
                  <a:pt x="1120521" y="630681"/>
                </a:lnTo>
                <a:lnTo>
                  <a:pt x="1209548" y="630681"/>
                </a:lnTo>
                <a:lnTo>
                  <a:pt x="1209548" y="88518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208" y="2734055"/>
            <a:ext cx="2741930" cy="2865120"/>
          </a:xfrm>
          <a:custGeom>
            <a:avLst/>
            <a:gdLst/>
            <a:ahLst/>
            <a:cxnLst/>
            <a:rect l="l" t="t" r="r" b="b"/>
            <a:pathLst>
              <a:path w="2741929" h="2865120">
                <a:moveTo>
                  <a:pt x="0" y="2865120"/>
                </a:moveTo>
                <a:lnTo>
                  <a:pt x="2741676" y="2865120"/>
                </a:lnTo>
                <a:lnTo>
                  <a:pt x="2741676" y="0"/>
                </a:lnTo>
                <a:lnTo>
                  <a:pt x="0" y="0"/>
                </a:lnTo>
                <a:lnTo>
                  <a:pt x="0" y="2865120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0201" y="3717035"/>
            <a:ext cx="889635" cy="814705"/>
          </a:xfrm>
          <a:custGeom>
            <a:avLst/>
            <a:gdLst/>
            <a:ahLst/>
            <a:cxnLst/>
            <a:rect l="l" t="t" r="r" b="b"/>
            <a:pathLst>
              <a:path w="889635" h="814704">
                <a:moveTo>
                  <a:pt x="741354" y="718975"/>
                </a:moveTo>
                <a:lnTo>
                  <a:pt x="702310" y="761745"/>
                </a:lnTo>
                <a:lnTo>
                  <a:pt x="889254" y="814705"/>
                </a:lnTo>
                <a:lnTo>
                  <a:pt x="859884" y="738505"/>
                </a:lnTo>
                <a:lnTo>
                  <a:pt x="762762" y="738505"/>
                </a:lnTo>
                <a:lnTo>
                  <a:pt x="741354" y="718975"/>
                </a:lnTo>
                <a:close/>
              </a:path>
              <a:path w="889635" h="814704">
                <a:moveTo>
                  <a:pt x="780387" y="676216"/>
                </a:moveTo>
                <a:lnTo>
                  <a:pt x="741354" y="718975"/>
                </a:lnTo>
                <a:lnTo>
                  <a:pt x="762762" y="738505"/>
                </a:lnTo>
                <a:lnTo>
                  <a:pt x="801751" y="695706"/>
                </a:lnTo>
                <a:lnTo>
                  <a:pt x="780387" y="676216"/>
                </a:lnTo>
                <a:close/>
              </a:path>
              <a:path w="889635" h="814704">
                <a:moveTo>
                  <a:pt x="819404" y="633476"/>
                </a:moveTo>
                <a:lnTo>
                  <a:pt x="780387" y="676216"/>
                </a:lnTo>
                <a:lnTo>
                  <a:pt x="801751" y="695706"/>
                </a:lnTo>
                <a:lnTo>
                  <a:pt x="762762" y="738505"/>
                </a:lnTo>
                <a:lnTo>
                  <a:pt x="859884" y="738505"/>
                </a:lnTo>
                <a:lnTo>
                  <a:pt x="819404" y="633476"/>
                </a:lnTo>
                <a:close/>
              </a:path>
              <a:path w="889635" h="814704">
                <a:moveTo>
                  <a:pt x="39116" y="0"/>
                </a:moveTo>
                <a:lnTo>
                  <a:pt x="0" y="42671"/>
                </a:lnTo>
                <a:lnTo>
                  <a:pt x="741354" y="718975"/>
                </a:lnTo>
                <a:lnTo>
                  <a:pt x="780387" y="676216"/>
                </a:lnTo>
                <a:lnTo>
                  <a:pt x="3911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7655" y="3712971"/>
            <a:ext cx="842010" cy="818515"/>
          </a:xfrm>
          <a:custGeom>
            <a:avLst/>
            <a:gdLst/>
            <a:ahLst/>
            <a:cxnLst/>
            <a:rect l="l" t="t" r="r" b="b"/>
            <a:pathLst>
              <a:path w="842010" h="818514">
                <a:moveTo>
                  <a:pt x="64147" y="635000"/>
                </a:moveTo>
                <a:lnTo>
                  <a:pt x="0" y="818388"/>
                </a:lnTo>
                <a:lnTo>
                  <a:pt x="185165" y="759586"/>
                </a:lnTo>
                <a:lnTo>
                  <a:pt x="164441" y="738251"/>
                </a:lnTo>
                <a:lnTo>
                  <a:pt x="124053" y="738251"/>
                </a:lnTo>
                <a:lnTo>
                  <a:pt x="83705" y="696721"/>
                </a:lnTo>
                <a:lnTo>
                  <a:pt x="104496" y="676538"/>
                </a:lnTo>
                <a:lnTo>
                  <a:pt x="64147" y="635000"/>
                </a:lnTo>
                <a:close/>
              </a:path>
              <a:path w="842010" h="818514">
                <a:moveTo>
                  <a:pt x="104496" y="676538"/>
                </a:moveTo>
                <a:lnTo>
                  <a:pt x="83705" y="696721"/>
                </a:lnTo>
                <a:lnTo>
                  <a:pt x="124053" y="738251"/>
                </a:lnTo>
                <a:lnTo>
                  <a:pt x="144840" y="718072"/>
                </a:lnTo>
                <a:lnTo>
                  <a:pt x="104496" y="676538"/>
                </a:lnTo>
                <a:close/>
              </a:path>
              <a:path w="842010" h="818514">
                <a:moveTo>
                  <a:pt x="144840" y="718072"/>
                </a:moveTo>
                <a:lnTo>
                  <a:pt x="124053" y="738251"/>
                </a:lnTo>
                <a:lnTo>
                  <a:pt x="164441" y="738251"/>
                </a:lnTo>
                <a:lnTo>
                  <a:pt x="144840" y="718072"/>
                </a:lnTo>
                <a:close/>
              </a:path>
              <a:path w="842010" h="818514">
                <a:moveTo>
                  <a:pt x="801369" y="0"/>
                </a:moveTo>
                <a:lnTo>
                  <a:pt x="104496" y="676538"/>
                </a:lnTo>
                <a:lnTo>
                  <a:pt x="144840" y="718072"/>
                </a:lnTo>
                <a:lnTo>
                  <a:pt x="841629" y="41655"/>
                </a:lnTo>
                <a:lnTo>
                  <a:pt x="80136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4054" y="2846070"/>
            <a:ext cx="478155" cy="213995"/>
          </a:xfrm>
          <a:custGeom>
            <a:avLst/>
            <a:gdLst/>
            <a:ahLst/>
            <a:cxnLst/>
            <a:rect l="l" t="t" r="r" b="b"/>
            <a:pathLst>
              <a:path w="478155" h="213994">
                <a:moveTo>
                  <a:pt x="51815" y="0"/>
                </a:moveTo>
                <a:lnTo>
                  <a:pt x="0" y="0"/>
                </a:lnTo>
                <a:lnTo>
                  <a:pt x="72643" y="213487"/>
                </a:lnTo>
                <a:lnTo>
                  <a:pt x="127126" y="213487"/>
                </a:lnTo>
                <a:lnTo>
                  <a:pt x="142131" y="169925"/>
                </a:lnTo>
                <a:lnTo>
                  <a:pt x="100583" y="169925"/>
                </a:lnTo>
                <a:lnTo>
                  <a:pt x="100075" y="163702"/>
                </a:lnTo>
                <a:lnTo>
                  <a:pt x="98678" y="156590"/>
                </a:lnTo>
                <a:lnTo>
                  <a:pt x="96265" y="148589"/>
                </a:lnTo>
                <a:lnTo>
                  <a:pt x="51815" y="0"/>
                </a:lnTo>
                <a:close/>
              </a:path>
              <a:path w="478155" h="213994">
                <a:moveTo>
                  <a:pt x="200659" y="0"/>
                </a:moveTo>
                <a:lnTo>
                  <a:pt x="150368" y="0"/>
                </a:lnTo>
                <a:lnTo>
                  <a:pt x="106171" y="147954"/>
                </a:lnTo>
                <a:lnTo>
                  <a:pt x="103758" y="155955"/>
                </a:lnTo>
                <a:lnTo>
                  <a:pt x="102234" y="163194"/>
                </a:lnTo>
                <a:lnTo>
                  <a:pt x="101472" y="169925"/>
                </a:lnTo>
                <a:lnTo>
                  <a:pt x="142131" y="169925"/>
                </a:lnTo>
                <a:lnTo>
                  <a:pt x="200659" y="0"/>
                </a:lnTo>
                <a:close/>
              </a:path>
              <a:path w="478155" h="213994">
                <a:moveTo>
                  <a:pt x="273684" y="0"/>
                </a:moveTo>
                <a:lnTo>
                  <a:pt x="225551" y="0"/>
                </a:lnTo>
                <a:lnTo>
                  <a:pt x="225551" y="213487"/>
                </a:lnTo>
                <a:lnTo>
                  <a:pt x="273684" y="213487"/>
                </a:lnTo>
                <a:lnTo>
                  <a:pt x="273684" y="0"/>
                </a:lnTo>
                <a:close/>
              </a:path>
              <a:path w="478155" h="213994">
                <a:moveTo>
                  <a:pt x="396875" y="0"/>
                </a:moveTo>
                <a:lnTo>
                  <a:pt x="321563" y="0"/>
                </a:lnTo>
                <a:lnTo>
                  <a:pt x="321563" y="213487"/>
                </a:lnTo>
                <a:lnTo>
                  <a:pt x="369696" y="213487"/>
                </a:lnTo>
                <a:lnTo>
                  <a:pt x="369696" y="139953"/>
                </a:lnTo>
                <a:lnTo>
                  <a:pt x="392556" y="139953"/>
                </a:lnTo>
                <a:lnTo>
                  <a:pt x="441902" y="128809"/>
                </a:lnTo>
                <a:lnTo>
                  <a:pt x="468069" y="103504"/>
                </a:lnTo>
                <a:lnTo>
                  <a:pt x="369696" y="103504"/>
                </a:lnTo>
                <a:lnTo>
                  <a:pt x="369696" y="36956"/>
                </a:lnTo>
                <a:lnTo>
                  <a:pt x="471636" y="36956"/>
                </a:lnTo>
                <a:lnTo>
                  <a:pt x="457453" y="17033"/>
                </a:lnTo>
                <a:lnTo>
                  <a:pt x="432212" y="4260"/>
                </a:lnTo>
                <a:lnTo>
                  <a:pt x="396875" y="0"/>
                </a:lnTo>
                <a:close/>
              </a:path>
              <a:path w="478155" h="213994">
                <a:moveTo>
                  <a:pt x="471636" y="36956"/>
                </a:moveTo>
                <a:lnTo>
                  <a:pt x="388619" y="36956"/>
                </a:lnTo>
                <a:lnTo>
                  <a:pt x="405382" y="39006"/>
                </a:lnTo>
                <a:lnTo>
                  <a:pt x="417369" y="45164"/>
                </a:lnTo>
                <a:lnTo>
                  <a:pt x="424570" y="55441"/>
                </a:lnTo>
                <a:lnTo>
                  <a:pt x="426974" y="69850"/>
                </a:lnTo>
                <a:lnTo>
                  <a:pt x="424570" y="84591"/>
                </a:lnTo>
                <a:lnTo>
                  <a:pt x="417369" y="95107"/>
                </a:lnTo>
                <a:lnTo>
                  <a:pt x="405382" y="101407"/>
                </a:lnTo>
                <a:lnTo>
                  <a:pt x="388619" y="103504"/>
                </a:lnTo>
                <a:lnTo>
                  <a:pt x="468069" y="103504"/>
                </a:lnTo>
                <a:lnTo>
                  <a:pt x="471836" y="97154"/>
                </a:lnTo>
                <a:lnTo>
                  <a:pt x="476194" y="83387"/>
                </a:lnTo>
                <a:lnTo>
                  <a:pt x="477646" y="68071"/>
                </a:lnTo>
                <a:lnTo>
                  <a:pt x="472598" y="38308"/>
                </a:lnTo>
                <a:lnTo>
                  <a:pt x="471636" y="36956"/>
                </a:lnTo>
                <a:close/>
              </a:path>
            </a:pathLst>
          </a:custGeom>
          <a:solidFill>
            <a:srgbClr val="001F5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9512" y="5304790"/>
            <a:ext cx="1510309" cy="191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8027" y="2103120"/>
            <a:ext cx="289560" cy="1158240"/>
          </a:xfrm>
          <a:custGeom>
            <a:avLst/>
            <a:gdLst/>
            <a:ahLst/>
            <a:cxnLst/>
            <a:rect l="l" t="t" r="r" b="b"/>
            <a:pathLst>
              <a:path w="289560" h="1158239">
                <a:moveTo>
                  <a:pt x="115824" y="983995"/>
                </a:moveTo>
                <a:lnTo>
                  <a:pt x="0" y="983995"/>
                </a:lnTo>
                <a:lnTo>
                  <a:pt x="144780" y="1157731"/>
                </a:lnTo>
                <a:lnTo>
                  <a:pt x="265429" y="1012951"/>
                </a:lnTo>
                <a:lnTo>
                  <a:pt x="115824" y="1012951"/>
                </a:lnTo>
                <a:lnTo>
                  <a:pt x="115824" y="983995"/>
                </a:lnTo>
                <a:close/>
              </a:path>
              <a:path w="289560" h="1158239">
                <a:moveTo>
                  <a:pt x="173736" y="0"/>
                </a:moveTo>
                <a:lnTo>
                  <a:pt x="115824" y="0"/>
                </a:lnTo>
                <a:lnTo>
                  <a:pt x="115824" y="1012951"/>
                </a:lnTo>
                <a:lnTo>
                  <a:pt x="173736" y="1012951"/>
                </a:lnTo>
                <a:lnTo>
                  <a:pt x="173736" y="0"/>
                </a:lnTo>
                <a:close/>
              </a:path>
              <a:path w="289560" h="1158239">
                <a:moveTo>
                  <a:pt x="289560" y="983995"/>
                </a:moveTo>
                <a:lnTo>
                  <a:pt x="173736" y="983995"/>
                </a:lnTo>
                <a:lnTo>
                  <a:pt x="173736" y="1012951"/>
                </a:lnTo>
                <a:lnTo>
                  <a:pt x="265429" y="1012951"/>
                </a:lnTo>
                <a:lnTo>
                  <a:pt x="289560" y="983995"/>
                </a:lnTo>
                <a:close/>
              </a:path>
            </a:pathLst>
          </a:custGeom>
          <a:solidFill>
            <a:srgbClr val="007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3671" y="2241676"/>
            <a:ext cx="143001" cy="165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97855" y="2218435"/>
            <a:ext cx="3056382" cy="191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33671" y="2576957"/>
            <a:ext cx="143001" cy="165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97855" y="2551048"/>
            <a:ext cx="4629785" cy="2509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3671" y="2912236"/>
            <a:ext cx="143001" cy="165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6646" y="2899155"/>
            <a:ext cx="848613" cy="1812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15939" y="2998440"/>
            <a:ext cx="67852" cy="160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29350" y="2940685"/>
            <a:ext cx="106807" cy="1209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55155" y="2899155"/>
            <a:ext cx="847217" cy="1812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33671" y="3247517"/>
            <a:ext cx="143001" cy="165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9473" y="3221608"/>
            <a:ext cx="4445254" cy="2509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13732" y="1470660"/>
            <a:ext cx="6952615" cy="628015"/>
          </a:xfrm>
          <a:prstGeom prst="rect">
            <a:avLst/>
          </a:prstGeom>
          <a:solidFill>
            <a:srgbClr val="442258"/>
          </a:solidFill>
        </p:spPr>
        <p:txBody>
          <a:bodyPr vert="horz" wrap="square" lIns="0" tIns="704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55"/>
              </a:spcBef>
            </a:pPr>
            <a:r>
              <a:rPr sz="2800" spc="-375" dirty="0">
                <a:solidFill>
                  <a:srgbClr val="FFFFFF"/>
                </a:solidFill>
                <a:latin typeface="Arial Black"/>
                <a:cs typeface="Arial Black"/>
              </a:rPr>
              <a:t>Virtual </a:t>
            </a:r>
            <a:r>
              <a:rPr sz="2800" spc="-440" dirty="0">
                <a:solidFill>
                  <a:srgbClr val="FFFFFF"/>
                </a:solidFill>
                <a:latin typeface="Arial Black"/>
                <a:cs typeface="Arial Black"/>
              </a:rPr>
              <a:t>IP </a:t>
            </a:r>
            <a:r>
              <a:rPr sz="2800" spc="-434" dirty="0">
                <a:solidFill>
                  <a:srgbClr val="FFFFFF"/>
                </a:solidFill>
                <a:latin typeface="Arial Black"/>
                <a:cs typeface="Arial Black"/>
              </a:rPr>
              <a:t>Address </a:t>
            </a:r>
            <a:r>
              <a:rPr sz="2800" spc="185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2800" spc="-4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465" dirty="0">
                <a:solidFill>
                  <a:srgbClr val="FFFFFF"/>
                </a:solidFill>
                <a:latin typeface="Arial Black"/>
                <a:cs typeface="Arial Black"/>
              </a:rPr>
              <a:t>VIP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33671" y="4650613"/>
            <a:ext cx="143001" cy="1652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77154" y="4627498"/>
            <a:ext cx="4061205" cy="2482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33671" y="4985892"/>
            <a:ext cx="143001" cy="1652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77154" y="4962778"/>
            <a:ext cx="4119879" cy="1912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33671" y="5321172"/>
            <a:ext cx="143001" cy="1652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89473" y="5295265"/>
            <a:ext cx="2866262" cy="2510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13732" y="3880103"/>
            <a:ext cx="6952615" cy="628015"/>
          </a:xfrm>
          <a:prstGeom prst="rect">
            <a:avLst/>
          </a:prstGeom>
          <a:solidFill>
            <a:srgbClr val="682079"/>
          </a:solidFill>
        </p:spPr>
        <p:txBody>
          <a:bodyPr vert="horz" wrap="square" lIns="0" tIns="704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55"/>
              </a:spcBef>
            </a:pPr>
            <a:r>
              <a:rPr sz="2800" spc="-425" dirty="0">
                <a:solidFill>
                  <a:srgbClr val="FFFFFF"/>
                </a:solidFill>
                <a:latin typeface="Arial Black"/>
                <a:cs typeface="Arial Black"/>
              </a:rPr>
              <a:t>Dynamic </a:t>
            </a:r>
            <a:r>
              <a:rPr sz="2800" spc="-440" dirty="0">
                <a:solidFill>
                  <a:srgbClr val="FFFFFF"/>
                </a:solidFill>
                <a:latin typeface="Arial Black"/>
                <a:cs typeface="Arial Black"/>
              </a:rPr>
              <a:t>IP </a:t>
            </a:r>
            <a:r>
              <a:rPr sz="2800" spc="-434" dirty="0">
                <a:solidFill>
                  <a:srgbClr val="FFFFFF"/>
                </a:solidFill>
                <a:latin typeface="Arial Black"/>
                <a:cs typeface="Arial Black"/>
              </a:rPr>
              <a:t>Address </a:t>
            </a:r>
            <a:r>
              <a:rPr sz="2800" spc="185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2800" spc="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395" dirty="0">
                <a:solidFill>
                  <a:srgbClr val="FFFFFF"/>
                </a:solidFill>
                <a:latin typeface="Arial Black"/>
                <a:cs typeface="Arial Black"/>
              </a:rPr>
              <a:t>DIP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247" y="5687669"/>
            <a:ext cx="3059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5" dirty="0">
                <a:solidFill>
                  <a:srgbClr val="001F5F"/>
                </a:solidFill>
                <a:latin typeface="Arial Black"/>
                <a:cs typeface="Arial Black"/>
              </a:rPr>
              <a:t>foo.cloudapp.net </a:t>
            </a: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</a:t>
            </a: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95" dirty="0">
                <a:solidFill>
                  <a:srgbClr val="001F5F"/>
                </a:solidFill>
                <a:latin typeface="Arial"/>
                <a:cs typeface="Arial"/>
              </a:rPr>
              <a:t>VIP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45920" y="3293364"/>
            <a:ext cx="510540" cy="460375"/>
          </a:xfrm>
          <a:custGeom>
            <a:avLst/>
            <a:gdLst/>
            <a:ahLst/>
            <a:cxnLst/>
            <a:rect l="l" t="t" r="r" b="b"/>
            <a:pathLst>
              <a:path w="510539" h="460375">
                <a:moveTo>
                  <a:pt x="0" y="460248"/>
                </a:moveTo>
                <a:lnTo>
                  <a:pt x="510540" y="460248"/>
                </a:lnTo>
                <a:lnTo>
                  <a:pt x="510540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02663" y="3116579"/>
            <a:ext cx="780288" cy="7802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90216" y="4555235"/>
            <a:ext cx="567055" cy="586740"/>
          </a:xfrm>
          <a:custGeom>
            <a:avLst/>
            <a:gdLst/>
            <a:ahLst/>
            <a:cxnLst/>
            <a:rect l="l" t="t" r="r" b="b"/>
            <a:pathLst>
              <a:path w="567055" h="586739">
                <a:moveTo>
                  <a:pt x="0" y="586739"/>
                </a:moveTo>
                <a:lnTo>
                  <a:pt x="566928" y="586739"/>
                </a:lnTo>
                <a:lnTo>
                  <a:pt x="566928" y="0"/>
                </a:lnTo>
                <a:lnTo>
                  <a:pt x="0" y="0"/>
                </a:lnTo>
                <a:lnTo>
                  <a:pt x="0" y="5867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71344" y="4457700"/>
            <a:ext cx="780288" cy="7802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8951" y="4558284"/>
            <a:ext cx="567055" cy="586740"/>
          </a:xfrm>
          <a:custGeom>
            <a:avLst/>
            <a:gdLst/>
            <a:ahLst/>
            <a:cxnLst/>
            <a:rect l="l" t="t" r="r" b="b"/>
            <a:pathLst>
              <a:path w="567055" h="586739">
                <a:moveTo>
                  <a:pt x="0" y="586739"/>
                </a:moveTo>
                <a:lnTo>
                  <a:pt x="566928" y="586739"/>
                </a:lnTo>
                <a:lnTo>
                  <a:pt x="566928" y="0"/>
                </a:lnTo>
                <a:lnTo>
                  <a:pt x="0" y="0"/>
                </a:lnTo>
                <a:lnTo>
                  <a:pt x="0" y="5867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080" y="4460747"/>
            <a:ext cx="780288" cy="7802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4603" y="4154042"/>
            <a:ext cx="476250" cy="213995"/>
          </a:xfrm>
          <a:custGeom>
            <a:avLst/>
            <a:gdLst/>
            <a:ahLst/>
            <a:cxnLst/>
            <a:rect l="l" t="t" r="r" b="b"/>
            <a:pathLst>
              <a:path w="476250" h="213995">
                <a:moveTo>
                  <a:pt x="75603" y="0"/>
                </a:moveTo>
                <a:lnTo>
                  <a:pt x="0" y="0"/>
                </a:lnTo>
                <a:lnTo>
                  <a:pt x="0" y="213486"/>
                </a:lnTo>
                <a:lnTo>
                  <a:pt x="75603" y="213486"/>
                </a:lnTo>
                <a:lnTo>
                  <a:pt x="100137" y="211609"/>
                </a:lnTo>
                <a:lnTo>
                  <a:pt x="122094" y="205994"/>
                </a:lnTo>
                <a:lnTo>
                  <a:pt x="141475" y="196663"/>
                </a:lnTo>
                <a:lnTo>
                  <a:pt x="158280" y="183641"/>
                </a:lnTo>
                <a:lnTo>
                  <a:pt x="166087" y="174370"/>
                </a:lnTo>
                <a:lnTo>
                  <a:pt x="48069" y="174370"/>
                </a:lnTo>
                <a:lnTo>
                  <a:pt x="48069" y="39115"/>
                </a:lnTo>
                <a:lnTo>
                  <a:pt x="169482" y="39115"/>
                </a:lnTo>
                <a:lnTo>
                  <a:pt x="160882" y="26003"/>
                </a:lnTo>
                <a:lnTo>
                  <a:pt x="125349" y="6500"/>
                </a:lnTo>
                <a:lnTo>
                  <a:pt x="75603" y="0"/>
                </a:lnTo>
                <a:close/>
              </a:path>
              <a:path w="476250" h="213995">
                <a:moveTo>
                  <a:pt x="169482" y="39115"/>
                </a:moveTo>
                <a:lnTo>
                  <a:pt x="71577" y="39115"/>
                </a:lnTo>
                <a:lnTo>
                  <a:pt x="86614" y="40211"/>
                </a:lnTo>
                <a:lnTo>
                  <a:pt x="99875" y="43497"/>
                </a:lnTo>
                <a:lnTo>
                  <a:pt x="134299" y="77406"/>
                </a:lnTo>
                <a:lnTo>
                  <a:pt x="138709" y="104647"/>
                </a:lnTo>
                <a:lnTo>
                  <a:pt x="137597" y="119911"/>
                </a:lnTo>
                <a:lnTo>
                  <a:pt x="120916" y="155701"/>
                </a:lnTo>
                <a:lnTo>
                  <a:pt x="86669" y="173204"/>
                </a:lnTo>
                <a:lnTo>
                  <a:pt x="71881" y="174370"/>
                </a:lnTo>
                <a:lnTo>
                  <a:pt x="166087" y="174370"/>
                </a:lnTo>
                <a:lnTo>
                  <a:pt x="171855" y="167520"/>
                </a:lnTo>
                <a:lnTo>
                  <a:pt x="181551" y="148875"/>
                </a:lnTo>
                <a:lnTo>
                  <a:pt x="187367" y="127706"/>
                </a:lnTo>
                <a:lnTo>
                  <a:pt x="189306" y="104012"/>
                </a:lnTo>
                <a:lnTo>
                  <a:pt x="182200" y="58507"/>
                </a:lnTo>
                <a:lnTo>
                  <a:pt x="169482" y="39115"/>
                </a:lnTo>
                <a:close/>
              </a:path>
              <a:path w="476250" h="213995">
                <a:moveTo>
                  <a:pt x="272097" y="0"/>
                </a:moveTo>
                <a:lnTo>
                  <a:pt x="224028" y="0"/>
                </a:lnTo>
                <a:lnTo>
                  <a:pt x="224028" y="213486"/>
                </a:lnTo>
                <a:lnTo>
                  <a:pt x="272097" y="213486"/>
                </a:lnTo>
                <a:lnTo>
                  <a:pt x="272097" y="0"/>
                </a:lnTo>
                <a:close/>
              </a:path>
              <a:path w="476250" h="213995">
                <a:moveTo>
                  <a:pt x="395338" y="0"/>
                </a:moveTo>
                <a:lnTo>
                  <a:pt x="320040" y="0"/>
                </a:lnTo>
                <a:lnTo>
                  <a:pt x="320040" y="213486"/>
                </a:lnTo>
                <a:lnTo>
                  <a:pt x="368109" y="213486"/>
                </a:lnTo>
                <a:lnTo>
                  <a:pt x="368109" y="139953"/>
                </a:lnTo>
                <a:lnTo>
                  <a:pt x="391032" y="139953"/>
                </a:lnTo>
                <a:lnTo>
                  <a:pt x="440324" y="128702"/>
                </a:lnTo>
                <a:lnTo>
                  <a:pt x="466510" y="103377"/>
                </a:lnTo>
                <a:lnTo>
                  <a:pt x="368109" y="103377"/>
                </a:lnTo>
                <a:lnTo>
                  <a:pt x="368109" y="36956"/>
                </a:lnTo>
                <a:lnTo>
                  <a:pt x="470006" y="36956"/>
                </a:lnTo>
                <a:lnTo>
                  <a:pt x="455842" y="17033"/>
                </a:lnTo>
                <a:lnTo>
                  <a:pt x="430633" y="4260"/>
                </a:lnTo>
                <a:lnTo>
                  <a:pt x="395338" y="0"/>
                </a:lnTo>
                <a:close/>
              </a:path>
              <a:path w="476250" h="213995">
                <a:moveTo>
                  <a:pt x="470006" y="36956"/>
                </a:moveTo>
                <a:lnTo>
                  <a:pt x="387007" y="36956"/>
                </a:lnTo>
                <a:lnTo>
                  <a:pt x="403809" y="39006"/>
                </a:lnTo>
                <a:lnTo>
                  <a:pt x="415810" y="45164"/>
                </a:lnTo>
                <a:lnTo>
                  <a:pt x="423011" y="55441"/>
                </a:lnTo>
                <a:lnTo>
                  <a:pt x="425411" y="69849"/>
                </a:lnTo>
                <a:lnTo>
                  <a:pt x="423011" y="84518"/>
                </a:lnTo>
                <a:lnTo>
                  <a:pt x="415810" y="94995"/>
                </a:lnTo>
                <a:lnTo>
                  <a:pt x="403809" y="101282"/>
                </a:lnTo>
                <a:lnTo>
                  <a:pt x="387007" y="103377"/>
                </a:lnTo>
                <a:lnTo>
                  <a:pt x="466510" y="103377"/>
                </a:lnTo>
                <a:lnTo>
                  <a:pt x="470225" y="97091"/>
                </a:lnTo>
                <a:lnTo>
                  <a:pt x="474563" y="83331"/>
                </a:lnTo>
                <a:lnTo>
                  <a:pt x="476008" y="68071"/>
                </a:lnTo>
                <a:lnTo>
                  <a:pt x="470967" y="38308"/>
                </a:lnTo>
                <a:lnTo>
                  <a:pt x="470006" y="36956"/>
                </a:lnTo>
                <a:close/>
              </a:path>
            </a:pathLst>
          </a:custGeom>
          <a:solidFill>
            <a:srgbClr val="001F5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41548" y="4124578"/>
            <a:ext cx="476250" cy="213995"/>
          </a:xfrm>
          <a:custGeom>
            <a:avLst/>
            <a:gdLst/>
            <a:ahLst/>
            <a:cxnLst/>
            <a:rect l="l" t="t" r="r" b="b"/>
            <a:pathLst>
              <a:path w="476250" h="213995">
                <a:moveTo>
                  <a:pt x="75564" y="0"/>
                </a:moveTo>
                <a:lnTo>
                  <a:pt x="0" y="0"/>
                </a:lnTo>
                <a:lnTo>
                  <a:pt x="0" y="213487"/>
                </a:lnTo>
                <a:lnTo>
                  <a:pt x="75564" y="213487"/>
                </a:lnTo>
                <a:lnTo>
                  <a:pt x="100091" y="211627"/>
                </a:lnTo>
                <a:lnTo>
                  <a:pt x="122046" y="206041"/>
                </a:lnTo>
                <a:lnTo>
                  <a:pt x="141430" y="196717"/>
                </a:lnTo>
                <a:lnTo>
                  <a:pt x="158242" y="183642"/>
                </a:lnTo>
                <a:lnTo>
                  <a:pt x="165954" y="174498"/>
                </a:lnTo>
                <a:lnTo>
                  <a:pt x="48006" y="174498"/>
                </a:lnTo>
                <a:lnTo>
                  <a:pt x="48006" y="39243"/>
                </a:lnTo>
                <a:lnTo>
                  <a:pt x="169567" y="39243"/>
                </a:lnTo>
                <a:lnTo>
                  <a:pt x="160893" y="26019"/>
                </a:lnTo>
                <a:lnTo>
                  <a:pt x="125331" y="6502"/>
                </a:lnTo>
                <a:lnTo>
                  <a:pt x="75564" y="0"/>
                </a:lnTo>
                <a:close/>
              </a:path>
              <a:path w="476250" h="213995">
                <a:moveTo>
                  <a:pt x="169567" y="39243"/>
                </a:moveTo>
                <a:lnTo>
                  <a:pt x="71627" y="39243"/>
                </a:lnTo>
                <a:lnTo>
                  <a:pt x="86651" y="40336"/>
                </a:lnTo>
                <a:lnTo>
                  <a:pt x="99901" y="43608"/>
                </a:lnTo>
                <a:lnTo>
                  <a:pt x="134286" y="77406"/>
                </a:lnTo>
                <a:lnTo>
                  <a:pt x="138683" y="104648"/>
                </a:lnTo>
                <a:lnTo>
                  <a:pt x="137566" y="119983"/>
                </a:lnTo>
                <a:lnTo>
                  <a:pt x="120903" y="155702"/>
                </a:lnTo>
                <a:lnTo>
                  <a:pt x="86667" y="173329"/>
                </a:lnTo>
                <a:lnTo>
                  <a:pt x="71881" y="174498"/>
                </a:lnTo>
                <a:lnTo>
                  <a:pt x="165954" y="174498"/>
                </a:lnTo>
                <a:lnTo>
                  <a:pt x="171836" y="167522"/>
                </a:lnTo>
                <a:lnTo>
                  <a:pt x="181562" y="148891"/>
                </a:lnTo>
                <a:lnTo>
                  <a:pt x="187406" y="127760"/>
                </a:lnTo>
                <a:lnTo>
                  <a:pt x="189356" y="104140"/>
                </a:lnTo>
                <a:lnTo>
                  <a:pt x="182239" y="58560"/>
                </a:lnTo>
                <a:lnTo>
                  <a:pt x="169567" y="39243"/>
                </a:lnTo>
                <a:close/>
              </a:path>
              <a:path w="476250" h="213995">
                <a:moveTo>
                  <a:pt x="272033" y="0"/>
                </a:moveTo>
                <a:lnTo>
                  <a:pt x="224027" y="0"/>
                </a:lnTo>
                <a:lnTo>
                  <a:pt x="224027" y="213487"/>
                </a:lnTo>
                <a:lnTo>
                  <a:pt x="272033" y="213487"/>
                </a:lnTo>
                <a:lnTo>
                  <a:pt x="272033" y="0"/>
                </a:lnTo>
                <a:close/>
              </a:path>
              <a:path w="476250" h="213995">
                <a:moveTo>
                  <a:pt x="395350" y="0"/>
                </a:moveTo>
                <a:lnTo>
                  <a:pt x="320039" y="0"/>
                </a:lnTo>
                <a:lnTo>
                  <a:pt x="320039" y="213487"/>
                </a:lnTo>
                <a:lnTo>
                  <a:pt x="368045" y="213487"/>
                </a:lnTo>
                <a:lnTo>
                  <a:pt x="368045" y="139954"/>
                </a:lnTo>
                <a:lnTo>
                  <a:pt x="391032" y="139954"/>
                </a:lnTo>
                <a:lnTo>
                  <a:pt x="440307" y="128809"/>
                </a:lnTo>
                <a:lnTo>
                  <a:pt x="466454" y="103505"/>
                </a:lnTo>
                <a:lnTo>
                  <a:pt x="368045" y="103505"/>
                </a:lnTo>
                <a:lnTo>
                  <a:pt x="368045" y="36957"/>
                </a:lnTo>
                <a:lnTo>
                  <a:pt x="469988" y="36957"/>
                </a:lnTo>
                <a:lnTo>
                  <a:pt x="455818" y="17033"/>
                </a:lnTo>
                <a:lnTo>
                  <a:pt x="430615" y="4260"/>
                </a:lnTo>
                <a:lnTo>
                  <a:pt x="395350" y="0"/>
                </a:lnTo>
                <a:close/>
              </a:path>
              <a:path w="476250" h="213995">
                <a:moveTo>
                  <a:pt x="469988" y="36957"/>
                </a:moveTo>
                <a:lnTo>
                  <a:pt x="386969" y="36957"/>
                </a:lnTo>
                <a:lnTo>
                  <a:pt x="403804" y="39006"/>
                </a:lnTo>
                <a:lnTo>
                  <a:pt x="415829" y="45164"/>
                </a:lnTo>
                <a:lnTo>
                  <a:pt x="423044" y="55441"/>
                </a:lnTo>
                <a:lnTo>
                  <a:pt x="425450" y="69850"/>
                </a:lnTo>
                <a:lnTo>
                  <a:pt x="423044" y="84591"/>
                </a:lnTo>
                <a:lnTo>
                  <a:pt x="415829" y="95107"/>
                </a:lnTo>
                <a:lnTo>
                  <a:pt x="403804" y="101407"/>
                </a:lnTo>
                <a:lnTo>
                  <a:pt x="386969" y="103505"/>
                </a:lnTo>
                <a:lnTo>
                  <a:pt x="466454" y="103505"/>
                </a:lnTo>
                <a:lnTo>
                  <a:pt x="470201" y="97155"/>
                </a:lnTo>
                <a:lnTo>
                  <a:pt x="474545" y="83387"/>
                </a:lnTo>
                <a:lnTo>
                  <a:pt x="475995" y="68072"/>
                </a:lnTo>
                <a:lnTo>
                  <a:pt x="470949" y="38308"/>
                </a:lnTo>
                <a:lnTo>
                  <a:pt x="469988" y="36957"/>
                </a:lnTo>
                <a:close/>
              </a:path>
            </a:pathLst>
          </a:custGeom>
          <a:solidFill>
            <a:srgbClr val="001F5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812" y="115316"/>
            <a:ext cx="9016188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/>
              <a:t>Reserved IP Address</a:t>
            </a:r>
          </a:p>
        </p:txBody>
      </p:sp>
      <p:sp>
        <p:nvSpPr>
          <p:cNvPr id="4" name="object 4"/>
          <p:cNvSpPr/>
          <p:nvPr/>
        </p:nvSpPr>
        <p:spPr>
          <a:xfrm>
            <a:off x="1232916" y="1202436"/>
            <a:ext cx="1320165" cy="850900"/>
          </a:xfrm>
          <a:custGeom>
            <a:avLst/>
            <a:gdLst/>
            <a:ahLst/>
            <a:cxnLst/>
            <a:rect l="l" t="t" r="r" b="b"/>
            <a:pathLst>
              <a:path w="1320164" h="850900">
                <a:moveTo>
                  <a:pt x="1152525" y="0"/>
                </a:moveTo>
                <a:lnTo>
                  <a:pt x="167259" y="0"/>
                </a:lnTo>
                <a:lnTo>
                  <a:pt x="144793" y="4867"/>
                </a:lnTo>
                <a:lnTo>
                  <a:pt x="126698" y="17700"/>
                </a:lnTo>
                <a:lnTo>
                  <a:pt x="114627" y="35843"/>
                </a:lnTo>
                <a:lnTo>
                  <a:pt x="110236" y="56641"/>
                </a:lnTo>
                <a:lnTo>
                  <a:pt x="110236" y="644905"/>
                </a:lnTo>
                <a:lnTo>
                  <a:pt x="0" y="779526"/>
                </a:lnTo>
                <a:lnTo>
                  <a:pt x="5558" y="807047"/>
                </a:lnTo>
                <a:lnTo>
                  <a:pt x="20451" y="829579"/>
                </a:lnTo>
                <a:lnTo>
                  <a:pt x="42010" y="844802"/>
                </a:lnTo>
                <a:lnTo>
                  <a:pt x="67564" y="850391"/>
                </a:lnTo>
                <a:lnTo>
                  <a:pt x="1252220" y="850391"/>
                </a:lnTo>
                <a:lnTo>
                  <a:pt x="1277778" y="844802"/>
                </a:lnTo>
                <a:lnTo>
                  <a:pt x="1299336" y="829579"/>
                </a:lnTo>
                <a:lnTo>
                  <a:pt x="1314227" y="807047"/>
                </a:lnTo>
                <a:lnTo>
                  <a:pt x="1316220" y="797178"/>
                </a:lnTo>
                <a:lnTo>
                  <a:pt x="537210" y="797178"/>
                </a:lnTo>
                <a:lnTo>
                  <a:pt x="526541" y="790193"/>
                </a:lnTo>
                <a:lnTo>
                  <a:pt x="526541" y="786638"/>
                </a:lnTo>
                <a:lnTo>
                  <a:pt x="551434" y="740537"/>
                </a:lnTo>
                <a:lnTo>
                  <a:pt x="551434" y="736980"/>
                </a:lnTo>
                <a:lnTo>
                  <a:pt x="558546" y="733425"/>
                </a:lnTo>
                <a:lnTo>
                  <a:pt x="1282033" y="733425"/>
                </a:lnTo>
                <a:lnTo>
                  <a:pt x="1209548" y="644905"/>
                </a:lnTo>
                <a:lnTo>
                  <a:pt x="1209548" y="630681"/>
                </a:lnTo>
                <a:lnTo>
                  <a:pt x="199262" y="630681"/>
                </a:lnTo>
                <a:lnTo>
                  <a:pt x="199262" y="116966"/>
                </a:lnTo>
                <a:lnTo>
                  <a:pt x="201152" y="105021"/>
                </a:lnTo>
                <a:lnTo>
                  <a:pt x="206375" y="96075"/>
                </a:lnTo>
                <a:lnTo>
                  <a:pt x="214264" y="90463"/>
                </a:lnTo>
                <a:lnTo>
                  <a:pt x="224155" y="88518"/>
                </a:lnTo>
                <a:lnTo>
                  <a:pt x="1209548" y="88518"/>
                </a:lnTo>
                <a:lnTo>
                  <a:pt x="1209548" y="56641"/>
                </a:lnTo>
                <a:lnTo>
                  <a:pt x="1205156" y="35843"/>
                </a:lnTo>
                <a:lnTo>
                  <a:pt x="1193085" y="17700"/>
                </a:lnTo>
                <a:lnTo>
                  <a:pt x="1174990" y="4867"/>
                </a:lnTo>
                <a:lnTo>
                  <a:pt x="1152525" y="0"/>
                </a:lnTo>
                <a:close/>
              </a:path>
              <a:path w="1320164" h="850900">
                <a:moveTo>
                  <a:pt x="1282033" y="733425"/>
                </a:moveTo>
                <a:lnTo>
                  <a:pt x="739902" y="733425"/>
                </a:lnTo>
                <a:lnTo>
                  <a:pt x="747014" y="736980"/>
                </a:lnTo>
                <a:lnTo>
                  <a:pt x="747014" y="740537"/>
                </a:lnTo>
                <a:lnTo>
                  <a:pt x="771906" y="786638"/>
                </a:lnTo>
                <a:lnTo>
                  <a:pt x="771906" y="790193"/>
                </a:lnTo>
                <a:lnTo>
                  <a:pt x="761238" y="797178"/>
                </a:lnTo>
                <a:lnTo>
                  <a:pt x="1316220" y="797178"/>
                </a:lnTo>
                <a:lnTo>
                  <a:pt x="1319784" y="779526"/>
                </a:lnTo>
                <a:lnTo>
                  <a:pt x="1282033" y="733425"/>
                </a:lnTo>
                <a:close/>
              </a:path>
              <a:path w="1320164" h="850900">
                <a:moveTo>
                  <a:pt x="1209548" y="88518"/>
                </a:moveTo>
                <a:lnTo>
                  <a:pt x="1095629" y="88518"/>
                </a:lnTo>
                <a:lnTo>
                  <a:pt x="1105519" y="90463"/>
                </a:lnTo>
                <a:lnTo>
                  <a:pt x="1113409" y="96075"/>
                </a:lnTo>
                <a:lnTo>
                  <a:pt x="1118631" y="105021"/>
                </a:lnTo>
                <a:lnTo>
                  <a:pt x="1120521" y="116966"/>
                </a:lnTo>
                <a:lnTo>
                  <a:pt x="1120521" y="630681"/>
                </a:lnTo>
                <a:lnTo>
                  <a:pt x="1209548" y="630681"/>
                </a:lnTo>
                <a:lnTo>
                  <a:pt x="1209548" y="88518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208" y="2734055"/>
            <a:ext cx="2741930" cy="2865120"/>
          </a:xfrm>
          <a:custGeom>
            <a:avLst/>
            <a:gdLst/>
            <a:ahLst/>
            <a:cxnLst/>
            <a:rect l="l" t="t" r="r" b="b"/>
            <a:pathLst>
              <a:path w="2741929" h="2865120">
                <a:moveTo>
                  <a:pt x="0" y="2865120"/>
                </a:moveTo>
                <a:lnTo>
                  <a:pt x="2741676" y="2865120"/>
                </a:lnTo>
                <a:lnTo>
                  <a:pt x="2741676" y="0"/>
                </a:lnTo>
                <a:lnTo>
                  <a:pt x="0" y="0"/>
                </a:lnTo>
                <a:lnTo>
                  <a:pt x="0" y="2865120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0201" y="3717035"/>
            <a:ext cx="889635" cy="814705"/>
          </a:xfrm>
          <a:custGeom>
            <a:avLst/>
            <a:gdLst/>
            <a:ahLst/>
            <a:cxnLst/>
            <a:rect l="l" t="t" r="r" b="b"/>
            <a:pathLst>
              <a:path w="889635" h="814704">
                <a:moveTo>
                  <a:pt x="741354" y="718975"/>
                </a:moveTo>
                <a:lnTo>
                  <a:pt x="702310" y="761745"/>
                </a:lnTo>
                <a:lnTo>
                  <a:pt x="889254" y="814705"/>
                </a:lnTo>
                <a:lnTo>
                  <a:pt x="859884" y="738505"/>
                </a:lnTo>
                <a:lnTo>
                  <a:pt x="762762" y="738505"/>
                </a:lnTo>
                <a:lnTo>
                  <a:pt x="741354" y="718975"/>
                </a:lnTo>
                <a:close/>
              </a:path>
              <a:path w="889635" h="814704">
                <a:moveTo>
                  <a:pt x="780387" y="676216"/>
                </a:moveTo>
                <a:lnTo>
                  <a:pt x="741354" y="718975"/>
                </a:lnTo>
                <a:lnTo>
                  <a:pt x="762762" y="738505"/>
                </a:lnTo>
                <a:lnTo>
                  <a:pt x="801751" y="695706"/>
                </a:lnTo>
                <a:lnTo>
                  <a:pt x="780387" y="676216"/>
                </a:lnTo>
                <a:close/>
              </a:path>
              <a:path w="889635" h="814704">
                <a:moveTo>
                  <a:pt x="819404" y="633476"/>
                </a:moveTo>
                <a:lnTo>
                  <a:pt x="780387" y="676216"/>
                </a:lnTo>
                <a:lnTo>
                  <a:pt x="801751" y="695706"/>
                </a:lnTo>
                <a:lnTo>
                  <a:pt x="762762" y="738505"/>
                </a:lnTo>
                <a:lnTo>
                  <a:pt x="859884" y="738505"/>
                </a:lnTo>
                <a:lnTo>
                  <a:pt x="819404" y="633476"/>
                </a:lnTo>
                <a:close/>
              </a:path>
              <a:path w="889635" h="814704">
                <a:moveTo>
                  <a:pt x="39116" y="0"/>
                </a:moveTo>
                <a:lnTo>
                  <a:pt x="0" y="42671"/>
                </a:lnTo>
                <a:lnTo>
                  <a:pt x="741354" y="718975"/>
                </a:lnTo>
                <a:lnTo>
                  <a:pt x="780387" y="676216"/>
                </a:lnTo>
                <a:lnTo>
                  <a:pt x="3911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7655" y="3712971"/>
            <a:ext cx="842010" cy="818515"/>
          </a:xfrm>
          <a:custGeom>
            <a:avLst/>
            <a:gdLst/>
            <a:ahLst/>
            <a:cxnLst/>
            <a:rect l="l" t="t" r="r" b="b"/>
            <a:pathLst>
              <a:path w="842010" h="818514">
                <a:moveTo>
                  <a:pt x="64147" y="635000"/>
                </a:moveTo>
                <a:lnTo>
                  <a:pt x="0" y="818388"/>
                </a:lnTo>
                <a:lnTo>
                  <a:pt x="185165" y="759586"/>
                </a:lnTo>
                <a:lnTo>
                  <a:pt x="164441" y="738251"/>
                </a:lnTo>
                <a:lnTo>
                  <a:pt x="124053" y="738251"/>
                </a:lnTo>
                <a:lnTo>
                  <a:pt x="83705" y="696721"/>
                </a:lnTo>
                <a:lnTo>
                  <a:pt x="104496" y="676538"/>
                </a:lnTo>
                <a:lnTo>
                  <a:pt x="64147" y="635000"/>
                </a:lnTo>
                <a:close/>
              </a:path>
              <a:path w="842010" h="818514">
                <a:moveTo>
                  <a:pt x="104496" y="676538"/>
                </a:moveTo>
                <a:lnTo>
                  <a:pt x="83705" y="696721"/>
                </a:lnTo>
                <a:lnTo>
                  <a:pt x="124053" y="738251"/>
                </a:lnTo>
                <a:lnTo>
                  <a:pt x="144840" y="718072"/>
                </a:lnTo>
                <a:lnTo>
                  <a:pt x="104496" y="676538"/>
                </a:lnTo>
                <a:close/>
              </a:path>
              <a:path w="842010" h="818514">
                <a:moveTo>
                  <a:pt x="144840" y="718072"/>
                </a:moveTo>
                <a:lnTo>
                  <a:pt x="124053" y="738251"/>
                </a:lnTo>
                <a:lnTo>
                  <a:pt x="164441" y="738251"/>
                </a:lnTo>
                <a:lnTo>
                  <a:pt x="144840" y="718072"/>
                </a:lnTo>
                <a:close/>
              </a:path>
              <a:path w="842010" h="818514">
                <a:moveTo>
                  <a:pt x="801369" y="0"/>
                </a:moveTo>
                <a:lnTo>
                  <a:pt x="104496" y="676538"/>
                </a:lnTo>
                <a:lnTo>
                  <a:pt x="144840" y="718072"/>
                </a:lnTo>
                <a:lnTo>
                  <a:pt x="841629" y="41655"/>
                </a:lnTo>
                <a:lnTo>
                  <a:pt x="80136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9512" y="5304790"/>
            <a:ext cx="1510309" cy="191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8027" y="2103120"/>
            <a:ext cx="289560" cy="1158240"/>
          </a:xfrm>
          <a:custGeom>
            <a:avLst/>
            <a:gdLst/>
            <a:ahLst/>
            <a:cxnLst/>
            <a:rect l="l" t="t" r="r" b="b"/>
            <a:pathLst>
              <a:path w="289560" h="1158239">
                <a:moveTo>
                  <a:pt x="115824" y="983995"/>
                </a:moveTo>
                <a:lnTo>
                  <a:pt x="0" y="983995"/>
                </a:lnTo>
                <a:lnTo>
                  <a:pt x="144780" y="1157731"/>
                </a:lnTo>
                <a:lnTo>
                  <a:pt x="265429" y="1012951"/>
                </a:lnTo>
                <a:lnTo>
                  <a:pt x="115824" y="1012951"/>
                </a:lnTo>
                <a:lnTo>
                  <a:pt x="115824" y="983995"/>
                </a:lnTo>
                <a:close/>
              </a:path>
              <a:path w="289560" h="1158239">
                <a:moveTo>
                  <a:pt x="173736" y="0"/>
                </a:moveTo>
                <a:lnTo>
                  <a:pt x="115824" y="0"/>
                </a:lnTo>
                <a:lnTo>
                  <a:pt x="115824" y="1012951"/>
                </a:lnTo>
                <a:lnTo>
                  <a:pt x="173736" y="1012951"/>
                </a:lnTo>
                <a:lnTo>
                  <a:pt x="173736" y="0"/>
                </a:lnTo>
                <a:close/>
              </a:path>
              <a:path w="289560" h="1158239">
                <a:moveTo>
                  <a:pt x="289560" y="983995"/>
                </a:moveTo>
                <a:lnTo>
                  <a:pt x="173736" y="983995"/>
                </a:lnTo>
                <a:lnTo>
                  <a:pt x="173736" y="1012951"/>
                </a:lnTo>
                <a:lnTo>
                  <a:pt x="265429" y="1012951"/>
                </a:lnTo>
                <a:lnTo>
                  <a:pt x="289560" y="983995"/>
                </a:lnTo>
                <a:close/>
              </a:path>
            </a:pathLst>
          </a:custGeom>
          <a:solidFill>
            <a:srgbClr val="007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3671" y="2241676"/>
            <a:ext cx="143001" cy="165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7855" y="2215769"/>
            <a:ext cx="5840730" cy="249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3671" y="2576957"/>
            <a:ext cx="143001" cy="165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76646" y="2553716"/>
            <a:ext cx="3019425" cy="2482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3671" y="2912236"/>
            <a:ext cx="143001" cy="165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6171" y="2886329"/>
            <a:ext cx="3322193" cy="1940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13732" y="1470660"/>
            <a:ext cx="6952615" cy="628015"/>
          </a:xfrm>
          <a:prstGeom prst="rect">
            <a:avLst/>
          </a:prstGeom>
          <a:solidFill>
            <a:srgbClr val="442258"/>
          </a:solidFill>
        </p:spPr>
        <p:txBody>
          <a:bodyPr vert="horz" wrap="square" lIns="0" tIns="704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55"/>
              </a:spcBef>
            </a:pPr>
            <a:r>
              <a:rPr sz="2800" spc="-330" dirty="0">
                <a:solidFill>
                  <a:srgbClr val="FFFFFF"/>
                </a:solidFill>
                <a:latin typeface="Arial Black"/>
                <a:cs typeface="Arial Black"/>
              </a:rPr>
              <a:t>Why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33671" y="4650613"/>
            <a:ext cx="143001" cy="1652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76646" y="4627498"/>
            <a:ext cx="2972688" cy="2482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3671" y="4985892"/>
            <a:ext cx="143001" cy="1652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7950" y="4962778"/>
            <a:ext cx="3630168" cy="2468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33671" y="5321172"/>
            <a:ext cx="143001" cy="1652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6171" y="5298059"/>
            <a:ext cx="3745864" cy="246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33671" y="5656478"/>
            <a:ext cx="143001" cy="1652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97855" y="5620854"/>
            <a:ext cx="6162548" cy="2607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13732" y="3880103"/>
            <a:ext cx="6952615" cy="628015"/>
          </a:xfrm>
          <a:prstGeom prst="rect">
            <a:avLst/>
          </a:prstGeom>
          <a:solidFill>
            <a:srgbClr val="682079"/>
          </a:solidFill>
        </p:spPr>
        <p:txBody>
          <a:bodyPr vert="horz" wrap="square" lIns="0" tIns="704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55"/>
              </a:spcBef>
            </a:pPr>
            <a:r>
              <a:rPr sz="2800" spc="-420" dirty="0">
                <a:solidFill>
                  <a:srgbClr val="FFFFFF"/>
                </a:solidFill>
                <a:latin typeface="Arial Black"/>
                <a:cs typeface="Arial Black"/>
              </a:rPr>
              <a:t>Constraints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3247" y="5687669"/>
            <a:ext cx="3059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5" dirty="0">
                <a:solidFill>
                  <a:srgbClr val="001F5F"/>
                </a:solidFill>
                <a:latin typeface="Arial Black"/>
                <a:cs typeface="Arial Black"/>
              </a:rPr>
              <a:t>foo.cloudapp.net </a:t>
            </a: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</a:t>
            </a: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95" dirty="0">
                <a:solidFill>
                  <a:srgbClr val="001F5F"/>
                </a:solidFill>
                <a:latin typeface="Arial"/>
                <a:cs typeface="Arial"/>
              </a:rPr>
              <a:t>VIP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45920" y="3293364"/>
            <a:ext cx="510540" cy="460375"/>
          </a:xfrm>
          <a:custGeom>
            <a:avLst/>
            <a:gdLst/>
            <a:ahLst/>
            <a:cxnLst/>
            <a:rect l="l" t="t" r="r" b="b"/>
            <a:pathLst>
              <a:path w="510539" h="460375">
                <a:moveTo>
                  <a:pt x="0" y="460248"/>
                </a:moveTo>
                <a:lnTo>
                  <a:pt x="510540" y="460248"/>
                </a:lnTo>
                <a:lnTo>
                  <a:pt x="510540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2663" y="3116579"/>
            <a:ext cx="780288" cy="7802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90216" y="4555235"/>
            <a:ext cx="567055" cy="586740"/>
          </a:xfrm>
          <a:custGeom>
            <a:avLst/>
            <a:gdLst/>
            <a:ahLst/>
            <a:cxnLst/>
            <a:rect l="l" t="t" r="r" b="b"/>
            <a:pathLst>
              <a:path w="567055" h="586739">
                <a:moveTo>
                  <a:pt x="0" y="586739"/>
                </a:moveTo>
                <a:lnTo>
                  <a:pt x="566928" y="586739"/>
                </a:lnTo>
                <a:lnTo>
                  <a:pt x="566928" y="0"/>
                </a:lnTo>
                <a:lnTo>
                  <a:pt x="0" y="0"/>
                </a:lnTo>
                <a:lnTo>
                  <a:pt x="0" y="5867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71344" y="4457700"/>
            <a:ext cx="780288" cy="780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8951" y="4558284"/>
            <a:ext cx="567055" cy="586740"/>
          </a:xfrm>
          <a:custGeom>
            <a:avLst/>
            <a:gdLst/>
            <a:ahLst/>
            <a:cxnLst/>
            <a:rect l="l" t="t" r="r" b="b"/>
            <a:pathLst>
              <a:path w="567055" h="586739">
                <a:moveTo>
                  <a:pt x="0" y="586739"/>
                </a:moveTo>
                <a:lnTo>
                  <a:pt x="566928" y="586739"/>
                </a:lnTo>
                <a:lnTo>
                  <a:pt x="566928" y="0"/>
                </a:lnTo>
                <a:lnTo>
                  <a:pt x="0" y="0"/>
                </a:lnTo>
                <a:lnTo>
                  <a:pt x="0" y="5867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0080" y="4460747"/>
            <a:ext cx="780288" cy="780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4603" y="4154042"/>
            <a:ext cx="476250" cy="213995"/>
          </a:xfrm>
          <a:custGeom>
            <a:avLst/>
            <a:gdLst/>
            <a:ahLst/>
            <a:cxnLst/>
            <a:rect l="l" t="t" r="r" b="b"/>
            <a:pathLst>
              <a:path w="476250" h="213995">
                <a:moveTo>
                  <a:pt x="75603" y="0"/>
                </a:moveTo>
                <a:lnTo>
                  <a:pt x="0" y="0"/>
                </a:lnTo>
                <a:lnTo>
                  <a:pt x="0" y="213486"/>
                </a:lnTo>
                <a:lnTo>
                  <a:pt x="75603" y="213486"/>
                </a:lnTo>
                <a:lnTo>
                  <a:pt x="100137" y="211609"/>
                </a:lnTo>
                <a:lnTo>
                  <a:pt x="122094" y="205994"/>
                </a:lnTo>
                <a:lnTo>
                  <a:pt x="141475" y="196663"/>
                </a:lnTo>
                <a:lnTo>
                  <a:pt x="158280" y="183641"/>
                </a:lnTo>
                <a:lnTo>
                  <a:pt x="166087" y="174370"/>
                </a:lnTo>
                <a:lnTo>
                  <a:pt x="48069" y="174370"/>
                </a:lnTo>
                <a:lnTo>
                  <a:pt x="48069" y="39115"/>
                </a:lnTo>
                <a:lnTo>
                  <a:pt x="169482" y="39115"/>
                </a:lnTo>
                <a:lnTo>
                  <a:pt x="160882" y="26003"/>
                </a:lnTo>
                <a:lnTo>
                  <a:pt x="125349" y="6500"/>
                </a:lnTo>
                <a:lnTo>
                  <a:pt x="75603" y="0"/>
                </a:lnTo>
                <a:close/>
              </a:path>
              <a:path w="476250" h="213995">
                <a:moveTo>
                  <a:pt x="169482" y="39115"/>
                </a:moveTo>
                <a:lnTo>
                  <a:pt x="71577" y="39115"/>
                </a:lnTo>
                <a:lnTo>
                  <a:pt x="86614" y="40211"/>
                </a:lnTo>
                <a:lnTo>
                  <a:pt x="99875" y="43497"/>
                </a:lnTo>
                <a:lnTo>
                  <a:pt x="134299" y="77406"/>
                </a:lnTo>
                <a:lnTo>
                  <a:pt x="138709" y="104647"/>
                </a:lnTo>
                <a:lnTo>
                  <a:pt x="137597" y="119911"/>
                </a:lnTo>
                <a:lnTo>
                  <a:pt x="120916" y="155701"/>
                </a:lnTo>
                <a:lnTo>
                  <a:pt x="86669" y="173204"/>
                </a:lnTo>
                <a:lnTo>
                  <a:pt x="71881" y="174370"/>
                </a:lnTo>
                <a:lnTo>
                  <a:pt x="166087" y="174370"/>
                </a:lnTo>
                <a:lnTo>
                  <a:pt x="171855" y="167520"/>
                </a:lnTo>
                <a:lnTo>
                  <a:pt x="181551" y="148875"/>
                </a:lnTo>
                <a:lnTo>
                  <a:pt x="187367" y="127706"/>
                </a:lnTo>
                <a:lnTo>
                  <a:pt x="189306" y="104012"/>
                </a:lnTo>
                <a:lnTo>
                  <a:pt x="182200" y="58507"/>
                </a:lnTo>
                <a:lnTo>
                  <a:pt x="169482" y="39115"/>
                </a:lnTo>
                <a:close/>
              </a:path>
              <a:path w="476250" h="213995">
                <a:moveTo>
                  <a:pt x="272097" y="0"/>
                </a:moveTo>
                <a:lnTo>
                  <a:pt x="224028" y="0"/>
                </a:lnTo>
                <a:lnTo>
                  <a:pt x="224028" y="213486"/>
                </a:lnTo>
                <a:lnTo>
                  <a:pt x="272097" y="213486"/>
                </a:lnTo>
                <a:lnTo>
                  <a:pt x="272097" y="0"/>
                </a:lnTo>
                <a:close/>
              </a:path>
              <a:path w="476250" h="213995">
                <a:moveTo>
                  <a:pt x="395338" y="0"/>
                </a:moveTo>
                <a:lnTo>
                  <a:pt x="320040" y="0"/>
                </a:lnTo>
                <a:lnTo>
                  <a:pt x="320040" y="213486"/>
                </a:lnTo>
                <a:lnTo>
                  <a:pt x="368109" y="213486"/>
                </a:lnTo>
                <a:lnTo>
                  <a:pt x="368109" y="139953"/>
                </a:lnTo>
                <a:lnTo>
                  <a:pt x="391032" y="139953"/>
                </a:lnTo>
                <a:lnTo>
                  <a:pt x="440324" y="128702"/>
                </a:lnTo>
                <a:lnTo>
                  <a:pt x="466510" y="103377"/>
                </a:lnTo>
                <a:lnTo>
                  <a:pt x="368109" y="103377"/>
                </a:lnTo>
                <a:lnTo>
                  <a:pt x="368109" y="36956"/>
                </a:lnTo>
                <a:lnTo>
                  <a:pt x="470006" y="36956"/>
                </a:lnTo>
                <a:lnTo>
                  <a:pt x="455842" y="17033"/>
                </a:lnTo>
                <a:lnTo>
                  <a:pt x="430633" y="4260"/>
                </a:lnTo>
                <a:lnTo>
                  <a:pt x="395338" y="0"/>
                </a:lnTo>
                <a:close/>
              </a:path>
              <a:path w="476250" h="213995">
                <a:moveTo>
                  <a:pt x="470006" y="36956"/>
                </a:moveTo>
                <a:lnTo>
                  <a:pt x="387007" y="36956"/>
                </a:lnTo>
                <a:lnTo>
                  <a:pt x="403809" y="39006"/>
                </a:lnTo>
                <a:lnTo>
                  <a:pt x="415810" y="45164"/>
                </a:lnTo>
                <a:lnTo>
                  <a:pt x="423011" y="55441"/>
                </a:lnTo>
                <a:lnTo>
                  <a:pt x="425411" y="69849"/>
                </a:lnTo>
                <a:lnTo>
                  <a:pt x="423011" y="84518"/>
                </a:lnTo>
                <a:lnTo>
                  <a:pt x="415810" y="94995"/>
                </a:lnTo>
                <a:lnTo>
                  <a:pt x="403809" y="101282"/>
                </a:lnTo>
                <a:lnTo>
                  <a:pt x="387007" y="103377"/>
                </a:lnTo>
                <a:lnTo>
                  <a:pt x="466510" y="103377"/>
                </a:lnTo>
                <a:lnTo>
                  <a:pt x="470225" y="97091"/>
                </a:lnTo>
                <a:lnTo>
                  <a:pt x="474563" y="83331"/>
                </a:lnTo>
                <a:lnTo>
                  <a:pt x="476008" y="68071"/>
                </a:lnTo>
                <a:lnTo>
                  <a:pt x="470967" y="38308"/>
                </a:lnTo>
                <a:lnTo>
                  <a:pt x="470006" y="36956"/>
                </a:lnTo>
                <a:close/>
              </a:path>
            </a:pathLst>
          </a:custGeom>
          <a:solidFill>
            <a:srgbClr val="001F5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41548" y="4124578"/>
            <a:ext cx="476250" cy="213995"/>
          </a:xfrm>
          <a:custGeom>
            <a:avLst/>
            <a:gdLst/>
            <a:ahLst/>
            <a:cxnLst/>
            <a:rect l="l" t="t" r="r" b="b"/>
            <a:pathLst>
              <a:path w="476250" h="213995">
                <a:moveTo>
                  <a:pt x="75564" y="0"/>
                </a:moveTo>
                <a:lnTo>
                  <a:pt x="0" y="0"/>
                </a:lnTo>
                <a:lnTo>
                  <a:pt x="0" y="213487"/>
                </a:lnTo>
                <a:lnTo>
                  <a:pt x="75564" y="213487"/>
                </a:lnTo>
                <a:lnTo>
                  <a:pt x="100091" y="211627"/>
                </a:lnTo>
                <a:lnTo>
                  <a:pt x="122046" y="206041"/>
                </a:lnTo>
                <a:lnTo>
                  <a:pt x="141430" y="196717"/>
                </a:lnTo>
                <a:lnTo>
                  <a:pt x="158242" y="183642"/>
                </a:lnTo>
                <a:lnTo>
                  <a:pt x="165954" y="174498"/>
                </a:lnTo>
                <a:lnTo>
                  <a:pt x="48006" y="174498"/>
                </a:lnTo>
                <a:lnTo>
                  <a:pt x="48006" y="39243"/>
                </a:lnTo>
                <a:lnTo>
                  <a:pt x="169567" y="39243"/>
                </a:lnTo>
                <a:lnTo>
                  <a:pt x="160893" y="26019"/>
                </a:lnTo>
                <a:lnTo>
                  <a:pt x="125331" y="6502"/>
                </a:lnTo>
                <a:lnTo>
                  <a:pt x="75564" y="0"/>
                </a:lnTo>
                <a:close/>
              </a:path>
              <a:path w="476250" h="213995">
                <a:moveTo>
                  <a:pt x="169567" y="39243"/>
                </a:moveTo>
                <a:lnTo>
                  <a:pt x="71627" y="39243"/>
                </a:lnTo>
                <a:lnTo>
                  <a:pt x="86651" y="40336"/>
                </a:lnTo>
                <a:lnTo>
                  <a:pt x="99901" y="43608"/>
                </a:lnTo>
                <a:lnTo>
                  <a:pt x="134286" y="77406"/>
                </a:lnTo>
                <a:lnTo>
                  <a:pt x="138683" y="104648"/>
                </a:lnTo>
                <a:lnTo>
                  <a:pt x="137566" y="119983"/>
                </a:lnTo>
                <a:lnTo>
                  <a:pt x="120903" y="155702"/>
                </a:lnTo>
                <a:lnTo>
                  <a:pt x="86667" y="173329"/>
                </a:lnTo>
                <a:lnTo>
                  <a:pt x="71881" y="174498"/>
                </a:lnTo>
                <a:lnTo>
                  <a:pt x="165954" y="174498"/>
                </a:lnTo>
                <a:lnTo>
                  <a:pt x="171836" y="167522"/>
                </a:lnTo>
                <a:lnTo>
                  <a:pt x="181562" y="148891"/>
                </a:lnTo>
                <a:lnTo>
                  <a:pt x="187406" y="127760"/>
                </a:lnTo>
                <a:lnTo>
                  <a:pt x="189356" y="104140"/>
                </a:lnTo>
                <a:lnTo>
                  <a:pt x="182239" y="58560"/>
                </a:lnTo>
                <a:lnTo>
                  <a:pt x="169567" y="39243"/>
                </a:lnTo>
                <a:close/>
              </a:path>
              <a:path w="476250" h="213995">
                <a:moveTo>
                  <a:pt x="272033" y="0"/>
                </a:moveTo>
                <a:lnTo>
                  <a:pt x="224027" y="0"/>
                </a:lnTo>
                <a:lnTo>
                  <a:pt x="224027" y="213487"/>
                </a:lnTo>
                <a:lnTo>
                  <a:pt x="272033" y="213487"/>
                </a:lnTo>
                <a:lnTo>
                  <a:pt x="272033" y="0"/>
                </a:lnTo>
                <a:close/>
              </a:path>
              <a:path w="476250" h="213995">
                <a:moveTo>
                  <a:pt x="395350" y="0"/>
                </a:moveTo>
                <a:lnTo>
                  <a:pt x="320039" y="0"/>
                </a:lnTo>
                <a:lnTo>
                  <a:pt x="320039" y="213487"/>
                </a:lnTo>
                <a:lnTo>
                  <a:pt x="368045" y="213487"/>
                </a:lnTo>
                <a:lnTo>
                  <a:pt x="368045" y="139954"/>
                </a:lnTo>
                <a:lnTo>
                  <a:pt x="391032" y="139954"/>
                </a:lnTo>
                <a:lnTo>
                  <a:pt x="440307" y="128809"/>
                </a:lnTo>
                <a:lnTo>
                  <a:pt x="466454" y="103505"/>
                </a:lnTo>
                <a:lnTo>
                  <a:pt x="368045" y="103505"/>
                </a:lnTo>
                <a:lnTo>
                  <a:pt x="368045" y="36957"/>
                </a:lnTo>
                <a:lnTo>
                  <a:pt x="469988" y="36957"/>
                </a:lnTo>
                <a:lnTo>
                  <a:pt x="455818" y="17033"/>
                </a:lnTo>
                <a:lnTo>
                  <a:pt x="430615" y="4260"/>
                </a:lnTo>
                <a:lnTo>
                  <a:pt x="395350" y="0"/>
                </a:lnTo>
                <a:close/>
              </a:path>
              <a:path w="476250" h="213995">
                <a:moveTo>
                  <a:pt x="469988" y="36957"/>
                </a:moveTo>
                <a:lnTo>
                  <a:pt x="386969" y="36957"/>
                </a:lnTo>
                <a:lnTo>
                  <a:pt x="403804" y="39006"/>
                </a:lnTo>
                <a:lnTo>
                  <a:pt x="415829" y="45164"/>
                </a:lnTo>
                <a:lnTo>
                  <a:pt x="423044" y="55441"/>
                </a:lnTo>
                <a:lnTo>
                  <a:pt x="425450" y="69850"/>
                </a:lnTo>
                <a:lnTo>
                  <a:pt x="423044" y="84591"/>
                </a:lnTo>
                <a:lnTo>
                  <a:pt x="415829" y="95107"/>
                </a:lnTo>
                <a:lnTo>
                  <a:pt x="403804" y="101407"/>
                </a:lnTo>
                <a:lnTo>
                  <a:pt x="386969" y="103505"/>
                </a:lnTo>
                <a:lnTo>
                  <a:pt x="466454" y="103505"/>
                </a:lnTo>
                <a:lnTo>
                  <a:pt x="470201" y="97155"/>
                </a:lnTo>
                <a:lnTo>
                  <a:pt x="474545" y="83387"/>
                </a:lnTo>
                <a:lnTo>
                  <a:pt x="475995" y="68072"/>
                </a:lnTo>
                <a:lnTo>
                  <a:pt x="470949" y="38308"/>
                </a:lnTo>
                <a:lnTo>
                  <a:pt x="469988" y="36957"/>
                </a:lnTo>
                <a:close/>
              </a:path>
            </a:pathLst>
          </a:custGeom>
          <a:solidFill>
            <a:srgbClr val="001F5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0373" y="2841625"/>
            <a:ext cx="654685" cy="213995"/>
          </a:xfrm>
          <a:custGeom>
            <a:avLst/>
            <a:gdLst/>
            <a:ahLst/>
            <a:cxnLst/>
            <a:rect l="l" t="t" r="r" b="b"/>
            <a:pathLst>
              <a:path w="654685" h="213994">
                <a:moveTo>
                  <a:pt x="76200" y="0"/>
                </a:moveTo>
                <a:lnTo>
                  <a:pt x="0" y="0"/>
                </a:lnTo>
                <a:lnTo>
                  <a:pt x="0" y="213487"/>
                </a:lnTo>
                <a:lnTo>
                  <a:pt x="48069" y="213487"/>
                </a:lnTo>
                <a:lnTo>
                  <a:pt x="48069" y="131825"/>
                </a:lnTo>
                <a:lnTo>
                  <a:pt x="124898" y="131825"/>
                </a:lnTo>
                <a:lnTo>
                  <a:pt x="123850" y="130683"/>
                </a:lnTo>
                <a:lnTo>
                  <a:pt x="121056" y="127762"/>
                </a:lnTo>
                <a:lnTo>
                  <a:pt x="118135" y="125095"/>
                </a:lnTo>
                <a:lnTo>
                  <a:pt x="115214" y="122936"/>
                </a:lnTo>
                <a:lnTo>
                  <a:pt x="112166" y="120650"/>
                </a:lnTo>
                <a:lnTo>
                  <a:pt x="109131" y="119125"/>
                </a:lnTo>
                <a:lnTo>
                  <a:pt x="105956" y="118110"/>
                </a:lnTo>
                <a:lnTo>
                  <a:pt x="105956" y="117475"/>
                </a:lnTo>
                <a:lnTo>
                  <a:pt x="113182" y="115442"/>
                </a:lnTo>
                <a:lnTo>
                  <a:pt x="119786" y="112522"/>
                </a:lnTo>
                <a:lnTo>
                  <a:pt x="125628" y="108838"/>
                </a:lnTo>
                <a:lnTo>
                  <a:pt x="131597" y="105155"/>
                </a:lnTo>
                <a:lnTo>
                  <a:pt x="136677" y="100837"/>
                </a:lnTo>
                <a:lnTo>
                  <a:pt x="140950" y="95503"/>
                </a:lnTo>
                <a:lnTo>
                  <a:pt x="48069" y="95503"/>
                </a:lnTo>
                <a:lnTo>
                  <a:pt x="48069" y="36067"/>
                </a:lnTo>
                <a:lnTo>
                  <a:pt x="149618" y="36067"/>
                </a:lnTo>
                <a:lnTo>
                  <a:pt x="148984" y="32736"/>
                </a:lnTo>
                <a:lnTo>
                  <a:pt x="134451" y="14557"/>
                </a:lnTo>
                <a:lnTo>
                  <a:pt x="110199" y="3641"/>
                </a:lnTo>
                <a:lnTo>
                  <a:pt x="76200" y="0"/>
                </a:lnTo>
                <a:close/>
              </a:path>
              <a:path w="654685" h="213994">
                <a:moveTo>
                  <a:pt x="124898" y="131825"/>
                </a:moveTo>
                <a:lnTo>
                  <a:pt x="63995" y="131825"/>
                </a:lnTo>
                <a:lnTo>
                  <a:pt x="66738" y="132334"/>
                </a:lnTo>
                <a:lnTo>
                  <a:pt x="71805" y="134874"/>
                </a:lnTo>
                <a:lnTo>
                  <a:pt x="83489" y="147447"/>
                </a:lnTo>
                <a:lnTo>
                  <a:pt x="85775" y="150622"/>
                </a:lnTo>
                <a:lnTo>
                  <a:pt x="88150" y="154432"/>
                </a:lnTo>
                <a:lnTo>
                  <a:pt x="90627" y="158623"/>
                </a:lnTo>
                <a:lnTo>
                  <a:pt x="123850" y="213487"/>
                </a:lnTo>
                <a:lnTo>
                  <a:pt x="179095" y="213487"/>
                </a:lnTo>
                <a:lnTo>
                  <a:pt x="138709" y="150367"/>
                </a:lnTo>
                <a:lnTo>
                  <a:pt x="136677" y="147065"/>
                </a:lnTo>
                <a:lnTo>
                  <a:pt x="134264" y="143763"/>
                </a:lnTo>
                <a:lnTo>
                  <a:pt x="131724" y="140335"/>
                </a:lnTo>
                <a:lnTo>
                  <a:pt x="129311" y="136905"/>
                </a:lnTo>
                <a:lnTo>
                  <a:pt x="126644" y="133730"/>
                </a:lnTo>
                <a:lnTo>
                  <a:pt x="124898" y="131825"/>
                </a:lnTo>
                <a:close/>
              </a:path>
              <a:path w="654685" h="213994">
                <a:moveTo>
                  <a:pt x="228498" y="0"/>
                </a:moveTo>
                <a:lnTo>
                  <a:pt x="176682" y="0"/>
                </a:lnTo>
                <a:lnTo>
                  <a:pt x="249326" y="213487"/>
                </a:lnTo>
                <a:lnTo>
                  <a:pt x="303809" y="213487"/>
                </a:lnTo>
                <a:lnTo>
                  <a:pt x="318813" y="169925"/>
                </a:lnTo>
                <a:lnTo>
                  <a:pt x="277266" y="169925"/>
                </a:lnTo>
                <a:lnTo>
                  <a:pt x="276885" y="163702"/>
                </a:lnTo>
                <a:lnTo>
                  <a:pt x="275361" y="156590"/>
                </a:lnTo>
                <a:lnTo>
                  <a:pt x="228498" y="0"/>
                </a:lnTo>
                <a:close/>
              </a:path>
              <a:path w="654685" h="213994">
                <a:moveTo>
                  <a:pt x="377342" y="0"/>
                </a:moveTo>
                <a:lnTo>
                  <a:pt x="327050" y="0"/>
                </a:lnTo>
                <a:lnTo>
                  <a:pt x="282050" y="150622"/>
                </a:lnTo>
                <a:lnTo>
                  <a:pt x="280441" y="155955"/>
                </a:lnTo>
                <a:lnTo>
                  <a:pt x="278917" y="163195"/>
                </a:lnTo>
                <a:lnTo>
                  <a:pt x="278282" y="169925"/>
                </a:lnTo>
                <a:lnTo>
                  <a:pt x="318813" y="169925"/>
                </a:lnTo>
                <a:lnTo>
                  <a:pt x="377342" y="0"/>
                </a:lnTo>
                <a:close/>
              </a:path>
              <a:path w="654685" h="213994">
                <a:moveTo>
                  <a:pt x="149618" y="36067"/>
                </a:moveTo>
                <a:lnTo>
                  <a:pt x="69799" y="36067"/>
                </a:lnTo>
                <a:lnTo>
                  <a:pt x="84449" y="37826"/>
                </a:lnTo>
                <a:lnTo>
                  <a:pt x="94910" y="43084"/>
                </a:lnTo>
                <a:lnTo>
                  <a:pt x="101185" y="51819"/>
                </a:lnTo>
                <a:lnTo>
                  <a:pt x="103276" y="64008"/>
                </a:lnTo>
                <a:lnTo>
                  <a:pt x="103276" y="73025"/>
                </a:lnTo>
                <a:lnTo>
                  <a:pt x="68897" y="95503"/>
                </a:lnTo>
                <a:lnTo>
                  <a:pt x="140950" y="95503"/>
                </a:lnTo>
                <a:lnTo>
                  <a:pt x="153822" y="65532"/>
                </a:lnTo>
                <a:lnTo>
                  <a:pt x="153822" y="58165"/>
                </a:lnTo>
                <a:lnTo>
                  <a:pt x="149618" y="36067"/>
                </a:lnTo>
                <a:close/>
              </a:path>
              <a:path w="654685" h="213994">
                <a:moveTo>
                  <a:pt x="450367" y="0"/>
                </a:moveTo>
                <a:lnTo>
                  <a:pt x="402361" y="0"/>
                </a:lnTo>
                <a:lnTo>
                  <a:pt x="402361" y="213487"/>
                </a:lnTo>
                <a:lnTo>
                  <a:pt x="450367" y="213487"/>
                </a:lnTo>
                <a:lnTo>
                  <a:pt x="450367" y="0"/>
                </a:lnTo>
                <a:close/>
              </a:path>
              <a:path w="654685" h="213994">
                <a:moveTo>
                  <a:pt x="573684" y="0"/>
                </a:moveTo>
                <a:lnTo>
                  <a:pt x="498373" y="0"/>
                </a:lnTo>
                <a:lnTo>
                  <a:pt x="498373" y="213487"/>
                </a:lnTo>
                <a:lnTo>
                  <a:pt x="546379" y="213487"/>
                </a:lnTo>
                <a:lnTo>
                  <a:pt x="546379" y="139953"/>
                </a:lnTo>
                <a:lnTo>
                  <a:pt x="569366" y="139953"/>
                </a:lnTo>
                <a:lnTo>
                  <a:pt x="618640" y="128809"/>
                </a:lnTo>
                <a:lnTo>
                  <a:pt x="644787" y="103504"/>
                </a:lnTo>
                <a:lnTo>
                  <a:pt x="546379" y="103504"/>
                </a:lnTo>
                <a:lnTo>
                  <a:pt x="546379" y="36957"/>
                </a:lnTo>
                <a:lnTo>
                  <a:pt x="648322" y="36957"/>
                </a:lnTo>
                <a:lnTo>
                  <a:pt x="634152" y="17033"/>
                </a:lnTo>
                <a:lnTo>
                  <a:pt x="608948" y="4260"/>
                </a:lnTo>
                <a:lnTo>
                  <a:pt x="573684" y="0"/>
                </a:lnTo>
                <a:close/>
              </a:path>
              <a:path w="654685" h="213994">
                <a:moveTo>
                  <a:pt x="648322" y="36957"/>
                </a:moveTo>
                <a:lnTo>
                  <a:pt x="565302" y="36957"/>
                </a:lnTo>
                <a:lnTo>
                  <a:pt x="582117" y="39006"/>
                </a:lnTo>
                <a:lnTo>
                  <a:pt x="594099" y="45164"/>
                </a:lnTo>
                <a:lnTo>
                  <a:pt x="601271" y="55441"/>
                </a:lnTo>
                <a:lnTo>
                  <a:pt x="603656" y="69850"/>
                </a:lnTo>
                <a:lnTo>
                  <a:pt x="601271" y="84591"/>
                </a:lnTo>
                <a:lnTo>
                  <a:pt x="594099" y="95107"/>
                </a:lnTo>
                <a:lnTo>
                  <a:pt x="582117" y="101407"/>
                </a:lnTo>
                <a:lnTo>
                  <a:pt x="565302" y="103504"/>
                </a:lnTo>
                <a:lnTo>
                  <a:pt x="644787" y="103504"/>
                </a:lnTo>
                <a:lnTo>
                  <a:pt x="648535" y="97155"/>
                </a:lnTo>
                <a:lnTo>
                  <a:pt x="652878" y="83387"/>
                </a:lnTo>
                <a:lnTo>
                  <a:pt x="654329" y="68072"/>
                </a:lnTo>
                <a:lnTo>
                  <a:pt x="649283" y="38308"/>
                </a:lnTo>
                <a:lnTo>
                  <a:pt x="648322" y="36957"/>
                </a:lnTo>
                <a:close/>
              </a:path>
            </a:pathLst>
          </a:custGeom>
          <a:solidFill>
            <a:srgbClr val="001F5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812" y="115316"/>
            <a:ext cx="7492188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/>
              <a:t>Static DIP Address</a:t>
            </a:r>
          </a:p>
        </p:txBody>
      </p:sp>
      <p:sp>
        <p:nvSpPr>
          <p:cNvPr id="4" name="object 4"/>
          <p:cNvSpPr/>
          <p:nvPr/>
        </p:nvSpPr>
        <p:spPr>
          <a:xfrm>
            <a:off x="1232916" y="1202436"/>
            <a:ext cx="1320165" cy="850900"/>
          </a:xfrm>
          <a:custGeom>
            <a:avLst/>
            <a:gdLst/>
            <a:ahLst/>
            <a:cxnLst/>
            <a:rect l="l" t="t" r="r" b="b"/>
            <a:pathLst>
              <a:path w="1320164" h="850900">
                <a:moveTo>
                  <a:pt x="1152525" y="0"/>
                </a:moveTo>
                <a:lnTo>
                  <a:pt x="167259" y="0"/>
                </a:lnTo>
                <a:lnTo>
                  <a:pt x="144793" y="4867"/>
                </a:lnTo>
                <a:lnTo>
                  <a:pt x="126698" y="17700"/>
                </a:lnTo>
                <a:lnTo>
                  <a:pt x="114627" y="35843"/>
                </a:lnTo>
                <a:lnTo>
                  <a:pt x="110236" y="56641"/>
                </a:lnTo>
                <a:lnTo>
                  <a:pt x="110236" y="644905"/>
                </a:lnTo>
                <a:lnTo>
                  <a:pt x="0" y="779526"/>
                </a:lnTo>
                <a:lnTo>
                  <a:pt x="5558" y="807047"/>
                </a:lnTo>
                <a:lnTo>
                  <a:pt x="20451" y="829579"/>
                </a:lnTo>
                <a:lnTo>
                  <a:pt x="42010" y="844802"/>
                </a:lnTo>
                <a:lnTo>
                  <a:pt x="67564" y="850391"/>
                </a:lnTo>
                <a:lnTo>
                  <a:pt x="1252220" y="850391"/>
                </a:lnTo>
                <a:lnTo>
                  <a:pt x="1277778" y="844802"/>
                </a:lnTo>
                <a:lnTo>
                  <a:pt x="1299336" y="829579"/>
                </a:lnTo>
                <a:lnTo>
                  <a:pt x="1314227" y="807047"/>
                </a:lnTo>
                <a:lnTo>
                  <a:pt x="1316220" y="797178"/>
                </a:lnTo>
                <a:lnTo>
                  <a:pt x="537210" y="797178"/>
                </a:lnTo>
                <a:lnTo>
                  <a:pt x="526541" y="790193"/>
                </a:lnTo>
                <a:lnTo>
                  <a:pt x="526541" y="786638"/>
                </a:lnTo>
                <a:lnTo>
                  <a:pt x="551434" y="740537"/>
                </a:lnTo>
                <a:lnTo>
                  <a:pt x="551434" y="736980"/>
                </a:lnTo>
                <a:lnTo>
                  <a:pt x="558546" y="733425"/>
                </a:lnTo>
                <a:lnTo>
                  <a:pt x="1282033" y="733425"/>
                </a:lnTo>
                <a:lnTo>
                  <a:pt x="1209548" y="644905"/>
                </a:lnTo>
                <a:lnTo>
                  <a:pt x="1209548" y="630681"/>
                </a:lnTo>
                <a:lnTo>
                  <a:pt x="199262" y="630681"/>
                </a:lnTo>
                <a:lnTo>
                  <a:pt x="199262" y="116966"/>
                </a:lnTo>
                <a:lnTo>
                  <a:pt x="201152" y="105021"/>
                </a:lnTo>
                <a:lnTo>
                  <a:pt x="206375" y="96075"/>
                </a:lnTo>
                <a:lnTo>
                  <a:pt x="214264" y="90463"/>
                </a:lnTo>
                <a:lnTo>
                  <a:pt x="224155" y="88518"/>
                </a:lnTo>
                <a:lnTo>
                  <a:pt x="1209548" y="88518"/>
                </a:lnTo>
                <a:lnTo>
                  <a:pt x="1209548" y="56641"/>
                </a:lnTo>
                <a:lnTo>
                  <a:pt x="1205156" y="35843"/>
                </a:lnTo>
                <a:lnTo>
                  <a:pt x="1193085" y="17700"/>
                </a:lnTo>
                <a:lnTo>
                  <a:pt x="1174990" y="4867"/>
                </a:lnTo>
                <a:lnTo>
                  <a:pt x="1152525" y="0"/>
                </a:lnTo>
                <a:close/>
              </a:path>
              <a:path w="1320164" h="850900">
                <a:moveTo>
                  <a:pt x="1282033" y="733425"/>
                </a:moveTo>
                <a:lnTo>
                  <a:pt x="739902" y="733425"/>
                </a:lnTo>
                <a:lnTo>
                  <a:pt x="747014" y="736980"/>
                </a:lnTo>
                <a:lnTo>
                  <a:pt x="747014" y="740537"/>
                </a:lnTo>
                <a:lnTo>
                  <a:pt x="771906" y="786638"/>
                </a:lnTo>
                <a:lnTo>
                  <a:pt x="771906" y="790193"/>
                </a:lnTo>
                <a:lnTo>
                  <a:pt x="761238" y="797178"/>
                </a:lnTo>
                <a:lnTo>
                  <a:pt x="1316220" y="797178"/>
                </a:lnTo>
                <a:lnTo>
                  <a:pt x="1319784" y="779526"/>
                </a:lnTo>
                <a:lnTo>
                  <a:pt x="1282033" y="733425"/>
                </a:lnTo>
                <a:close/>
              </a:path>
              <a:path w="1320164" h="850900">
                <a:moveTo>
                  <a:pt x="1209548" y="88518"/>
                </a:moveTo>
                <a:lnTo>
                  <a:pt x="1095629" y="88518"/>
                </a:lnTo>
                <a:lnTo>
                  <a:pt x="1105519" y="90463"/>
                </a:lnTo>
                <a:lnTo>
                  <a:pt x="1113409" y="96075"/>
                </a:lnTo>
                <a:lnTo>
                  <a:pt x="1118631" y="105021"/>
                </a:lnTo>
                <a:lnTo>
                  <a:pt x="1120521" y="116966"/>
                </a:lnTo>
                <a:lnTo>
                  <a:pt x="1120521" y="630681"/>
                </a:lnTo>
                <a:lnTo>
                  <a:pt x="1209548" y="630681"/>
                </a:lnTo>
                <a:lnTo>
                  <a:pt x="1209548" y="88518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208" y="2734055"/>
            <a:ext cx="2741930" cy="2865120"/>
          </a:xfrm>
          <a:custGeom>
            <a:avLst/>
            <a:gdLst/>
            <a:ahLst/>
            <a:cxnLst/>
            <a:rect l="l" t="t" r="r" b="b"/>
            <a:pathLst>
              <a:path w="2741929" h="2865120">
                <a:moveTo>
                  <a:pt x="0" y="2865120"/>
                </a:moveTo>
                <a:lnTo>
                  <a:pt x="2741676" y="2865120"/>
                </a:lnTo>
                <a:lnTo>
                  <a:pt x="2741676" y="0"/>
                </a:lnTo>
                <a:lnTo>
                  <a:pt x="0" y="0"/>
                </a:lnTo>
                <a:lnTo>
                  <a:pt x="0" y="2865120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0201" y="3717035"/>
            <a:ext cx="889635" cy="814705"/>
          </a:xfrm>
          <a:custGeom>
            <a:avLst/>
            <a:gdLst/>
            <a:ahLst/>
            <a:cxnLst/>
            <a:rect l="l" t="t" r="r" b="b"/>
            <a:pathLst>
              <a:path w="889635" h="814704">
                <a:moveTo>
                  <a:pt x="741354" y="718975"/>
                </a:moveTo>
                <a:lnTo>
                  <a:pt x="702310" y="761745"/>
                </a:lnTo>
                <a:lnTo>
                  <a:pt x="889254" y="814705"/>
                </a:lnTo>
                <a:lnTo>
                  <a:pt x="859884" y="738505"/>
                </a:lnTo>
                <a:lnTo>
                  <a:pt x="762762" y="738505"/>
                </a:lnTo>
                <a:lnTo>
                  <a:pt x="741354" y="718975"/>
                </a:lnTo>
                <a:close/>
              </a:path>
              <a:path w="889635" h="814704">
                <a:moveTo>
                  <a:pt x="780387" y="676216"/>
                </a:moveTo>
                <a:lnTo>
                  <a:pt x="741354" y="718975"/>
                </a:lnTo>
                <a:lnTo>
                  <a:pt x="762762" y="738505"/>
                </a:lnTo>
                <a:lnTo>
                  <a:pt x="801751" y="695706"/>
                </a:lnTo>
                <a:lnTo>
                  <a:pt x="780387" y="676216"/>
                </a:lnTo>
                <a:close/>
              </a:path>
              <a:path w="889635" h="814704">
                <a:moveTo>
                  <a:pt x="819404" y="633476"/>
                </a:moveTo>
                <a:lnTo>
                  <a:pt x="780387" y="676216"/>
                </a:lnTo>
                <a:lnTo>
                  <a:pt x="801751" y="695706"/>
                </a:lnTo>
                <a:lnTo>
                  <a:pt x="762762" y="738505"/>
                </a:lnTo>
                <a:lnTo>
                  <a:pt x="859884" y="738505"/>
                </a:lnTo>
                <a:lnTo>
                  <a:pt x="819404" y="633476"/>
                </a:lnTo>
                <a:close/>
              </a:path>
              <a:path w="889635" h="814704">
                <a:moveTo>
                  <a:pt x="39116" y="0"/>
                </a:moveTo>
                <a:lnTo>
                  <a:pt x="0" y="42671"/>
                </a:lnTo>
                <a:lnTo>
                  <a:pt x="741354" y="718975"/>
                </a:lnTo>
                <a:lnTo>
                  <a:pt x="780387" y="676216"/>
                </a:lnTo>
                <a:lnTo>
                  <a:pt x="3911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7655" y="3712971"/>
            <a:ext cx="842010" cy="818515"/>
          </a:xfrm>
          <a:custGeom>
            <a:avLst/>
            <a:gdLst/>
            <a:ahLst/>
            <a:cxnLst/>
            <a:rect l="l" t="t" r="r" b="b"/>
            <a:pathLst>
              <a:path w="842010" h="818514">
                <a:moveTo>
                  <a:pt x="64147" y="635000"/>
                </a:moveTo>
                <a:lnTo>
                  <a:pt x="0" y="818388"/>
                </a:lnTo>
                <a:lnTo>
                  <a:pt x="185165" y="759586"/>
                </a:lnTo>
                <a:lnTo>
                  <a:pt x="164441" y="738251"/>
                </a:lnTo>
                <a:lnTo>
                  <a:pt x="124053" y="738251"/>
                </a:lnTo>
                <a:lnTo>
                  <a:pt x="83705" y="696721"/>
                </a:lnTo>
                <a:lnTo>
                  <a:pt x="104496" y="676538"/>
                </a:lnTo>
                <a:lnTo>
                  <a:pt x="64147" y="635000"/>
                </a:lnTo>
                <a:close/>
              </a:path>
              <a:path w="842010" h="818514">
                <a:moveTo>
                  <a:pt x="104496" y="676538"/>
                </a:moveTo>
                <a:lnTo>
                  <a:pt x="83705" y="696721"/>
                </a:lnTo>
                <a:lnTo>
                  <a:pt x="124053" y="738251"/>
                </a:lnTo>
                <a:lnTo>
                  <a:pt x="144840" y="718072"/>
                </a:lnTo>
                <a:lnTo>
                  <a:pt x="104496" y="676538"/>
                </a:lnTo>
                <a:close/>
              </a:path>
              <a:path w="842010" h="818514">
                <a:moveTo>
                  <a:pt x="144840" y="718072"/>
                </a:moveTo>
                <a:lnTo>
                  <a:pt x="124053" y="738251"/>
                </a:lnTo>
                <a:lnTo>
                  <a:pt x="164441" y="738251"/>
                </a:lnTo>
                <a:lnTo>
                  <a:pt x="144840" y="718072"/>
                </a:lnTo>
                <a:close/>
              </a:path>
              <a:path w="842010" h="818514">
                <a:moveTo>
                  <a:pt x="801369" y="0"/>
                </a:moveTo>
                <a:lnTo>
                  <a:pt x="104496" y="676538"/>
                </a:lnTo>
                <a:lnTo>
                  <a:pt x="144840" y="718072"/>
                </a:lnTo>
                <a:lnTo>
                  <a:pt x="841629" y="41655"/>
                </a:lnTo>
                <a:lnTo>
                  <a:pt x="80136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9512" y="5304790"/>
            <a:ext cx="1510309" cy="191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8027" y="2103120"/>
            <a:ext cx="289560" cy="1158240"/>
          </a:xfrm>
          <a:custGeom>
            <a:avLst/>
            <a:gdLst/>
            <a:ahLst/>
            <a:cxnLst/>
            <a:rect l="l" t="t" r="r" b="b"/>
            <a:pathLst>
              <a:path w="289560" h="1158239">
                <a:moveTo>
                  <a:pt x="115824" y="983995"/>
                </a:moveTo>
                <a:lnTo>
                  <a:pt x="0" y="983995"/>
                </a:lnTo>
                <a:lnTo>
                  <a:pt x="144780" y="1157731"/>
                </a:lnTo>
                <a:lnTo>
                  <a:pt x="265429" y="1012951"/>
                </a:lnTo>
                <a:lnTo>
                  <a:pt x="115824" y="1012951"/>
                </a:lnTo>
                <a:lnTo>
                  <a:pt x="115824" y="983995"/>
                </a:lnTo>
                <a:close/>
              </a:path>
              <a:path w="289560" h="1158239">
                <a:moveTo>
                  <a:pt x="173736" y="0"/>
                </a:moveTo>
                <a:lnTo>
                  <a:pt x="115824" y="0"/>
                </a:lnTo>
                <a:lnTo>
                  <a:pt x="115824" y="1012951"/>
                </a:lnTo>
                <a:lnTo>
                  <a:pt x="173736" y="1012951"/>
                </a:lnTo>
                <a:lnTo>
                  <a:pt x="173736" y="0"/>
                </a:lnTo>
                <a:close/>
              </a:path>
              <a:path w="289560" h="1158239">
                <a:moveTo>
                  <a:pt x="289560" y="983995"/>
                </a:moveTo>
                <a:lnTo>
                  <a:pt x="173736" y="983995"/>
                </a:lnTo>
                <a:lnTo>
                  <a:pt x="173736" y="1012951"/>
                </a:lnTo>
                <a:lnTo>
                  <a:pt x="265429" y="1012951"/>
                </a:lnTo>
                <a:lnTo>
                  <a:pt x="289560" y="983995"/>
                </a:lnTo>
                <a:close/>
              </a:path>
            </a:pathLst>
          </a:custGeom>
          <a:solidFill>
            <a:srgbClr val="007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3671" y="3452495"/>
            <a:ext cx="143001" cy="165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7855" y="3426586"/>
            <a:ext cx="4214114" cy="1941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3671" y="3787775"/>
            <a:ext cx="143001" cy="165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97855" y="3764660"/>
            <a:ext cx="2829687" cy="1913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13732" y="2682239"/>
            <a:ext cx="6952615" cy="628015"/>
          </a:xfrm>
          <a:prstGeom prst="rect">
            <a:avLst/>
          </a:prstGeom>
          <a:solidFill>
            <a:srgbClr val="442258"/>
          </a:solidFill>
        </p:spPr>
        <p:txBody>
          <a:bodyPr vert="horz" wrap="square" lIns="0" tIns="698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50"/>
              </a:spcBef>
            </a:pPr>
            <a:r>
              <a:rPr sz="2800" spc="-325" dirty="0">
                <a:solidFill>
                  <a:srgbClr val="FFFFFF"/>
                </a:solidFill>
                <a:latin typeface="Arial Black"/>
                <a:cs typeface="Arial Black"/>
              </a:rPr>
              <a:t>Why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3247" y="5687669"/>
            <a:ext cx="3059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5" dirty="0">
                <a:solidFill>
                  <a:srgbClr val="001F5F"/>
                </a:solidFill>
                <a:latin typeface="Arial Black"/>
                <a:cs typeface="Arial Black"/>
              </a:rPr>
              <a:t>foo.cloudapp.net </a:t>
            </a: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</a:t>
            </a: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95" dirty="0">
                <a:solidFill>
                  <a:srgbClr val="001F5F"/>
                </a:solidFill>
                <a:latin typeface="Arial"/>
                <a:cs typeface="Arial"/>
              </a:rPr>
              <a:t>VIP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45920" y="3293364"/>
            <a:ext cx="510540" cy="460375"/>
          </a:xfrm>
          <a:custGeom>
            <a:avLst/>
            <a:gdLst/>
            <a:ahLst/>
            <a:cxnLst/>
            <a:rect l="l" t="t" r="r" b="b"/>
            <a:pathLst>
              <a:path w="510539" h="460375">
                <a:moveTo>
                  <a:pt x="0" y="460248"/>
                </a:moveTo>
                <a:lnTo>
                  <a:pt x="510540" y="460248"/>
                </a:lnTo>
                <a:lnTo>
                  <a:pt x="510540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02663" y="3116579"/>
            <a:ext cx="780288" cy="780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90216" y="4555235"/>
            <a:ext cx="567055" cy="586740"/>
          </a:xfrm>
          <a:custGeom>
            <a:avLst/>
            <a:gdLst/>
            <a:ahLst/>
            <a:cxnLst/>
            <a:rect l="l" t="t" r="r" b="b"/>
            <a:pathLst>
              <a:path w="567055" h="586739">
                <a:moveTo>
                  <a:pt x="0" y="586739"/>
                </a:moveTo>
                <a:lnTo>
                  <a:pt x="566928" y="586739"/>
                </a:lnTo>
                <a:lnTo>
                  <a:pt x="566928" y="0"/>
                </a:lnTo>
                <a:lnTo>
                  <a:pt x="0" y="0"/>
                </a:lnTo>
                <a:lnTo>
                  <a:pt x="0" y="5867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71344" y="4457700"/>
            <a:ext cx="780288" cy="780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8951" y="4558284"/>
            <a:ext cx="567055" cy="586740"/>
          </a:xfrm>
          <a:custGeom>
            <a:avLst/>
            <a:gdLst/>
            <a:ahLst/>
            <a:cxnLst/>
            <a:rect l="l" t="t" r="r" b="b"/>
            <a:pathLst>
              <a:path w="567055" h="586739">
                <a:moveTo>
                  <a:pt x="0" y="586739"/>
                </a:moveTo>
                <a:lnTo>
                  <a:pt x="566928" y="586739"/>
                </a:lnTo>
                <a:lnTo>
                  <a:pt x="566928" y="0"/>
                </a:lnTo>
                <a:lnTo>
                  <a:pt x="0" y="0"/>
                </a:lnTo>
                <a:lnTo>
                  <a:pt x="0" y="5867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080" y="4460747"/>
            <a:ext cx="780288" cy="780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0308" y="4054728"/>
            <a:ext cx="657860" cy="220979"/>
          </a:xfrm>
          <a:custGeom>
            <a:avLst/>
            <a:gdLst/>
            <a:ahLst/>
            <a:cxnLst/>
            <a:rect l="l" t="t" r="r" b="b"/>
            <a:pathLst>
              <a:path w="657860" h="220979">
                <a:moveTo>
                  <a:pt x="901" y="161163"/>
                </a:moveTo>
                <a:lnTo>
                  <a:pt x="901" y="208788"/>
                </a:lnTo>
                <a:lnTo>
                  <a:pt x="6968" y="211625"/>
                </a:lnTo>
                <a:lnTo>
                  <a:pt x="44637" y="219979"/>
                </a:lnTo>
                <a:lnTo>
                  <a:pt x="61772" y="220726"/>
                </a:lnTo>
                <a:lnTo>
                  <a:pt x="70221" y="220513"/>
                </a:lnTo>
                <a:lnTo>
                  <a:pt x="108743" y="213121"/>
                </a:lnTo>
                <a:lnTo>
                  <a:pt x="139674" y="187071"/>
                </a:lnTo>
                <a:lnTo>
                  <a:pt x="141601" y="182880"/>
                </a:lnTo>
                <a:lnTo>
                  <a:pt x="59689" y="182880"/>
                </a:lnTo>
                <a:lnTo>
                  <a:pt x="51965" y="182546"/>
                </a:lnTo>
                <a:lnTo>
                  <a:pt x="14404" y="170688"/>
                </a:lnTo>
                <a:lnTo>
                  <a:pt x="7511" y="166258"/>
                </a:lnTo>
                <a:lnTo>
                  <a:pt x="901" y="161163"/>
                </a:lnTo>
                <a:close/>
              </a:path>
              <a:path w="657860" h="220979">
                <a:moveTo>
                  <a:pt x="83794" y="0"/>
                </a:moveTo>
                <a:lnTo>
                  <a:pt x="44287" y="5752"/>
                </a:lnTo>
                <a:lnTo>
                  <a:pt x="10353" y="29059"/>
                </a:lnTo>
                <a:lnTo>
                  <a:pt x="0" y="63373"/>
                </a:lnTo>
                <a:lnTo>
                  <a:pt x="768" y="73638"/>
                </a:lnTo>
                <a:lnTo>
                  <a:pt x="27743" y="113601"/>
                </a:lnTo>
                <a:lnTo>
                  <a:pt x="62217" y="130429"/>
                </a:lnTo>
                <a:lnTo>
                  <a:pt x="67868" y="133096"/>
                </a:lnTo>
                <a:lnTo>
                  <a:pt x="92278" y="150241"/>
                </a:lnTo>
                <a:lnTo>
                  <a:pt x="94653" y="153416"/>
                </a:lnTo>
                <a:lnTo>
                  <a:pt x="95767" y="156972"/>
                </a:lnTo>
                <a:lnTo>
                  <a:pt x="95846" y="164465"/>
                </a:lnTo>
                <a:lnTo>
                  <a:pt x="95110" y="167259"/>
                </a:lnTo>
                <a:lnTo>
                  <a:pt x="75539" y="181229"/>
                </a:lnTo>
                <a:lnTo>
                  <a:pt x="71018" y="182372"/>
                </a:lnTo>
                <a:lnTo>
                  <a:pt x="65735" y="182880"/>
                </a:lnTo>
                <a:lnTo>
                  <a:pt x="141601" y="182880"/>
                </a:lnTo>
                <a:lnTo>
                  <a:pt x="146456" y="148336"/>
                </a:lnTo>
                <a:lnTo>
                  <a:pt x="145161" y="140843"/>
                </a:lnTo>
                <a:lnTo>
                  <a:pt x="120726" y="107442"/>
                </a:lnTo>
                <a:lnTo>
                  <a:pt x="84683" y="89408"/>
                </a:lnTo>
                <a:lnTo>
                  <a:pt x="79082" y="86868"/>
                </a:lnTo>
                <a:lnTo>
                  <a:pt x="53428" y="68961"/>
                </a:lnTo>
                <a:lnTo>
                  <a:pt x="51549" y="66167"/>
                </a:lnTo>
                <a:lnTo>
                  <a:pt x="50722" y="63373"/>
                </a:lnTo>
                <a:lnTo>
                  <a:pt x="50609" y="56134"/>
                </a:lnTo>
                <a:lnTo>
                  <a:pt x="51447" y="53213"/>
                </a:lnTo>
                <a:lnTo>
                  <a:pt x="81013" y="37846"/>
                </a:lnTo>
                <a:lnTo>
                  <a:pt x="137071" y="37846"/>
                </a:lnTo>
                <a:lnTo>
                  <a:pt x="137071" y="8255"/>
                </a:lnTo>
                <a:lnTo>
                  <a:pt x="99512" y="492"/>
                </a:lnTo>
                <a:lnTo>
                  <a:pt x="91891" y="121"/>
                </a:lnTo>
                <a:lnTo>
                  <a:pt x="83794" y="0"/>
                </a:lnTo>
                <a:close/>
              </a:path>
              <a:path w="657860" h="220979">
                <a:moveTo>
                  <a:pt x="137071" y="37846"/>
                </a:moveTo>
                <a:lnTo>
                  <a:pt x="90436" y="37846"/>
                </a:lnTo>
                <a:lnTo>
                  <a:pt x="94640" y="38100"/>
                </a:lnTo>
                <a:lnTo>
                  <a:pt x="103466" y="39370"/>
                </a:lnTo>
                <a:lnTo>
                  <a:pt x="137071" y="52705"/>
                </a:lnTo>
                <a:lnTo>
                  <a:pt x="137071" y="37846"/>
                </a:lnTo>
                <a:close/>
              </a:path>
              <a:path w="657860" h="220979">
                <a:moveTo>
                  <a:pt x="257009" y="3556"/>
                </a:moveTo>
                <a:lnTo>
                  <a:pt x="181406" y="3556"/>
                </a:lnTo>
                <a:lnTo>
                  <a:pt x="181406" y="217043"/>
                </a:lnTo>
                <a:lnTo>
                  <a:pt x="257009" y="217043"/>
                </a:lnTo>
                <a:lnTo>
                  <a:pt x="281543" y="215183"/>
                </a:lnTo>
                <a:lnTo>
                  <a:pt x="303501" y="209597"/>
                </a:lnTo>
                <a:lnTo>
                  <a:pt x="322882" y="200273"/>
                </a:lnTo>
                <a:lnTo>
                  <a:pt x="339686" y="187198"/>
                </a:lnTo>
                <a:lnTo>
                  <a:pt x="347387" y="178054"/>
                </a:lnTo>
                <a:lnTo>
                  <a:pt x="229476" y="178054"/>
                </a:lnTo>
                <a:lnTo>
                  <a:pt x="229476" y="42672"/>
                </a:lnTo>
                <a:lnTo>
                  <a:pt x="350889" y="42672"/>
                </a:lnTo>
                <a:lnTo>
                  <a:pt x="342288" y="29559"/>
                </a:lnTo>
                <a:lnTo>
                  <a:pt x="306756" y="10056"/>
                </a:lnTo>
                <a:lnTo>
                  <a:pt x="257009" y="3556"/>
                </a:lnTo>
                <a:close/>
              </a:path>
              <a:path w="657860" h="220979">
                <a:moveTo>
                  <a:pt x="350889" y="42672"/>
                </a:moveTo>
                <a:lnTo>
                  <a:pt x="252996" y="42672"/>
                </a:lnTo>
                <a:lnTo>
                  <a:pt x="268034" y="43767"/>
                </a:lnTo>
                <a:lnTo>
                  <a:pt x="281293" y="47053"/>
                </a:lnTo>
                <a:lnTo>
                  <a:pt x="315706" y="80962"/>
                </a:lnTo>
                <a:lnTo>
                  <a:pt x="320116" y="108204"/>
                </a:lnTo>
                <a:lnTo>
                  <a:pt x="319004" y="123539"/>
                </a:lnTo>
                <a:lnTo>
                  <a:pt x="302336" y="159258"/>
                </a:lnTo>
                <a:lnTo>
                  <a:pt x="268076" y="176867"/>
                </a:lnTo>
                <a:lnTo>
                  <a:pt x="253288" y="178054"/>
                </a:lnTo>
                <a:lnTo>
                  <a:pt x="347387" y="178054"/>
                </a:lnTo>
                <a:lnTo>
                  <a:pt x="353262" y="171076"/>
                </a:lnTo>
                <a:lnTo>
                  <a:pt x="362958" y="152431"/>
                </a:lnTo>
                <a:lnTo>
                  <a:pt x="368774" y="131262"/>
                </a:lnTo>
                <a:lnTo>
                  <a:pt x="370713" y="107569"/>
                </a:lnTo>
                <a:lnTo>
                  <a:pt x="363607" y="62063"/>
                </a:lnTo>
                <a:lnTo>
                  <a:pt x="350889" y="42672"/>
                </a:lnTo>
                <a:close/>
              </a:path>
              <a:path w="657860" h="220979">
                <a:moveTo>
                  <a:pt x="453504" y="3556"/>
                </a:moveTo>
                <a:lnTo>
                  <a:pt x="405434" y="3556"/>
                </a:lnTo>
                <a:lnTo>
                  <a:pt x="405434" y="217043"/>
                </a:lnTo>
                <a:lnTo>
                  <a:pt x="453504" y="217043"/>
                </a:lnTo>
                <a:lnTo>
                  <a:pt x="453504" y="3556"/>
                </a:lnTo>
                <a:close/>
              </a:path>
              <a:path w="657860" h="220979">
                <a:moveTo>
                  <a:pt x="576757" y="3556"/>
                </a:moveTo>
                <a:lnTo>
                  <a:pt x="501446" y="3556"/>
                </a:lnTo>
                <a:lnTo>
                  <a:pt x="501446" y="217043"/>
                </a:lnTo>
                <a:lnTo>
                  <a:pt x="549516" y="217043"/>
                </a:lnTo>
                <a:lnTo>
                  <a:pt x="549516" y="143510"/>
                </a:lnTo>
                <a:lnTo>
                  <a:pt x="572439" y="143510"/>
                </a:lnTo>
                <a:lnTo>
                  <a:pt x="621731" y="132312"/>
                </a:lnTo>
                <a:lnTo>
                  <a:pt x="647861" y="107061"/>
                </a:lnTo>
                <a:lnTo>
                  <a:pt x="549516" y="107061"/>
                </a:lnTo>
                <a:lnTo>
                  <a:pt x="549516" y="40513"/>
                </a:lnTo>
                <a:lnTo>
                  <a:pt x="651413" y="40513"/>
                </a:lnTo>
                <a:lnTo>
                  <a:pt x="637251" y="20589"/>
                </a:lnTo>
                <a:lnTo>
                  <a:pt x="612045" y="7816"/>
                </a:lnTo>
                <a:lnTo>
                  <a:pt x="576757" y="3556"/>
                </a:lnTo>
                <a:close/>
              </a:path>
              <a:path w="657860" h="220979">
                <a:moveTo>
                  <a:pt x="651413" y="40513"/>
                </a:moveTo>
                <a:lnTo>
                  <a:pt x="568426" y="40513"/>
                </a:lnTo>
                <a:lnTo>
                  <a:pt x="585221" y="42562"/>
                </a:lnTo>
                <a:lnTo>
                  <a:pt x="597219" y="48720"/>
                </a:lnTo>
                <a:lnTo>
                  <a:pt x="604418" y="58997"/>
                </a:lnTo>
                <a:lnTo>
                  <a:pt x="606818" y="73406"/>
                </a:lnTo>
                <a:lnTo>
                  <a:pt x="604418" y="88094"/>
                </a:lnTo>
                <a:lnTo>
                  <a:pt x="597219" y="98615"/>
                </a:lnTo>
                <a:lnTo>
                  <a:pt x="585221" y="104945"/>
                </a:lnTo>
                <a:lnTo>
                  <a:pt x="568426" y="107061"/>
                </a:lnTo>
                <a:lnTo>
                  <a:pt x="647861" y="107061"/>
                </a:lnTo>
                <a:lnTo>
                  <a:pt x="651632" y="100695"/>
                </a:lnTo>
                <a:lnTo>
                  <a:pt x="655969" y="86941"/>
                </a:lnTo>
                <a:lnTo>
                  <a:pt x="657415" y="71628"/>
                </a:lnTo>
                <a:lnTo>
                  <a:pt x="652374" y="41864"/>
                </a:lnTo>
                <a:lnTo>
                  <a:pt x="651413" y="40513"/>
                </a:lnTo>
                <a:close/>
              </a:path>
            </a:pathLst>
          </a:custGeom>
          <a:solidFill>
            <a:srgbClr val="001F5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65907" y="4050029"/>
            <a:ext cx="657860" cy="220979"/>
          </a:xfrm>
          <a:custGeom>
            <a:avLst/>
            <a:gdLst/>
            <a:ahLst/>
            <a:cxnLst/>
            <a:rect l="l" t="t" r="r" b="b"/>
            <a:pathLst>
              <a:path w="657860" h="220979">
                <a:moveTo>
                  <a:pt x="889" y="161163"/>
                </a:moveTo>
                <a:lnTo>
                  <a:pt x="889" y="208788"/>
                </a:lnTo>
                <a:lnTo>
                  <a:pt x="6961" y="211572"/>
                </a:lnTo>
                <a:lnTo>
                  <a:pt x="44640" y="219979"/>
                </a:lnTo>
                <a:lnTo>
                  <a:pt x="61722" y="220726"/>
                </a:lnTo>
                <a:lnTo>
                  <a:pt x="70195" y="220513"/>
                </a:lnTo>
                <a:lnTo>
                  <a:pt x="108712" y="213121"/>
                </a:lnTo>
                <a:lnTo>
                  <a:pt x="139700" y="187071"/>
                </a:lnTo>
                <a:lnTo>
                  <a:pt x="141600" y="182880"/>
                </a:lnTo>
                <a:lnTo>
                  <a:pt x="59690" y="182880"/>
                </a:lnTo>
                <a:lnTo>
                  <a:pt x="51978" y="182546"/>
                </a:lnTo>
                <a:lnTo>
                  <a:pt x="14414" y="170688"/>
                </a:lnTo>
                <a:lnTo>
                  <a:pt x="7508" y="166258"/>
                </a:lnTo>
                <a:lnTo>
                  <a:pt x="889" y="161163"/>
                </a:lnTo>
                <a:close/>
              </a:path>
              <a:path w="657860" h="220979">
                <a:moveTo>
                  <a:pt x="83819" y="0"/>
                </a:moveTo>
                <a:lnTo>
                  <a:pt x="44305" y="5752"/>
                </a:lnTo>
                <a:lnTo>
                  <a:pt x="10372" y="29059"/>
                </a:lnTo>
                <a:lnTo>
                  <a:pt x="0" y="63373"/>
                </a:lnTo>
                <a:lnTo>
                  <a:pt x="763" y="73638"/>
                </a:lnTo>
                <a:lnTo>
                  <a:pt x="27733" y="113601"/>
                </a:lnTo>
                <a:lnTo>
                  <a:pt x="56134" y="127889"/>
                </a:lnTo>
                <a:lnTo>
                  <a:pt x="62230" y="130429"/>
                </a:lnTo>
                <a:lnTo>
                  <a:pt x="67818" y="133096"/>
                </a:lnTo>
                <a:lnTo>
                  <a:pt x="73533" y="135636"/>
                </a:lnTo>
                <a:lnTo>
                  <a:pt x="78359" y="138303"/>
                </a:lnTo>
                <a:lnTo>
                  <a:pt x="95885" y="164465"/>
                </a:lnTo>
                <a:lnTo>
                  <a:pt x="95123" y="167259"/>
                </a:lnTo>
                <a:lnTo>
                  <a:pt x="75565" y="181229"/>
                </a:lnTo>
                <a:lnTo>
                  <a:pt x="70993" y="182372"/>
                </a:lnTo>
                <a:lnTo>
                  <a:pt x="65786" y="182880"/>
                </a:lnTo>
                <a:lnTo>
                  <a:pt x="141600" y="182880"/>
                </a:lnTo>
                <a:lnTo>
                  <a:pt x="146431" y="148336"/>
                </a:lnTo>
                <a:lnTo>
                  <a:pt x="145161" y="140843"/>
                </a:lnTo>
                <a:lnTo>
                  <a:pt x="120777" y="107442"/>
                </a:lnTo>
                <a:lnTo>
                  <a:pt x="84709" y="89408"/>
                </a:lnTo>
                <a:lnTo>
                  <a:pt x="79121" y="86868"/>
                </a:lnTo>
                <a:lnTo>
                  <a:pt x="50673" y="56134"/>
                </a:lnTo>
                <a:lnTo>
                  <a:pt x="51435" y="53213"/>
                </a:lnTo>
                <a:lnTo>
                  <a:pt x="53086" y="50546"/>
                </a:lnTo>
                <a:lnTo>
                  <a:pt x="54864" y="47879"/>
                </a:lnTo>
                <a:lnTo>
                  <a:pt x="57150" y="45593"/>
                </a:lnTo>
                <a:lnTo>
                  <a:pt x="60325" y="43815"/>
                </a:lnTo>
                <a:lnTo>
                  <a:pt x="63373" y="41910"/>
                </a:lnTo>
                <a:lnTo>
                  <a:pt x="67183" y="40386"/>
                </a:lnTo>
                <a:lnTo>
                  <a:pt x="76073" y="38354"/>
                </a:lnTo>
                <a:lnTo>
                  <a:pt x="81025" y="37846"/>
                </a:lnTo>
                <a:lnTo>
                  <a:pt x="137033" y="37846"/>
                </a:lnTo>
                <a:lnTo>
                  <a:pt x="137033" y="8255"/>
                </a:lnTo>
                <a:lnTo>
                  <a:pt x="99504" y="492"/>
                </a:lnTo>
                <a:lnTo>
                  <a:pt x="91888" y="121"/>
                </a:lnTo>
                <a:lnTo>
                  <a:pt x="83819" y="0"/>
                </a:lnTo>
                <a:close/>
              </a:path>
              <a:path w="657860" h="220979">
                <a:moveTo>
                  <a:pt x="137033" y="37846"/>
                </a:moveTo>
                <a:lnTo>
                  <a:pt x="90424" y="37846"/>
                </a:lnTo>
                <a:lnTo>
                  <a:pt x="94615" y="38100"/>
                </a:lnTo>
                <a:lnTo>
                  <a:pt x="99060" y="38735"/>
                </a:lnTo>
                <a:lnTo>
                  <a:pt x="125349" y="46101"/>
                </a:lnTo>
                <a:lnTo>
                  <a:pt x="129667" y="48006"/>
                </a:lnTo>
                <a:lnTo>
                  <a:pt x="133477" y="50165"/>
                </a:lnTo>
                <a:lnTo>
                  <a:pt x="137033" y="52705"/>
                </a:lnTo>
                <a:lnTo>
                  <a:pt x="137033" y="37846"/>
                </a:lnTo>
                <a:close/>
              </a:path>
              <a:path w="657860" h="220979">
                <a:moveTo>
                  <a:pt x="257048" y="3556"/>
                </a:moveTo>
                <a:lnTo>
                  <a:pt x="181356" y="3556"/>
                </a:lnTo>
                <a:lnTo>
                  <a:pt x="181356" y="217043"/>
                </a:lnTo>
                <a:lnTo>
                  <a:pt x="257048" y="217043"/>
                </a:lnTo>
                <a:lnTo>
                  <a:pt x="281574" y="215183"/>
                </a:lnTo>
                <a:lnTo>
                  <a:pt x="303530" y="209597"/>
                </a:lnTo>
                <a:lnTo>
                  <a:pt x="322913" y="200273"/>
                </a:lnTo>
                <a:lnTo>
                  <a:pt x="339725" y="187198"/>
                </a:lnTo>
                <a:lnTo>
                  <a:pt x="347424" y="178054"/>
                </a:lnTo>
                <a:lnTo>
                  <a:pt x="229489" y="178054"/>
                </a:lnTo>
                <a:lnTo>
                  <a:pt x="229489" y="42672"/>
                </a:lnTo>
                <a:lnTo>
                  <a:pt x="350906" y="42672"/>
                </a:lnTo>
                <a:lnTo>
                  <a:pt x="342312" y="29559"/>
                </a:lnTo>
                <a:lnTo>
                  <a:pt x="306794" y="10056"/>
                </a:lnTo>
                <a:lnTo>
                  <a:pt x="257048" y="3556"/>
                </a:lnTo>
                <a:close/>
              </a:path>
              <a:path w="657860" h="220979">
                <a:moveTo>
                  <a:pt x="350906" y="42672"/>
                </a:moveTo>
                <a:lnTo>
                  <a:pt x="252984" y="42672"/>
                </a:lnTo>
                <a:lnTo>
                  <a:pt x="268009" y="43767"/>
                </a:lnTo>
                <a:lnTo>
                  <a:pt x="281273" y="47053"/>
                </a:lnTo>
                <a:lnTo>
                  <a:pt x="315721" y="80962"/>
                </a:lnTo>
                <a:lnTo>
                  <a:pt x="320167" y="108204"/>
                </a:lnTo>
                <a:lnTo>
                  <a:pt x="319049" y="123539"/>
                </a:lnTo>
                <a:lnTo>
                  <a:pt x="302387" y="159258"/>
                </a:lnTo>
                <a:lnTo>
                  <a:pt x="268079" y="176867"/>
                </a:lnTo>
                <a:lnTo>
                  <a:pt x="253237" y="178054"/>
                </a:lnTo>
                <a:lnTo>
                  <a:pt x="347424" y="178054"/>
                </a:lnTo>
                <a:lnTo>
                  <a:pt x="353300" y="171076"/>
                </a:lnTo>
                <a:lnTo>
                  <a:pt x="362981" y="152431"/>
                </a:lnTo>
                <a:lnTo>
                  <a:pt x="368782" y="131262"/>
                </a:lnTo>
                <a:lnTo>
                  <a:pt x="370713" y="107569"/>
                </a:lnTo>
                <a:lnTo>
                  <a:pt x="363614" y="62063"/>
                </a:lnTo>
                <a:lnTo>
                  <a:pt x="350906" y="42672"/>
                </a:lnTo>
                <a:close/>
              </a:path>
              <a:path w="657860" h="220979">
                <a:moveTo>
                  <a:pt x="453517" y="3556"/>
                </a:moveTo>
                <a:lnTo>
                  <a:pt x="405384" y="3556"/>
                </a:lnTo>
                <a:lnTo>
                  <a:pt x="405384" y="217043"/>
                </a:lnTo>
                <a:lnTo>
                  <a:pt x="453517" y="217043"/>
                </a:lnTo>
                <a:lnTo>
                  <a:pt x="453517" y="3556"/>
                </a:lnTo>
                <a:close/>
              </a:path>
              <a:path w="657860" h="220979">
                <a:moveTo>
                  <a:pt x="576707" y="3556"/>
                </a:moveTo>
                <a:lnTo>
                  <a:pt x="501396" y="3556"/>
                </a:lnTo>
                <a:lnTo>
                  <a:pt x="501396" y="217043"/>
                </a:lnTo>
                <a:lnTo>
                  <a:pt x="549529" y="217043"/>
                </a:lnTo>
                <a:lnTo>
                  <a:pt x="549529" y="143510"/>
                </a:lnTo>
                <a:lnTo>
                  <a:pt x="572389" y="143510"/>
                </a:lnTo>
                <a:lnTo>
                  <a:pt x="621734" y="132312"/>
                </a:lnTo>
                <a:lnTo>
                  <a:pt x="647861" y="107061"/>
                </a:lnTo>
                <a:lnTo>
                  <a:pt x="549529" y="107061"/>
                </a:lnTo>
                <a:lnTo>
                  <a:pt x="549529" y="40513"/>
                </a:lnTo>
                <a:lnTo>
                  <a:pt x="651468" y="40513"/>
                </a:lnTo>
                <a:lnTo>
                  <a:pt x="637286" y="20589"/>
                </a:lnTo>
                <a:lnTo>
                  <a:pt x="612044" y="7816"/>
                </a:lnTo>
                <a:lnTo>
                  <a:pt x="576707" y="3556"/>
                </a:lnTo>
                <a:close/>
              </a:path>
              <a:path w="657860" h="220979">
                <a:moveTo>
                  <a:pt x="651468" y="40513"/>
                </a:moveTo>
                <a:lnTo>
                  <a:pt x="568452" y="40513"/>
                </a:lnTo>
                <a:lnTo>
                  <a:pt x="585214" y="42562"/>
                </a:lnTo>
                <a:lnTo>
                  <a:pt x="597201" y="48720"/>
                </a:lnTo>
                <a:lnTo>
                  <a:pt x="604402" y="58997"/>
                </a:lnTo>
                <a:lnTo>
                  <a:pt x="606806" y="73406"/>
                </a:lnTo>
                <a:lnTo>
                  <a:pt x="604402" y="88094"/>
                </a:lnTo>
                <a:lnTo>
                  <a:pt x="597201" y="98615"/>
                </a:lnTo>
                <a:lnTo>
                  <a:pt x="585214" y="104945"/>
                </a:lnTo>
                <a:lnTo>
                  <a:pt x="568452" y="107061"/>
                </a:lnTo>
                <a:lnTo>
                  <a:pt x="647861" y="107061"/>
                </a:lnTo>
                <a:lnTo>
                  <a:pt x="651668" y="100647"/>
                </a:lnTo>
                <a:lnTo>
                  <a:pt x="656026" y="86887"/>
                </a:lnTo>
                <a:lnTo>
                  <a:pt x="657479" y="71628"/>
                </a:lnTo>
                <a:lnTo>
                  <a:pt x="652430" y="41864"/>
                </a:lnTo>
                <a:lnTo>
                  <a:pt x="651468" y="40513"/>
                </a:lnTo>
                <a:close/>
              </a:path>
            </a:pathLst>
          </a:custGeom>
          <a:solidFill>
            <a:srgbClr val="001F5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37450" y="2841625"/>
            <a:ext cx="478155" cy="213995"/>
          </a:xfrm>
          <a:custGeom>
            <a:avLst/>
            <a:gdLst/>
            <a:ahLst/>
            <a:cxnLst/>
            <a:rect l="l" t="t" r="r" b="b"/>
            <a:pathLst>
              <a:path w="478155" h="213994">
                <a:moveTo>
                  <a:pt x="51790" y="0"/>
                </a:moveTo>
                <a:lnTo>
                  <a:pt x="0" y="0"/>
                </a:lnTo>
                <a:lnTo>
                  <a:pt x="72631" y="213487"/>
                </a:lnTo>
                <a:lnTo>
                  <a:pt x="127101" y="213487"/>
                </a:lnTo>
                <a:lnTo>
                  <a:pt x="142103" y="169925"/>
                </a:lnTo>
                <a:lnTo>
                  <a:pt x="100609" y="169925"/>
                </a:lnTo>
                <a:lnTo>
                  <a:pt x="100114" y="163702"/>
                </a:lnTo>
                <a:lnTo>
                  <a:pt x="98666" y="156590"/>
                </a:lnTo>
                <a:lnTo>
                  <a:pt x="96291" y="148589"/>
                </a:lnTo>
                <a:lnTo>
                  <a:pt x="51790" y="0"/>
                </a:lnTo>
                <a:close/>
              </a:path>
              <a:path w="478155" h="213994">
                <a:moveTo>
                  <a:pt x="200621" y="0"/>
                </a:moveTo>
                <a:lnTo>
                  <a:pt x="150329" y="0"/>
                </a:lnTo>
                <a:lnTo>
                  <a:pt x="106108" y="147954"/>
                </a:lnTo>
                <a:lnTo>
                  <a:pt x="103733" y="155955"/>
                </a:lnTo>
                <a:lnTo>
                  <a:pt x="102196" y="163195"/>
                </a:lnTo>
                <a:lnTo>
                  <a:pt x="101498" y="169925"/>
                </a:lnTo>
                <a:lnTo>
                  <a:pt x="142103" y="169925"/>
                </a:lnTo>
                <a:lnTo>
                  <a:pt x="200621" y="0"/>
                </a:lnTo>
                <a:close/>
              </a:path>
              <a:path w="478155" h="213994">
                <a:moveTo>
                  <a:pt x="273646" y="0"/>
                </a:moveTo>
                <a:lnTo>
                  <a:pt x="225640" y="0"/>
                </a:lnTo>
                <a:lnTo>
                  <a:pt x="225640" y="213487"/>
                </a:lnTo>
                <a:lnTo>
                  <a:pt x="273646" y="213487"/>
                </a:lnTo>
                <a:lnTo>
                  <a:pt x="273646" y="0"/>
                </a:lnTo>
                <a:close/>
              </a:path>
              <a:path w="478155" h="213994">
                <a:moveTo>
                  <a:pt x="396963" y="0"/>
                </a:moveTo>
                <a:lnTo>
                  <a:pt x="321652" y="0"/>
                </a:lnTo>
                <a:lnTo>
                  <a:pt x="321652" y="213487"/>
                </a:lnTo>
                <a:lnTo>
                  <a:pt x="369658" y="213487"/>
                </a:lnTo>
                <a:lnTo>
                  <a:pt x="369658" y="139953"/>
                </a:lnTo>
                <a:lnTo>
                  <a:pt x="392645" y="139953"/>
                </a:lnTo>
                <a:lnTo>
                  <a:pt x="441919" y="128809"/>
                </a:lnTo>
                <a:lnTo>
                  <a:pt x="468067" y="103504"/>
                </a:lnTo>
                <a:lnTo>
                  <a:pt x="369658" y="103504"/>
                </a:lnTo>
                <a:lnTo>
                  <a:pt x="369658" y="36957"/>
                </a:lnTo>
                <a:lnTo>
                  <a:pt x="471601" y="36957"/>
                </a:lnTo>
                <a:lnTo>
                  <a:pt x="457431" y="17033"/>
                </a:lnTo>
                <a:lnTo>
                  <a:pt x="432228" y="4260"/>
                </a:lnTo>
                <a:lnTo>
                  <a:pt x="396963" y="0"/>
                </a:lnTo>
                <a:close/>
              </a:path>
              <a:path w="478155" h="213994">
                <a:moveTo>
                  <a:pt x="471601" y="36957"/>
                </a:moveTo>
                <a:lnTo>
                  <a:pt x="388581" y="36957"/>
                </a:lnTo>
                <a:lnTo>
                  <a:pt x="405397" y="39006"/>
                </a:lnTo>
                <a:lnTo>
                  <a:pt x="417379" y="45164"/>
                </a:lnTo>
                <a:lnTo>
                  <a:pt x="424550" y="55441"/>
                </a:lnTo>
                <a:lnTo>
                  <a:pt x="426935" y="69850"/>
                </a:lnTo>
                <a:lnTo>
                  <a:pt x="424550" y="84591"/>
                </a:lnTo>
                <a:lnTo>
                  <a:pt x="417379" y="95107"/>
                </a:lnTo>
                <a:lnTo>
                  <a:pt x="405397" y="101407"/>
                </a:lnTo>
                <a:lnTo>
                  <a:pt x="388581" y="103504"/>
                </a:lnTo>
                <a:lnTo>
                  <a:pt x="468067" y="103504"/>
                </a:lnTo>
                <a:lnTo>
                  <a:pt x="471814" y="97155"/>
                </a:lnTo>
                <a:lnTo>
                  <a:pt x="476158" y="83387"/>
                </a:lnTo>
                <a:lnTo>
                  <a:pt x="477608" y="68072"/>
                </a:lnTo>
                <a:lnTo>
                  <a:pt x="472562" y="38308"/>
                </a:lnTo>
                <a:lnTo>
                  <a:pt x="471601" y="36957"/>
                </a:lnTo>
                <a:close/>
              </a:path>
            </a:pathLst>
          </a:custGeom>
          <a:solidFill>
            <a:srgbClr val="001F5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812" y="115316"/>
            <a:ext cx="11073588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/>
              <a:t>Instance Public IP Address</a:t>
            </a:r>
          </a:p>
        </p:txBody>
      </p:sp>
      <p:sp>
        <p:nvSpPr>
          <p:cNvPr id="4" name="object 4"/>
          <p:cNvSpPr/>
          <p:nvPr/>
        </p:nvSpPr>
        <p:spPr>
          <a:xfrm>
            <a:off x="1232916" y="1202436"/>
            <a:ext cx="1320165" cy="850900"/>
          </a:xfrm>
          <a:custGeom>
            <a:avLst/>
            <a:gdLst/>
            <a:ahLst/>
            <a:cxnLst/>
            <a:rect l="l" t="t" r="r" b="b"/>
            <a:pathLst>
              <a:path w="1320164" h="850900">
                <a:moveTo>
                  <a:pt x="1152525" y="0"/>
                </a:moveTo>
                <a:lnTo>
                  <a:pt x="167259" y="0"/>
                </a:lnTo>
                <a:lnTo>
                  <a:pt x="144793" y="4867"/>
                </a:lnTo>
                <a:lnTo>
                  <a:pt x="126698" y="17700"/>
                </a:lnTo>
                <a:lnTo>
                  <a:pt x="114627" y="35843"/>
                </a:lnTo>
                <a:lnTo>
                  <a:pt x="110236" y="56641"/>
                </a:lnTo>
                <a:lnTo>
                  <a:pt x="110236" y="644905"/>
                </a:lnTo>
                <a:lnTo>
                  <a:pt x="0" y="779526"/>
                </a:lnTo>
                <a:lnTo>
                  <a:pt x="5558" y="807047"/>
                </a:lnTo>
                <a:lnTo>
                  <a:pt x="20451" y="829579"/>
                </a:lnTo>
                <a:lnTo>
                  <a:pt x="42010" y="844802"/>
                </a:lnTo>
                <a:lnTo>
                  <a:pt x="67564" y="850391"/>
                </a:lnTo>
                <a:lnTo>
                  <a:pt x="1252220" y="850391"/>
                </a:lnTo>
                <a:lnTo>
                  <a:pt x="1277778" y="844802"/>
                </a:lnTo>
                <a:lnTo>
                  <a:pt x="1299336" y="829579"/>
                </a:lnTo>
                <a:lnTo>
                  <a:pt x="1314227" y="807047"/>
                </a:lnTo>
                <a:lnTo>
                  <a:pt x="1316220" y="797178"/>
                </a:lnTo>
                <a:lnTo>
                  <a:pt x="537210" y="797178"/>
                </a:lnTo>
                <a:lnTo>
                  <a:pt x="526541" y="790193"/>
                </a:lnTo>
                <a:lnTo>
                  <a:pt x="526541" y="786638"/>
                </a:lnTo>
                <a:lnTo>
                  <a:pt x="551434" y="740537"/>
                </a:lnTo>
                <a:lnTo>
                  <a:pt x="551434" y="736980"/>
                </a:lnTo>
                <a:lnTo>
                  <a:pt x="558546" y="733425"/>
                </a:lnTo>
                <a:lnTo>
                  <a:pt x="1282033" y="733425"/>
                </a:lnTo>
                <a:lnTo>
                  <a:pt x="1209548" y="644905"/>
                </a:lnTo>
                <a:lnTo>
                  <a:pt x="1209548" y="630681"/>
                </a:lnTo>
                <a:lnTo>
                  <a:pt x="199262" y="630681"/>
                </a:lnTo>
                <a:lnTo>
                  <a:pt x="199262" y="116966"/>
                </a:lnTo>
                <a:lnTo>
                  <a:pt x="201152" y="105021"/>
                </a:lnTo>
                <a:lnTo>
                  <a:pt x="206375" y="96075"/>
                </a:lnTo>
                <a:lnTo>
                  <a:pt x="214264" y="90463"/>
                </a:lnTo>
                <a:lnTo>
                  <a:pt x="224155" y="88518"/>
                </a:lnTo>
                <a:lnTo>
                  <a:pt x="1209548" y="88518"/>
                </a:lnTo>
                <a:lnTo>
                  <a:pt x="1209548" y="56641"/>
                </a:lnTo>
                <a:lnTo>
                  <a:pt x="1205156" y="35843"/>
                </a:lnTo>
                <a:lnTo>
                  <a:pt x="1193085" y="17700"/>
                </a:lnTo>
                <a:lnTo>
                  <a:pt x="1174990" y="4867"/>
                </a:lnTo>
                <a:lnTo>
                  <a:pt x="1152525" y="0"/>
                </a:lnTo>
                <a:close/>
              </a:path>
              <a:path w="1320164" h="850900">
                <a:moveTo>
                  <a:pt x="1282033" y="733425"/>
                </a:moveTo>
                <a:lnTo>
                  <a:pt x="739902" y="733425"/>
                </a:lnTo>
                <a:lnTo>
                  <a:pt x="747014" y="736980"/>
                </a:lnTo>
                <a:lnTo>
                  <a:pt x="747014" y="740537"/>
                </a:lnTo>
                <a:lnTo>
                  <a:pt x="771906" y="786638"/>
                </a:lnTo>
                <a:lnTo>
                  <a:pt x="771906" y="790193"/>
                </a:lnTo>
                <a:lnTo>
                  <a:pt x="761238" y="797178"/>
                </a:lnTo>
                <a:lnTo>
                  <a:pt x="1316220" y="797178"/>
                </a:lnTo>
                <a:lnTo>
                  <a:pt x="1319784" y="779526"/>
                </a:lnTo>
                <a:lnTo>
                  <a:pt x="1282033" y="733425"/>
                </a:lnTo>
                <a:close/>
              </a:path>
              <a:path w="1320164" h="850900">
                <a:moveTo>
                  <a:pt x="1209548" y="88518"/>
                </a:moveTo>
                <a:lnTo>
                  <a:pt x="1095629" y="88518"/>
                </a:lnTo>
                <a:lnTo>
                  <a:pt x="1105519" y="90463"/>
                </a:lnTo>
                <a:lnTo>
                  <a:pt x="1113409" y="96075"/>
                </a:lnTo>
                <a:lnTo>
                  <a:pt x="1118631" y="105021"/>
                </a:lnTo>
                <a:lnTo>
                  <a:pt x="1120521" y="116966"/>
                </a:lnTo>
                <a:lnTo>
                  <a:pt x="1120521" y="630681"/>
                </a:lnTo>
                <a:lnTo>
                  <a:pt x="1209548" y="630681"/>
                </a:lnTo>
                <a:lnTo>
                  <a:pt x="1209548" y="88518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208" y="2734055"/>
            <a:ext cx="2741930" cy="2865120"/>
          </a:xfrm>
          <a:custGeom>
            <a:avLst/>
            <a:gdLst/>
            <a:ahLst/>
            <a:cxnLst/>
            <a:rect l="l" t="t" r="r" b="b"/>
            <a:pathLst>
              <a:path w="2741929" h="2865120">
                <a:moveTo>
                  <a:pt x="0" y="2865120"/>
                </a:moveTo>
                <a:lnTo>
                  <a:pt x="2741676" y="2865120"/>
                </a:lnTo>
                <a:lnTo>
                  <a:pt x="2741676" y="0"/>
                </a:lnTo>
                <a:lnTo>
                  <a:pt x="0" y="0"/>
                </a:lnTo>
                <a:lnTo>
                  <a:pt x="0" y="2865120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0201" y="3717035"/>
            <a:ext cx="889635" cy="814705"/>
          </a:xfrm>
          <a:custGeom>
            <a:avLst/>
            <a:gdLst/>
            <a:ahLst/>
            <a:cxnLst/>
            <a:rect l="l" t="t" r="r" b="b"/>
            <a:pathLst>
              <a:path w="889635" h="814704">
                <a:moveTo>
                  <a:pt x="741354" y="718975"/>
                </a:moveTo>
                <a:lnTo>
                  <a:pt x="702310" y="761745"/>
                </a:lnTo>
                <a:lnTo>
                  <a:pt x="889254" y="814705"/>
                </a:lnTo>
                <a:lnTo>
                  <a:pt x="859884" y="738505"/>
                </a:lnTo>
                <a:lnTo>
                  <a:pt x="762762" y="738505"/>
                </a:lnTo>
                <a:lnTo>
                  <a:pt x="741354" y="718975"/>
                </a:lnTo>
                <a:close/>
              </a:path>
              <a:path w="889635" h="814704">
                <a:moveTo>
                  <a:pt x="780387" y="676216"/>
                </a:moveTo>
                <a:lnTo>
                  <a:pt x="741354" y="718975"/>
                </a:lnTo>
                <a:lnTo>
                  <a:pt x="762762" y="738505"/>
                </a:lnTo>
                <a:lnTo>
                  <a:pt x="801751" y="695706"/>
                </a:lnTo>
                <a:lnTo>
                  <a:pt x="780387" y="676216"/>
                </a:lnTo>
                <a:close/>
              </a:path>
              <a:path w="889635" h="814704">
                <a:moveTo>
                  <a:pt x="819404" y="633476"/>
                </a:moveTo>
                <a:lnTo>
                  <a:pt x="780387" y="676216"/>
                </a:lnTo>
                <a:lnTo>
                  <a:pt x="801751" y="695706"/>
                </a:lnTo>
                <a:lnTo>
                  <a:pt x="762762" y="738505"/>
                </a:lnTo>
                <a:lnTo>
                  <a:pt x="859884" y="738505"/>
                </a:lnTo>
                <a:lnTo>
                  <a:pt x="819404" y="633476"/>
                </a:lnTo>
                <a:close/>
              </a:path>
              <a:path w="889635" h="814704">
                <a:moveTo>
                  <a:pt x="39116" y="0"/>
                </a:moveTo>
                <a:lnTo>
                  <a:pt x="0" y="42671"/>
                </a:lnTo>
                <a:lnTo>
                  <a:pt x="741354" y="718975"/>
                </a:lnTo>
                <a:lnTo>
                  <a:pt x="780387" y="676216"/>
                </a:lnTo>
                <a:lnTo>
                  <a:pt x="3911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6016" y="3722751"/>
            <a:ext cx="499745" cy="1127760"/>
          </a:xfrm>
          <a:custGeom>
            <a:avLst/>
            <a:gdLst/>
            <a:ahLst/>
            <a:cxnLst/>
            <a:rect l="l" t="t" r="r" b="b"/>
            <a:pathLst>
              <a:path w="499744" h="1127760">
                <a:moveTo>
                  <a:pt x="0" y="934085"/>
                </a:moveTo>
                <a:lnTo>
                  <a:pt x="14351" y="1127760"/>
                </a:lnTo>
                <a:lnTo>
                  <a:pt x="155128" y="1004824"/>
                </a:lnTo>
                <a:lnTo>
                  <a:pt x="96139" y="1004824"/>
                </a:lnTo>
                <a:lnTo>
                  <a:pt x="42545" y="982853"/>
                </a:lnTo>
                <a:lnTo>
                  <a:pt x="53540" y="956051"/>
                </a:lnTo>
                <a:lnTo>
                  <a:pt x="0" y="934085"/>
                </a:lnTo>
                <a:close/>
              </a:path>
              <a:path w="499744" h="1127760">
                <a:moveTo>
                  <a:pt x="53540" y="956051"/>
                </a:moveTo>
                <a:lnTo>
                  <a:pt x="42545" y="982853"/>
                </a:lnTo>
                <a:lnTo>
                  <a:pt x="96139" y="1004824"/>
                </a:lnTo>
                <a:lnTo>
                  <a:pt x="107129" y="978037"/>
                </a:lnTo>
                <a:lnTo>
                  <a:pt x="53540" y="956051"/>
                </a:lnTo>
                <a:close/>
              </a:path>
              <a:path w="499744" h="1127760">
                <a:moveTo>
                  <a:pt x="107129" y="978037"/>
                </a:moveTo>
                <a:lnTo>
                  <a:pt x="96139" y="1004824"/>
                </a:lnTo>
                <a:lnTo>
                  <a:pt x="155128" y="1004824"/>
                </a:lnTo>
                <a:lnTo>
                  <a:pt x="160655" y="999998"/>
                </a:lnTo>
                <a:lnTo>
                  <a:pt x="107129" y="978037"/>
                </a:lnTo>
                <a:close/>
              </a:path>
              <a:path w="499744" h="1127760">
                <a:moveTo>
                  <a:pt x="445770" y="0"/>
                </a:moveTo>
                <a:lnTo>
                  <a:pt x="53540" y="956051"/>
                </a:lnTo>
                <a:lnTo>
                  <a:pt x="107129" y="978037"/>
                </a:lnTo>
                <a:lnTo>
                  <a:pt x="499364" y="22098"/>
                </a:lnTo>
                <a:lnTo>
                  <a:pt x="44577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4054" y="2846070"/>
            <a:ext cx="478155" cy="213995"/>
          </a:xfrm>
          <a:custGeom>
            <a:avLst/>
            <a:gdLst/>
            <a:ahLst/>
            <a:cxnLst/>
            <a:rect l="l" t="t" r="r" b="b"/>
            <a:pathLst>
              <a:path w="478155" h="213994">
                <a:moveTo>
                  <a:pt x="51815" y="0"/>
                </a:moveTo>
                <a:lnTo>
                  <a:pt x="0" y="0"/>
                </a:lnTo>
                <a:lnTo>
                  <a:pt x="72643" y="213487"/>
                </a:lnTo>
                <a:lnTo>
                  <a:pt x="127126" y="213487"/>
                </a:lnTo>
                <a:lnTo>
                  <a:pt x="142131" y="169925"/>
                </a:lnTo>
                <a:lnTo>
                  <a:pt x="100583" y="169925"/>
                </a:lnTo>
                <a:lnTo>
                  <a:pt x="100075" y="163702"/>
                </a:lnTo>
                <a:lnTo>
                  <a:pt x="98678" y="156590"/>
                </a:lnTo>
                <a:lnTo>
                  <a:pt x="96265" y="148589"/>
                </a:lnTo>
                <a:lnTo>
                  <a:pt x="51815" y="0"/>
                </a:lnTo>
                <a:close/>
              </a:path>
              <a:path w="478155" h="213994">
                <a:moveTo>
                  <a:pt x="200659" y="0"/>
                </a:moveTo>
                <a:lnTo>
                  <a:pt x="150368" y="0"/>
                </a:lnTo>
                <a:lnTo>
                  <a:pt x="106171" y="147954"/>
                </a:lnTo>
                <a:lnTo>
                  <a:pt x="103758" y="155955"/>
                </a:lnTo>
                <a:lnTo>
                  <a:pt x="102234" y="163194"/>
                </a:lnTo>
                <a:lnTo>
                  <a:pt x="101472" y="169925"/>
                </a:lnTo>
                <a:lnTo>
                  <a:pt x="142131" y="169925"/>
                </a:lnTo>
                <a:lnTo>
                  <a:pt x="200659" y="0"/>
                </a:lnTo>
                <a:close/>
              </a:path>
              <a:path w="478155" h="213994">
                <a:moveTo>
                  <a:pt x="273684" y="0"/>
                </a:moveTo>
                <a:lnTo>
                  <a:pt x="225551" y="0"/>
                </a:lnTo>
                <a:lnTo>
                  <a:pt x="225551" y="213487"/>
                </a:lnTo>
                <a:lnTo>
                  <a:pt x="273684" y="213487"/>
                </a:lnTo>
                <a:lnTo>
                  <a:pt x="273684" y="0"/>
                </a:lnTo>
                <a:close/>
              </a:path>
              <a:path w="478155" h="213994">
                <a:moveTo>
                  <a:pt x="396875" y="0"/>
                </a:moveTo>
                <a:lnTo>
                  <a:pt x="321563" y="0"/>
                </a:lnTo>
                <a:lnTo>
                  <a:pt x="321563" y="213487"/>
                </a:lnTo>
                <a:lnTo>
                  <a:pt x="369696" y="213487"/>
                </a:lnTo>
                <a:lnTo>
                  <a:pt x="369696" y="139953"/>
                </a:lnTo>
                <a:lnTo>
                  <a:pt x="392556" y="139953"/>
                </a:lnTo>
                <a:lnTo>
                  <a:pt x="441902" y="128809"/>
                </a:lnTo>
                <a:lnTo>
                  <a:pt x="468069" y="103504"/>
                </a:lnTo>
                <a:lnTo>
                  <a:pt x="369696" y="103504"/>
                </a:lnTo>
                <a:lnTo>
                  <a:pt x="369696" y="36956"/>
                </a:lnTo>
                <a:lnTo>
                  <a:pt x="471636" y="36956"/>
                </a:lnTo>
                <a:lnTo>
                  <a:pt x="457453" y="17033"/>
                </a:lnTo>
                <a:lnTo>
                  <a:pt x="432212" y="4260"/>
                </a:lnTo>
                <a:lnTo>
                  <a:pt x="396875" y="0"/>
                </a:lnTo>
                <a:close/>
              </a:path>
              <a:path w="478155" h="213994">
                <a:moveTo>
                  <a:pt x="471636" y="36956"/>
                </a:moveTo>
                <a:lnTo>
                  <a:pt x="388619" y="36956"/>
                </a:lnTo>
                <a:lnTo>
                  <a:pt x="405382" y="39006"/>
                </a:lnTo>
                <a:lnTo>
                  <a:pt x="417369" y="45164"/>
                </a:lnTo>
                <a:lnTo>
                  <a:pt x="424570" y="55441"/>
                </a:lnTo>
                <a:lnTo>
                  <a:pt x="426974" y="69850"/>
                </a:lnTo>
                <a:lnTo>
                  <a:pt x="424570" y="84591"/>
                </a:lnTo>
                <a:lnTo>
                  <a:pt x="417369" y="95107"/>
                </a:lnTo>
                <a:lnTo>
                  <a:pt x="405382" y="101407"/>
                </a:lnTo>
                <a:lnTo>
                  <a:pt x="388619" y="103504"/>
                </a:lnTo>
                <a:lnTo>
                  <a:pt x="468069" y="103504"/>
                </a:lnTo>
                <a:lnTo>
                  <a:pt x="471836" y="97154"/>
                </a:lnTo>
                <a:lnTo>
                  <a:pt x="476194" y="83387"/>
                </a:lnTo>
                <a:lnTo>
                  <a:pt x="477646" y="68071"/>
                </a:lnTo>
                <a:lnTo>
                  <a:pt x="472598" y="38308"/>
                </a:lnTo>
                <a:lnTo>
                  <a:pt x="471636" y="36956"/>
                </a:lnTo>
                <a:close/>
              </a:path>
            </a:pathLst>
          </a:custGeom>
          <a:solidFill>
            <a:srgbClr val="001F5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9512" y="5304790"/>
            <a:ext cx="1510309" cy="191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8027" y="2103120"/>
            <a:ext cx="289560" cy="1158240"/>
          </a:xfrm>
          <a:custGeom>
            <a:avLst/>
            <a:gdLst/>
            <a:ahLst/>
            <a:cxnLst/>
            <a:rect l="l" t="t" r="r" b="b"/>
            <a:pathLst>
              <a:path w="289560" h="1158239">
                <a:moveTo>
                  <a:pt x="115824" y="983995"/>
                </a:moveTo>
                <a:lnTo>
                  <a:pt x="0" y="983995"/>
                </a:lnTo>
                <a:lnTo>
                  <a:pt x="144780" y="1157731"/>
                </a:lnTo>
                <a:lnTo>
                  <a:pt x="265429" y="1012951"/>
                </a:lnTo>
                <a:lnTo>
                  <a:pt x="115824" y="1012951"/>
                </a:lnTo>
                <a:lnTo>
                  <a:pt x="115824" y="983995"/>
                </a:lnTo>
                <a:close/>
              </a:path>
              <a:path w="289560" h="1158239">
                <a:moveTo>
                  <a:pt x="173736" y="0"/>
                </a:moveTo>
                <a:lnTo>
                  <a:pt x="115824" y="0"/>
                </a:lnTo>
                <a:lnTo>
                  <a:pt x="115824" y="1012951"/>
                </a:lnTo>
                <a:lnTo>
                  <a:pt x="173736" y="1012951"/>
                </a:lnTo>
                <a:lnTo>
                  <a:pt x="173736" y="0"/>
                </a:lnTo>
                <a:close/>
              </a:path>
              <a:path w="289560" h="1158239">
                <a:moveTo>
                  <a:pt x="289560" y="983995"/>
                </a:moveTo>
                <a:lnTo>
                  <a:pt x="173736" y="983995"/>
                </a:lnTo>
                <a:lnTo>
                  <a:pt x="173736" y="1012951"/>
                </a:lnTo>
                <a:lnTo>
                  <a:pt x="265429" y="1012951"/>
                </a:lnTo>
                <a:lnTo>
                  <a:pt x="289560" y="983995"/>
                </a:lnTo>
                <a:close/>
              </a:path>
            </a:pathLst>
          </a:custGeom>
          <a:solidFill>
            <a:srgbClr val="007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3671" y="2241676"/>
            <a:ext cx="143001" cy="165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97855" y="2218435"/>
            <a:ext cx="3056382" cy="191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33671" y="2576957"/>
            <a:ext cx="143001" cy="165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97855" y="2553716"/>
            <a:ext cx="2738882" cy="2482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3671" y="2912236"/>
            <a:ext cx="143001" cy="165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97855" y="2888995"/>
            <a:ext cx="1448562" cy="2468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33671" y="3247517"/>
            <a:ext cx="143001" cy="165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97855" y="3224276"/>
            <a:ext cx="5476494" cy="2482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13732" y="1470660"/>
            <a:ext cx="6952615" cy="502061"/>
          </a:xfrm>
          <a:prstGeom prst="rect">
            <a:avLst/>
          </a:prstGeom>
          <a:solidFill>
            <a:srgbClr val="442258"/>
          </a:solidFill>
        </p:spPr>
        <p:txBody>
          <a:bodyPr vert="horz" wrap="square" lIns="0" tIns="704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55"/>
              </a:spcBef>
            </a:pPr>
            <a:r>
              <a:rPr sz="2800" dirty="0">
                <a:solidFill>
                  <a:srgbClr val="FFFFFF"/>
                </a:solidFill>
                <a:latin typeface="Arial Black"/>
                <a:cs typeface="Arial Black"/>
              </a:rPr>
              <a:t>Why PIP</a:t>
            </a:r>
            <a:endParaRPr sz="2800" dirty="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33671" y="4650613"/>
            <a:ext cx="143001" cy="1652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97855" y="4624704"/>
            <a:ext cx="4072509" cy="2510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33671" y="4985892"/>
            <a:ext cx="143001" cy="1652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94808" y="4962778"/>
            <a:ext cx="2417825" cy="246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33671" y="5321172"/>
            <a:ext cx="143001" cy="1652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4553" y="5285613"/>
            <a:ext cx="2126996" cy="2593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13732" y="3880103"/>
            <a:ext cx="6952615" cy="502061"/>
          </a:xfrm>
          <a:prstGeom prst="rect">
            <a:avLst/>
          </a:prstGeom>
          <a:solidFill>
            <a:srgbClr val="682079"/>
          </a:solidFill>
        </p:spPr>
        <p:txBody>
          <a:bodyPr vert="horz" wrap="square" lIns="0" tIns="704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55"/>
              </a:spcBef>
            </a:pPr>
            <a:r>
              <a:rPr sz="2800" dirty="0">
                <a:solidFill>
                  <a:srgbClr val="FFFFFF"/>
                </a:solidFill>
                <a:latin typeface="Arial Black"/>
                <a:cs typeface="Arial Black"/>
              </a:rPr>
              <a:t>Constraints</a:t>
            </a:r>
            <a:endParaRPr sz="2800" dirty="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3246" y="5687669"/>
            <a:ext cx="37815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Arial Black"/>
                <a:cs typeface="Arial Black"/>
              </a:rPr>
              <a:t>foo.cloudapp.net </a:t>
            </a: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VIP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45920" y="3293364"/>
            <a:ext cx="510540" cy="460375"/>
          </a:xfrm>
          <a:custGeom>
            <a:avLst/>
            <a:gdLst/>
            <a:ahLst/>
            <a:cxnLst/>
            <a:rect l="l" t="t" r="r" b="b"/>
            <a:pathLst>
              <a:path w="510539" h="460375">
                <a:moveTo>
                  <a:pt x="0" y="460248"/>
                </a:moveTo>
                <a:lnTo>
                  <a:pt x="510540" y="460248"/>
                </a:lnTo>
                <a:lnTo>
                  <a:pt x="510540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2663" y="3116579"/>
            <a:ext cx="780288" cy="7802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90216" y="4555235"/>
            <a:ext cx="567055" cy="586740"/>
          </a:xfrm>
          <a:custGeom>
            <a:avLst/>
            <a:gdLst/>
            <a:ahLst/>
            <a:cxnLst/>
            <a:rect l="l" t="t" r="r" b="b"/>
            <a:pathLst>
              <a:path w="567055" h="586739">
                <a:moveTo>
                  <a:pt x="0" y="586739"/>
                </a:moveTo>
                <a:lnTo>
                  <a:pt x="566928" y="586739"/>
                </a:lnTo>
                <a:lnTo>
                  <a:pt x="566928" y="0"/>
                </a:lnTo>
                <a:lnTo>
                  <a:pt x="0" y="0"/>
                </a:lnTo>
                <a:lnTo>
                  <a:pt x="0" y="5867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71344" y="4457700"/>
            <a:ext cx="780288" cy="7802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8951" y="4558284"/>
            <a:ext cx="567055" cy="586740"/>
          </a:xfrm>
          <a:custGeom>
            <a:avLst/>
            <a:gdLst/>
            <a:ahLst/>
            <a:cxnLst/>
            <a:rect l="l" t="t" r="r" b="b"/>
            <a:pathLst>
              <a:path w="567055" h="586739">
                <a:moveTo>
                  <a:pt x="0" y="586739"/>
                </a:moveTo>
                <a:lnTo>
                  <a:pt x="566928" y="586739"/>
                </a:lnTo>
                <a:lnTo>
                  <a:pt x="566928" y="0"/>
                </a:lnTo>
                <a:lnTo>
                  <a:pt x="0" y="0"/>
                </a:lnTo>
                <a:lnTo>
                  <a:pt x="0" y="5867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0080" y="4460747"/>
            <a:ext cx="780288" cy="7802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39036" y="4887721"/>
            <a:ext cx="476250" cy="213360"/>
          </a:xfrm>
          <a:custGeom>
            <a:avLst/>
            <a:gdLst/>
            <a:ahLst/>
            <a:cxnLst/>
            <a:rect l="l" t="t" r="r" b="b"/>
            <a:pathLst>
              <a:path w="476250" h="213360">
                <a:moveTo>
                  <a:pt x="75691" y="0"/>
                </a:moveTo>
                <a:lnTo>
                  <a:pt x="0" y="0"/>
                </a:lnTo>
                <a:lnTo>
                  <a:pt x="0" y="213359"/>
                </a:lnTo>
                <a:lnTo>
                  <a:pt x="75691" y="213359"/>
                </a:lnTo>
                <a:lnTo>
                  <a:pt x="100218" y="211502"/>
                </a:lnTo>
                <a:lnTo>
                  <a:pt x="122173" y="205930"/>
                </a:lnTo>
                <a:lnTo>
                  <a:pt x="141557" y="196643"/>
                </a:lnTo>
                <a:lnTo>
                  <a:pt x="158369" y="183641"/>
                </a:lnTo>
                <a:lnTo>
                  <a:pt x="166145" y="174370"/>
                </a:lnTo>
                <a:lnTo>
                  <a:pt x="48132" y="174370"/>
                </a:lnTo>
                <a:lnTo>
                  <a:pt x="48132" y="39115"/>
                </a:lnTo>
                <a:lnTo>
                  <a:pt x="169514" y="39115"/>
                </a:lnTo>
                <a:lnTo>
                  <a:pt x="160909" y="26003"/>
                </a:lnTo>
                <a:lnTo>
                  <a:pt x="125384" y="6500"/>
                </a:lnTo>
                <a:lnTo>
                  <a:pt x="75691" y="0"/>
                </a:lnTo>
                <a:close/>
              </a:path>
              <a:path w="476250" h="213360">
                <a:moveTo>
                  <a:pt x="169514" y="39115"/>
                </a:moveTo>
                <a:lnTo>
                  <a:pt x="71628" y="39115"/>
                </a:lnTo>
                <a:lnTo>
                  <a:pt x="86653" y="40211"/>
                </a:lnTo>
                <a:lnTo>
                  <a:pt x="99917" y="43497"/>
                </a:lnTo>
                <a:lnTo>
                  <a:pt x="134302" y="77311"/>
                </a:lnTo>
                <a:lnTo>
                  <a:pt x="138684" y="104647"/>
                </a:lnTo>
                <a:lnTo>
                  <a:pt x="137584" y="119911"/>
                </a:lnTo>
                <a:lnTo>
                  <a:pt x="120903" y="155701"/>
                </a:lnTo>
                <a:lnTo>
                  <a:pt x="86667" y="173204"/>
                </a:lnTo>
                <a:lnTo>
                  <a:pt x="71881" y="174370"/>
                </a:lnTo>
                <a:lnTo>
                  <a:pt x="166145" y="174370"/>
                </a:lnTo>
                <a:lnTo>
                  <a:pt x="171890" y="167520"/>
                </a:lnTo>
                <a:lnTo>
                  <a:pt x="181578" y="148875"/>
                </a:lnTo>
                <a:lnTo>
                  <a:pt x="187408" y="127706"/>
                </a:lnTo>
                <a:lnTo>
                  <a:pt x="189356" y="104012"/>
                </a:lnTo>
                <a:lnTo>
                  <a:pt x="182241" y="58507"/>
                </a:lnTo>
                <a:lnTo>
                  <a:pt x="169514" y="39115"/>
                </a:lnTo>
                <a:close/>
              </a:path>
              <a:path w="476250" h="213360">
                <a:moveTo>
                  <a:pt x="272161" y="0"/>
                </a:moveTo>
                <a:lnTo>
                  <a:pt x="224027" y="0"/>
                </a:lnTo>
                <a:lnTo>
                  <a:pt x="224027" y="213359"/>
                </a:lnTo>
                <a:lnTo>
                  <a:pt x="272161" y="213359"/>
                </a:lnTo>
                <a:lnTo>
                  <a:pt x="272161" y="0"/>
                </a:lnTo>
                <a:close/>
              </a:path>
              <a:path w="476250" h="213360">
                <a:moveTo>
                  <a:pt x="395350" y="0"/>
                </a:moveTo>
                <a:lnTo>
                  <a:pt x="320039" y="0"/>
                </a:lnTo>
                <a:lnTo>
                  <a:pt x="320039" y="213359"/>
                </a:lnTo>
                <a:lnTo>
                  <a:pt x="368173" y="213359"/>
                </a:lnTo>
                <a:lnTo>
                  <a:pt x="368173" y="139826"/>
                </a:lnTo>
                <a:lnTo>
                  <a:pt x="391032" y="139826"/>
                </a:lnTo>
                <a:lnTo>
                  <a:pt x="440360" y="128682"/>
                </a:lnTo>
                <a:lnTo>
                  <a:pt x="466535" y="103377"/>
                </a:lnTo>
                <a:lnTo>
                  <a:pt x="368173" y="103377"/>
                </a:lnTo>
                <a:lnTo>
                  <a:pt x="368173" y="36829"/>
                </a:lnTo>
                <a:lnTo>
                  <a:pt x="469992" y="36829"/>
                </a:lnTo>
                <a:lnTo>
                  <a:pt x="455866" y="16970"/>
                </a:lnTo>
                <a:lnTo>
                  <a:pt x="430668" y="4240"/>
                </a:lnTo>
                <a:lnTo>
                  <a:pt x="395350" y="0"/>
                </a:lnTo>
                <a:close/>
              </a:path>
              <a:path w="476250" h="213360">
                <a:moveTo>
                  <a:pt x="469992" y="36829"/>
                </a:moveTo>
                <a:lnTo>
                  <a:pt x="387095" y="36829"/>
                </a:lnTo>
                <a:lnTo>
                  <a:pt x="403858" y="38897"/>
                </a:lnTo>
                <a:lnTo>
                  <a:pt x="415845" y="45084"/>
                </a:lnTo>
                <a:lnTo>
                  <a:pt x="423046" y="55368"/>
                </a:lnTo>
                <a:lnTo>
                  <a:pt x="425450" y="69722"/>
                </a:lnTo>
                <a:lnTo>
                  <a:pt x="423046" y="84464"/>
                </a:lnTo>
                <a:lnTo>
                  <a:pt x="415845" y="94980"/>
                </a:lnTo>
                <a:lnTo>
                  <a:pt x="403858" y="101280"/>
                </a:lnTo>
                <a:lnTo>
                  <a:pt x="387095" y="103377"/>
                </a:lnTo>
                <a:lnTo>
                  <a:pt x="466535" y="103377"/>
                </a:lnTo>
                <a:lnTo>
                  <a:pt x="470249" y="97075"/>
                </a:lnTo>
                <a:lnTo>
                  <a:pt x="474563" y="83278"/>
                </a:lnTo>
                <a:lnTo>
                  <a:pt x="475995" y="67944"/>
                </a:lnTo>
                <a:lnTo>
                  <a:pt x="470967" y="38201"/>
                </a:lnTo>
                <a:lnTo>
                  <a:pt x="469992" y="36829"/>
                </a:lnTo>
                <a:close/>
              </a:path>
            </a:pathLst>
          </a:custGeom>
          <a:solidFill>
            <a:srgbClr val="001F5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1548" y="4124578"/>
            <a:ext cx="476250" cy="213995"/>
          </a:xfrm>
          <a:custGeom>
            <a:avLst/>
            <a:gdLst/>
            <a:ahLst/>
            <a:cxnLst/>
            <a:rect l="l" t="t" r="r" b="b"/>
            <a:pathLst>
              <a:path w="476250" h="213995">
                <a:moveTo>
                  <a:pt x="75564" y="0"/>
                </a:moveTo>
                <a:lnTo>
                  <a:pt x="0" y="0"/>
                </a:lnTo>
                <a:lnTo>
                  <a:pt x="0" y="213487"/>
                </a:lnTo>
                <a:lnTo>
                  <a:pt x="75564" y="213487"/>
                </a:lnTo>
                <a:lnTo>
                  <a:pt x="100091" y="211627"/>
                </a:lnTo>
                <a:lnTo>
                  <a:pt x="122046" y="206041"/>
                </a:lnTo>
                <a:lnTo>
                  <a:pt x="141430" y="196717"/>
                </a:lnTo>
                <a:lnTo>
                  <a:pt x="158242" y="183642"/>
                </a:lnTo>
                <a:lnTo>
                  <a:pt x="165954" y="174498"/>
                </a:lnTo>
                <a:lnTo>
                  <a:pt x="48006" y="174498"/>
                </a:lnTo>
                <a:lnTo>
                  <a:pt x="48006" y="39243"/>
                </a:lnTo>
                <a:lnTo>
                  <a:pt x="169567" y="39243"/>
                </a:lnTo>
                <a:lnTo>
                  <a:pt x="160893" y="26019"/>
                </a:lnTo>
                <a:lnTo>
                  <a:pt x="125331" y="6502"/>
                </a:lnTo>
                <a:lnTo>
                  <a:pt x="75564" y="0"/>
                </a:lnTo>
                <a:close/>
              </a:path>
              <a:path w="476250" h="213995">
                <a:moveTo>
                  <a:pt x="169567" y="39243"/>
                </a:moveTo>
                <a:lnTo>
                  <a:pt x="71627" y="39243"/>
                </a:lnTo>
                <a:lnTo>
                  <a:pt x="86651" y="40336"/>
                </a:lnTo>
                <a:lnTo>
                  <a:pt x="99901" y="43608"/>
                </a:lnTo>
                <a:lnTo>
                  <a:pt x="134286" y="77406"/>
                </a:lnTo>
                <a:lnTo>
                  <a:pt x="138683" y="104648"/>
                </a:lnTo>
                <a:lnTo>
                  <a:pt x="137566" y="119983"/>
                </a:lnTo>
                <a:lnTo>
                  <a:pt x="120903" y="155702"/>
                </a:lnTo>
                <a:lnTo>
                  <a:pt x="86667" y="173329"/>
                </a:lnTo>
                <a:lnTo>
                  <a:pt x="71881" y="174498"/>
                </a:lnTo>
                <a:lnTo>
                  <a:pt x="165954" y="174498"/>
                </a:lnTo>
                <a:lnTo>
                  <a:pt x="171836" y="167522"/>
                </a:lnTo>
                <a:lnTo>
                  <a:pt x="181562" y="148891"/>
                </a:lnTo>
                <a:lnTo>
                  <a:pt x="187406" y="127760"/>
                </a:lnTo>
                <a:lnTo>
                  <a:pt x="189356" y="104140"/>
                </a:lnTo>
                <a:lnTo>
                  <a:pt x="182239" y="58560"/>
                </a:lnTo>
                <a:lnTo>
                  <a:pt x="169567" y="39243"/>
                </a:lnTo>
                <a:close/>
              </a:path>
              <a:path w="476250" h="213995">
                <a:moveTo>
                  <a:pt x="272033" y="0"/>
                </a:moveTo>
                <a:lnTo>
                  <a:pt x="224027" y="0"/>
                </a:lnTo>
                <a:lnTo>
                  <a:pt x="224027" y="213487"/>
                </a:lnTo>
                <a:lnTo>
                  <a:pt x="272033" y="213487"/>
                </a:lnTo>
                <a:lnTo>
                  <a:pt x="272033" y="0"/>
                </a:lnTo>
                <a:close/>
              </a:path>
              <a:path w="476250" h="213995">
                <a:moveTo>
                  <a:pt x="395350" y="0"/>
                </a:moveTo>
                <a:lnTo>
                  <a:pt x="320039" y="0"/>
                </a:lnTo>
                <a:lnTo>
                  <a:pt x="320039" y="213487"/>
                </a:lnTo>
                <a:lnTo>
                  <a:pt x="368045" y="213487"/>
                </a:lnTo>
                <a:lnTo>
                  <a:pt x="368045" y="139954"/>
                </a:lnTo>
                <a:lnTo>
                  <a:pt x="391032" y="139954"/>
                </a:lnTo>
                <a:lnTo>
                  <a:pt x="440307" y="128809"/>
                </a:lnTo>
                <a:lnTo>
                  <a:pt x="466454" y="103505"/>
                </a:lnTo>
                <a:lnTo>
                  <a:pt x="368045" y="103505"/>
                </a:lnTo>
                <a:lnTo>
                  <a:pt x="368045" y="36957"/>
                </a:lnTo>
                <a:lnTo>
                  <a:pt x="469988" y="36957"/>
                </a:lnTo>
                <a:lnTo>
                  <a:pt x="455818" y="17033"/>
                </a:lnTo>
                <a:lnTo>
                  <a:pt x="430615" y="4260"/>
                </a:lnTo>
                <a:lnTo>
                  <a:pt x="395350" y="0"/>
                </a:lnTo>
                <a:close/>
              </a:path>
              <a:path w="476250" h="213995">
                <a:moveTo>
                  <a:pt x="469988" y="36957"/>
                </a:moveTo>
                <a:lnTo>
                  <a:pt x="386969" y="36957"/>
                </a:lnTo>
                <a:lnTo>
                  <a:pt x="403804" y="39006"/>
                </a:lnTo>
                <a:lnTo>
                  <a:pt x="415829" y="45164"/>
                </a:lnTo>
                <a:lnTo>
                  <a:pt x="423044" y="55441"/>
                </a:lnTo>
                <a:lnTo>
                  <a:pt x="425450" y="69850"/>
                </a:lnTo>
                <a:lnTo>
                  <a:pt x="423044" y="84591"/>
                </a:lnTo>
                <a:lnTo>
                  <a:pt x="415829" y="95107"/>
                </a:lnTo>
                <a:lnTo>
                  <a:pt x="403804" y="101407"/>
                </a:lnTo>
                <a:lnTo>
                  <a:pt x="386969" y="103505"/>
                </a:lnTo>
                <a:lnTo>
                  <a:pt x="466454" y="103505"/>
                </a:lnTo>
                <a:lnTo>
                  <a:pt x="470201" y="97155"/>
                </a:lnTo>
                <a:lnTo>
                  <a:pt x="474545" y="83387"/>
                </a:lnTo>
                <a:lnTo>
                  <a:pt x="475995" y="68072"/>
                </a:lnTo>
                <a:lnTo>
                  <a:pt x="470949" y="38308"/>
                </a:lnTo>
                <a:lnTo>
                  <a:pt x="469988" y="36957"/>
                </a:lnTo>
                <a:close/>
              </a:path>
            </a:pathLst>
          </a:custGeom>
          <a:solidFill>
            <a:srgbClr val="001F5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2901" y="2036191"/>
            <a:ext cx="539115" cy="2517140"/>
          </a:xfrm>
          <a:custGeom>
            <a:avLst/>
            <a:gdLst/>
            <a:ahLst/>
            <a:cxnLst/>
            <a:rect l="l" t="t" r="r" b="b"/>
            <a:pathLst>
              <a:path w="539115" h="2517140">
                <a:moveTo>
                  <a:pt x="0" y="2322830"/>
                </a:moveTo>
                <a:lnTo>
                  <a:pt x="116090" y="2516886"/>
                </a:lnTo>
                <a:lnTo>
                  <a:pt x="273904" y="2378329"/>
                </a:lnTo>
                <a:lnTo>
                  <a:pt x="167144" y="2378329"/>
                </a:lnTo>
                <a:lnTo>
                  <a:pt x="109931" y="2369439"/>
                </a:lnTo>
                <a:lnTo>
                  <a:pt x="114430" y="2340763"/>
                </a:lnTo>
                <a:lnTo>
                  <a:pt x="0" y="2322830"/>
                </a:lnTo>
                <a:close/>
              </a:path>
              <a:path w="539115" h="2517140">
                <a:moveTo>
                  <a:pt x="114430" y="2340763"/>
                </a:moveTo>
                <a:lnTo>
                  <a:pt x="109931" y="2369439"/>
                </a:lnTo>
                <a:lnTo>
                  <a:pt x="167144" y="2378329"/>
                </a:lnTo>
                <a:lnTo>
                  <a:pt x="171633" y="2349728"/>
                </a:lnTo>
                <a:lnTo>
                  <a:pt x="114430" y="2340763"/>
                </a:lnTo>
                <a:close/>
              </a:path>
              <a:path w="539115" h="2517140">
                <a:moveTo>
                  <a:pt x="171633" y="2349728"/>
                </a:moveTo>
                <a:lnTo>
                  <a:pt x="167144" y="2378329"/>
                </a:lnTo>
                <a:lnTo>
                  <a:pt x="273904" y="2378329"/>
                </a:lnTo>
                <a:lnTo>
                  <a:pt x="286054" y="2367661"/>
                </a:lnTo>
                <a:lnTo>
                  <a:pt x="171633" y="2349728"/>
                </a:lnTo>
                <a:close/>
              </a:path>
              <a:path w="539115" h="2517140">
                <a:moveTo>
                  <a:pt x="481723" y="0"/>
                </a:moveTo>
                <a:lnTo>
                  <a:pt x="114430" y="2340763"/>
                </a:lnTo>
                <a:lnTo>
                  <a:pt x="171633" y="2349728"/>
                </a:lnTo>
                <a:lnTo>
                  <a:pt x="539000" y="8889"/>
                </a:lnTo>
                <a:lnTo>
                  <a:pt x="481723" y="0"/>
                </a:lnTo>
                <a:close/>
              </a:path>
            </a:pathLst>
          </a:custGeom>
          <a:solidFill>
            <a:srgbClr val="007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3699" y="4112895"/>
            <a:ext cx="155968" cy="2134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1151" y="4112895"/>
            <a:ext cx="251980" cy="2134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029200" y="2362200"/>
            <a:ext cx="4800600" cy="2710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5"/>
              </a:spcBef>
            </a:pPr>
            <a:r>
              <a:rPr dirty="0"/>
              <a:t>Network Endpoint ACLs  Network Security Groups  Multiple NICs</a:t>
            </a:r>
          </a:p>
        </p:txBody>
      </p:sp>
      <p:sp>
        <p:nvSpPr>
          <p:cNvPr id="3" name="object 3"/>
          <p:cNvSpPr/>
          <p:nvPr/>
        </p:nvSpPr>
        <p:spPr>
          <a:xfrm>
            <a:off x="271272" y="1507236"/>
            <a:ext cx="3851275" cy="3843654"/>
          </a:xfrm>
          <a:custGeom>
            <a:avLst/>
            <a:gdLst/>
            <a:ahLst/>
            <a:cxnLst/>
            <a:rect l="l" t="t" r="r" b="b"/>
            <a:pathLst>
              <a:path w="3851275" h="3843654">
                <a:moveTo>
                  <a:pt x="3238" y="0"/>
                </a:moveTo>
                <a:lnTo>
                  <a:pt x="2724" y="150174"/>
                </a:lnTo>
                <a:lnTo>
                  <a:pt x="2306" y="300730"/>
                </a:lnTo>
                <a:lnTo>
                  <a:pt x="1974" y="451633"/>
                </a:lnTo>
                <a:lnTo>
                  <a:pt x="1721" y="602852"/>
                </a:lnTo>
                <a:lnTo>
                  <a:pt x="1493" y="804911"/>
                </a:lnTo>
                <a:lnTo>
                  <a:pt x="1448" y="1549849"/>
                </a:lnTo>
                <a:lnTo>
                  <a:pt x="1812" y="2277739"/>
                </a:lnTo>
                <a:lnTo>
                  <a:pt x="1784" y="2988032"/>
                </a:lnTo>
                <a:lnTo>
                  <a:pt x="1584" y="3190205"/>
                </a:lnTo>
                <a:lnTo>
                  <a:pt x="1263" y="3391894"/>
                </a:lnTo>
                <a:lnTo>
                  <a:pt x="932" y="3542797"/>
                </a:lnTo>
                <a:lnTo>
                  <a:pt x="513" y="3693353"/>
                </a:lnTo>
                <a:lnTo>
                  <a:pt x="0" y="3843528"/>
                </a:lnTo>
                <a:lnTo>
                  <a:pt x="3851148" y="3288665"/>
                </a:lnTo>
                <a:lnTo>
                  <a:pt x="3850385" y="3135807"/>
                </a:lnTo>
                <a:lnTo>
                  <a:pt x="3849487" y="2931722"/>
                </a:lnTo>
                <a:lnTo>
                  <a:pt x="3848705" y="2727370"/>
                </a:lnTo>
                <a:lnTo>
                  <a:pt x="3847697" y="2420460"/>
                </a:lnTo>
                <a:lnTo>
                  <a:pt x="3845306" y="1549849"/>
                </a:lnTo>
                <a:lnTo>
                  <a:pt x="3844053" y="1140483"/>
                </a:lnTo>
                <a:lnTo>
                  <a:pt x="3843113" y="885008"/>
                </a:lnTo>
                <a:lnTo>
                  <a:pt x="3842238" y="680923"/>
                </a:lnTo>
                <a:lnTo>
                  <a:pt x="3841495" y="528065"/>
                </a:lnTo>
                <a:lnTo>
                  <a:pt x="3238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823" y="3230498"/>
            <a:ext cx="3280283" cy="485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165861"/>
            <a:ext cx="10452100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/>
              <a:t>Network Endpoint ACLs</a:t>
            </a:r>
          </a:p>
        </p:txBody>
      </p:sp>
      <p:sp>
        <p:nvSpPr>
          <p:cNvPr id="4" name="object 4"/>
          <p:cNvSpPr/>
          <p:nvPr/>
        </p:nvSpPr>
        <p:spPr>
          <a:xfrm>
            <a:off x="3499103" y="4146803"/>
            <a:ext cx="1792605" cy="570230"/>
          </a:xfrm>
          <a:custGeom>
            <a:avLst/>
            <a:gdLst/>
            <a:ahLst/>
            <a:cxnLst/>
            <a:rect l="l" t="t" r="r" b="b"/>
            <a:pathLst>
              <a:path w="1792604" h="570229">
                <a:moveTo>
                  <a:pt x="1428496" y="0"/>
                </a:moveTo>
                <a:lnTo>
                  <a:pt x="1428496" y="142494"/>
                </a:lnTo>
                <a:lnTo>
                  <a:pt x="0" y="142494"/>
                </a:lnTo>
                <a:lnTo>
                  <a:pt x="0" y="427482"/>
                </a:lnTo>
                <a:lnTo>
                  <a:pt x="1428496" y="427482"/>
                </a:lnTo>
                <a:lnTo>
                  <a:pt x="1428496" y="569976"/>
                </a:lnTo>
                <a:lnTo>
                  <a:pt x="1792224" y="284988"/>
                </a:lnTo>
                <a:lnTo>
                  <a:pt x="1428496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9103" y="2459735"/>
            <a:ext cx="1792605" cy="570230"/>
          </a:xfrm>
          <a:custGeom>
            <a:avLst/>
            <a:gdLst/>
            <a:ahLst/>
            <a:cxnLst/>
            <a:rect l="l" t="t" r="r" b="b"/>
            <a:pathLst>
              <a:path w="1792604" h="570230">
                <a:moveTo>
                  <a:pt x="1428496" y="0"/>
                </a:moveTo>
                <a:lnTo>
                  <a:pt x="1428496" y="142493"/>
                </a:lnTo>
                <a:lnTo>
                  <a:pt x="0" y="142493"/>
                </a:lnTo>
                <a:lnTo>
                  <a:pt x="0" y="427481"/>
                </a:lnTo>
                <a:lnTo>
                  <a:pt x="1428496" y="427481"/>
                </a:lnTo>
                <a:lnTo>
                  <a:pt x="1428496" y="569976"/>
                </a:lnTo>
                <a:lnTo>
                  <a:pt x="1792224" y="284988"/>
                </a:lnTo>
                <a:lnTo>
                  <a:pt x="1428496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9103" y="4155947"/>
            <a:ext cx="1792605" cy="571500"/>
          </a:xfrm>
          <a:custGeom>
            <a:avLst/>
            <a:gdLst/>
            <a:ahLst/>
            <a:cxnLst/>
            <a:rect l="l" t="t" r="r" b="b"/>
            <a:pathLst>
              <a:path w="1792604" h="571500">
                <a:moveTo>
                  <a:pt x="1427607" y="0"/>
                </a:moveTo>
                <a:lnTo>
                  <a:pt x="1427607" y="142875"/>
                </a:lnTo>
                <a:lnTo>
                  <a:pt x="0" y="142875"/>
                </a:lnTo>
                <a:lnTo>
                  <a:pt x="0" y="428625"/>
                </a:lnTo>
                <a:lnTo>
                  <a:pt x="1427607" y="428625"/>
                </a:lnTo>
                <a:lnTo>
                  <a:pt x="1427607" y="571500"/>
                </a:lnTo>
                <a:lnTo>
                  <a:pt x="1792224" y="285750"/>
                </a:lnTo>
                <a:lnTo>
                  <a:pt x="1427607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50360" y="4327905"/>
            <a:ext cx="130746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150" dirty="0">
                <a:solidFill>
                  <a:srgbClr val="FFFFFF"/>
                </a:solidFill>
                <a:latin typeface="Arial Black"/>
                <a:cs typeface="Arial Black"/>
              </a:rPr>
              <a:t>IP: </a:t>
            </a:r>
            <a:r>
              <a:rPr sz="1150" spc="-135" dirty="0">
                <a:solidFill>
                  <a:srgbClr val="FFFFFF"/>
                </a:solidFill>
                <a:latin typeface="Arial Black"/>
                <a:cs typeface="Arial Black"/>
              </a:rPr>
              <a:t>101.</a:t>
            </a:r>
            <a:r>
              <a:rPr sz="115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50" spc="-75" dirty="0">
                <a:solidFill>
                  <a:srgbClr val="FFFFFF"/>
                </a:solidFill>
                <a:latin typeface="Arial Black"/>
                <a:cs typeface="Arial Black"/>
              </a:rPr>
              <a:t>121.---.255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9103" y="2470404"/>
            <a:ext cx="1792605" cy="570230"/>
          </a:xfrm>
          <a:custGeom>
            <a:avLst/>
            <a:gdLst/>
            <a:ahLst/>
            <a:cxnLst/>
            <a:rect l="l" t="t" r="r" b="b"/>
            <a:pathLst>
              <a:path w="1792604" h="570230">
                <a:moveTo>
                  <a:pt x="1428496" y="0"/>
                </a:moveTo>
                <a:lnTo>
                  <a:pt x="1428496" y="142494"/>
                </a:lnTo>
                <a:lnTo>
                  <a:pt x="0" y="142494"/>
                </a:lnTo>
                <a:lnTo>
                  <a:pt x="0" y="427482"/>
                </a:lnTo>
                <a:lnTo>
                  <a:pt x="1428496" y="427482"/>
                </a:lnTo>
                <a:lnTo>
                  <a:pt x="1428496" y="569976"/>
                </a:lnTo>
                <a:lnTo>
                  <a:pt x="1792224" y="284988"/>
                </a:lnTo>
                <a:lnTo>
                  <a:pt x="1428496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62553" y="2641219"/>
            <a:ext cx="128460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150" dirty="0">
                <a:solidFill>
                  <a:srgbClr val="FFFFFF"/>
                </a:solidFill>
                <a:latin typeface="Arial Black"/>
                <a:cs typeface="Arial Black"/>
              </a:rPr>
              <a:t>IP: </a:t>
            </a:r>
            <a:r>
              <a:rPr sz="1150" spc="-135" dirty="0">
                <a:solidFill>
                  <a:srgbClr val="FFFFFF"/>
                </a:solidFill>
                <a:latin typeface="Arial Black"/>
                <a:cs typeface="Arial Black"/>
              </a:rPr>
              <a:t>127.255.</a:t>
            </a:r>
            <a:r>
              <a:rPr sz="115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50" spc="50" dirty="0">
                <a:solidFill>
                  <a:srgbClr val="FFFFFF"/>
                </a:solidFill>
                <a:latin typeface="Arial Black"/>
                <a:cs typeface="Arial Black"/>
              </a:rPr>
              <a:t>---.---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9103" y="4988052"/>
            <a:ext cx="1792605" cy="571500"/>
          </a:xfrm>
          <a:custGeom>
            <a:avLst/>
            <a:gdLst/>
            <a:ahLst/>
            <a:cxnLst/>
            <a:rect l="l" t="t" r="r" b="b"/>
            <a:pathLst>
              <a:path w="1792604" h="571500">
                <a:moveTo>
                  <a:pt x="1427607" y="0"/>
                </a:moveTo>
                <a:lnTo>
                  <a:pt x="1427607" y="142875"/>
                </a:lnTo>
                <a:lnTo>
                  <a:pt x="0" y="142875"/>
                </a:lnTo>
                <a:lnTo>
                  <a:pt x="0" y="428625"/>
                </a:lnTo>
                <a:lnTo>
                  <a:pt x="1427607" y="428625"/>
                </a:lnTo>
                <a:lnTo>
                  <a:pt x="1427607" y="571500"/>
                </a:lnTo>
                <a:lnTo>
                  <a:pt x="1792224" y="285750"/>
                </a:lnTo>
                <a:lnTo>
                  <a:pt x="1427607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64026" y="5093589"/>
            <a:ext cx="1263650" cy="330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180"/>
              </a:lnSpc>
              <a:spcBef>
                <a:spcPts val="130"/>
              </a:spcBef>
            </a:pPr>
            <a:r>
              <a:rPr sz="1050" spc="-135" dirty="0">
                <a:solidFill>
                  <a:srgbClr val="FFFFFF"/>
                </a:solidFill>
                <a:latin typeface="Arial Black"/>
                <a:cs typeface="Arial Black"/>
              </a:rPr>
              <a:t>IP:</a:t>
            </a:r>
            <a:r>
              <a:rPr sz="105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50" spc="-90" dirty="0">
                <a:solidFill>
                  <a:srgbClr val="FFFFFF"/>
                </a:solidFill>
                <a:latin typeface="Arial Black"/>
                <a:cs typeface="Arial Black"/>
              </a:rPr>
              <a:t>2001:4898:9:2:---</a:t>
            </a:r>
            <a:endParaRPr sz="1050">
              <a:latin typeface="Arial Black"/>
              <a:cs typeface="Arial Black"/>
            </a:endParaRPr>
          </a:p>
          <a:p>
            <a:pPr algn="ctr">
              <a:lnSpc>
                <a:spcPts val="1180"/>
              </a:lnSpc>
            </a:pPr>
            <a:r>
              <a:rPr sz="1050" spc="-85" dirty="0">
                <a:solidFill>
                  <a:srgbClr val="FFFFFF"/>
                </a:solidFill>
                <a:latin typeface="Arial Black"/>
                <a:cs typeface="Arial Black"/>
              </a:rPr>
              <a:t>:e60c:b118:---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9103" y="3305555"/>
            <a:ext cx="1792605" cy="570230"/>
          </a:xfrm>
          <a:custGeom>
            <a:avLst/>
            <a:gdLst/>
            <a:ahLst/>
            <a:cxnLst/>
            <a:rect l="l" t="t" r="r" b="b"/>
            <a:pathLst>
              <a:path w="1792604" h="570229">
                <a:moveTo>
                  <a:pt x="1428496" y="0"/>
                </a:moveTo>
                <a:lnTo>
                  <a:pt x="1428496" y="142494"/>
                </a:lnTo>
                <a:lnTo>
                  <a:pt x="0" y="142494"/>
                </a:lnTo>
                <a:lnTo>
                  <a:pt x="0" y="427482"/>
                </a:lnTo>
                <a:lnTo>
                  <a:pt x="1428496" y="427482"/>
                </a:lnTo>
                <a:lnTo>
                  <a:pt x="1428496" y="569976"/>
                </a:lnTo>
                <a:lnTo>
                  <a:pt x="1792224" y="284988"/>
                </a:lnTo>
                <a:lnTo>
                  <a:pt x="1428496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82365" y="3476371"/>
            <a:ext cx="124333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150" dirty="0">
                <a:solidFill>
                  <a:srgbClr val="FFFFFF"/>
                </a:solidFill>
                <a:latin typeface="Arial Black"/>
                <a:cs typeface="Arial Black"/>
              </a:rPr>
              <a:t>IP: </a:t>
            </a:r>
            <a:r>
              <a:rPr sz="1150" spc="-135" dirty="0">
                <a:solidFill>
                  <a:srgbClr val="FFFFFF"/>
                </a:solidFill>
                <a:latin typeface="Arial Black"/>
                <a:cs typeface="Arial Black"/>
              </a:rPr>
              <a:t>111.111.</a:t>
            </a:r>
            <a:r>
              <a:rPr sz="115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50" spc="50" dirty="0">
                <a:solidFill>
                  <a:srgbClr val="FFFFFF"/>
                </a:solidFill>
                <a:latin typeface="Arial Black"/>
                <a:cs typeface="Arial Black"/>
              </a:rPr>
              <a:t>---.---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51970" y="5874615"/>
            <a:ext cx="247015" cy="3041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800" spc="-235" dirty="0">
                <a:solidFill>
                  <a:srgbClr val="404040"/>
                </a:solidFill>
                <a:latin typeface="Arial Black"/>
                <a:cs typeface="Arial Black"/>
              </a:rPr>
              <a:t>29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04688" y="1690751"/>
            <a:ext cx="659638" cy="186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68416" y="1960498"/>
            <a:ext cx="962152" cy="186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1328" y="2431288"/>
            <a:ext cx="1098804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91328" y="3272535"/>
            <a:ext cx="1098804" cy="63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91328" y="4114038"/>
            <a:ext cx="1098804" cy="6362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91328" y="4956555"/>
            <a:ext cx="1098804" cy="635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0311" y="4146803"/>
            <a:ext cx="1792605" cy="570230"/>
          </a:xfrm>
          <a:custGeom>
            <a:avLst/>
            <a:gdLst/>
            <a:ahLst/>
            <a:cxnLst/>
            <a:rect l="l" t="t" r="r" b="b"/>
            <a:pathLst>
              <a:path w="1792605" h="570229">
                <a:moveTo>
                  <a:pt x="1428495" y="0"/>
                </a:moveTo>
                <a:lnTo>
                  <a:pt x="1428495" y="142494"/>
                </a:lnTo>
                <a:lnTo>
                  <a:pt x="0" y="142494"/>
                </a:lnTo>
                <a:lnTo>
                  <a:pt x="0" y="427482"/>
                </a:lnTo>
                <a:lnTo>
                  <a:pt x="1428495" y="427482"/>
                </a:lnTo>
                <a:lnTo>
                  <a:pt x="1428495" y="569976"/>
                </a:lnTo>
                <a:lnTo>
                  <a:pt x="1792224" y="284988"/>
                </a:lnTo>
                <a:lnTo>
                  <a:pt x="1428495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5848" y="4326382"/>
            <a:ext cx="119824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35" dirty="0">
                <a:solidFill>
                  <a:srgbClr val="FFFFFF"/>
                </a:solidFill>
                <a:latin typeface="Arial Black"/>
                <a:cs typeface="Arial Black"/>
              </a:rPr>
              <a:t>IP: </a:t>
            </a:r>
            <a:r>
              <a:rPr sz="1050" spc="-120" dirty="0">
                <a:solidFill>
                  <a:srgbClr val="FFFFFF"/>
                </a:solidFill>
                <a:latin typeface="Arial Black"/>
                <a:cs typeface="Arial Black"/>
              </a:rPr>
              <a:t>101.</a:t>
            </a:r>
            <a:r>
              <a:rPr sz="105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50" spc="-70" dirty="0">
                <a:solidFill>
                  <a:srgbClr val="FFFFFF"/>
                </a:solidFill>
                <a:latin typeface="Arial Black"/>
                <a:cs typeface="Arial Black"/>
              </a:rPr>
              <a:t>121.---.255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9644" y="2459735"/>
            <a:ext cx="1792605" cy="570230"/>
          </a:xfrm>
          <a:custGeom>
            <a:avLst/>
            <a:gdLst/>
            <a:ahLst/>
            <a:cxnLst/>
            <a:rect l="l" t="t" r="r" b="b"/>
            <a:pathLst>
              <a:path w="1792605" h="570230">
                <a:moveTo>
                  <a:pt x="1428495" y="0"/>
                </a:moveTo>
                <a:lnTo>
                  <a:pt x="1428495" y="142493"/>
                </a:lnTo>
                <a:lnTo>
                  <a:pt x="0" y="142493"/>
                </a:lnTo>
                <a:lnTo>
                  <a:pt x="0" y="427481"/>
                </a:lnTo>
                <a:lnTo>
                  <a:pt x="1428495" y="427481"/>
                </a:lnTo>
                <a:lnTo>
                  <a:pt x="1428495" y="569976"/>
                </a:lnTo>
                <a:lnTo>
                  <a:pt x="1792224" y="284988"/>
                </a:lnTo>
                <a:lnTo>
                  <a:pt x="1428495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2813" y="2631186"/>
            <a:ext cx="128460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150" dirty="0">
                <a:solidFill>
                  <a:srgbClr val="FFFFFF"/>
                </a:solidFill>
                <a:latin typeface="Arial Black"/>
                <a:cs typeface="Arial Black"/>
              </a:rPr>
              <a:t>IP: </a:t>
            </a:r>
            <a:r>
              <a:rPr sz="1150" spc="-135" dirty="0">
                <a:solidFill>
                  <a:srgbClr val="FFFFFF"/>
                </a:solidFill>
                <a:latin typeface="Arial Black"/>
                <a:cs typeface="Arial Black"/>
              </a:rPr>
              <a:t>127.255.</a:t>
            </a:r>
            <a:r>
              <a:rPr sz="115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50" spc="50" dirty="0">
                <a:solidFill>
                  <a:srgbClr val="FFFFFF"/>
                </a:solidFill>
                <a:latin typeface="Arial Black"/>
                <a:cs typeface="Arial Black"/>
              </a:rPr>
              <a:t>---.---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02535" y="1519427"/>
            <a:ext cx="1621790" cy="4360545"/>
          </a:xfrm>
          <a:custGeom>
            <a:avLst/>
            <a:gdLst/>
            <a:ahLst/>
            <a:cxnLst/>
            <a:rect l="l" t="t" r="r" b="b"/>
            <a:pathLst>
              <a:path w="1621789" h="4360545">
                <a:moveTo>
                  <a:pt x="0" y="4360164"/>
                </a:moveTo>
                <a:lnTo>
                  <a:pt x="1621536" y="4360164"/>
                </a:lnTo>
                <a:lnTo>
                  <a:pt x="1621536" y="0"/>
                </a:lnTo>
                <a:lnTo>
                  <a:pt x="0" y="0"/>
                </a:lnTo>
                <a:lnTo>
                  <a:pt x="0" y="4360164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002535" y="1614042"/>
            <a:ext cx="1621790" cy="5937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604520" marR="304165" indent="-287020">
              <a:lnSpc>
                <a:spcPts val="2120"/>
              </a:lnSpc>
              <a:spcBef>
                <a:spcPts val="360"/>
              </a:spcBef>
            </a:pPr>
            <a:r>
              <a:rPr sz="1950" spc="-295" dirty="0">
                <a:solidFill>
                  <a:srgbClr val="FFFFFF"/>
                </a:solidFill>
                <a:latin typeface="Arial Black"/>
                <a:cs typeface="Arial Black"/>
              </a:rPr>
              <a:t>End </a:t>
            </a:r>
            <a:r>
              <a:rPr sz="1950" spc="-265" dirty="0">
                <a:solidFill>
                  <a:srgbClr val="FFFFFF"/>
                </a:solidFill>
                <a:latin typeface="Arial Black"/>
                <a:cs typeface="Arial Black"/>
              </a:rPr>
              <a:t>Point  </a:t>
            </a:r>
            <a:r>
              <a:rPr sz="1950" spc="-360" dirty="0">
                <a:solidFill>
                  <a:srgbClr val="FFFFFF"/>
                </a:solidFill>
                <a:latin typeface="Arial Black"/>
                <a:cs typeface="Arial Black"/>
              </a:rPr>
              <a:t>ACL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42531" y="1519427"/>
            <a:ext cx="5468620" cy="2291080"/>
          </a:xfrm>
          <a:custGeom>
            <a:avLst/>
            <a:gdLst/>
            <a:ahLst/>
            <a:cxnLst/>
            <a:rect l="l" t="t" r="r" b="b"/>
            <a:pathLst>
              <a:path w="5468620" h="2291079">
                <a:moveTo>
                  <a:pt x="0" y="2290572"/>
                </a:moveTo>
                <a:lnTo>
                  <a:pt x="5468112" y="2290572"/>
                </a:lnTo>
                <a:lnTo>
                  <a:pt x="5468112" y="0"/>
                </a:lnTo>
                <a:lnTo>
                  <a:pt x="0" y="0"/>
                </a:lnTo>
                <a:lnTo>
                  <a:pt x="0" y="2290572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50735" y="1636776"/>
            <a:ext cx="5252085" cy="2066925"/>
          </a:xfrm>
          <a:custGeom>
            <a:avLst/>
            <a:gdLst/>
            <a:ahLst/>
            <a:cxnLst/>
            <a:rect l="l" t="t" r="r" b="b"/>
            <a:pathLst>
              <a:path w="5252084" h="2066925">
                <a:moveTo>
                  <a:pt x="0" y="2066544"/>
                </a:moveTo>
                <a:lnTo>
                  <a:pt x="5251704" y="2066544"/>
                </a:lnTo>
                <a:lnTo>
                  <a:pt x="5251704" y="0"/>
                </a:lnTo>
                <a:lnTo>
                  <a:pt x="0" y="0"/>
                </a:lnTo>
                <a:lnTo>
                  <a:pt x="0" y="20665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45096" y="1710944"/>
            <a:ext cx="5070729" cy="1992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2055" y="5879591"/>
            <a:ext cx="2885440" cy="426720"/>
          </a:xfrm>
          <a:custGeom>
            <a:avLst/>
            <a:gdLst/>
            <a:ahLst/>
            <a:cxnLst/>
            <a:rect l="l" t="t" r="r" b="b"/>
            <a:pathLst>
              <a:path w="2885440" h="426720">
                <a:moveTo>
                  <a:pt x="0" y="426719"/>
                </a:moveTo>
                <a:lnTo>
                  <a:pt x="2884932" y="426719"/>
                </a:lnTo>
                <a:lnTo>
                  <a:pt x="2884932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4858" y="2402585"/>
            <a:ext cx="545846" cy="5274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55113" y="4089272"/>
            <a:ext cx="545973" cy="527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42531" y="3927347"/>
            <a:ext cx="5468620" cy="2254250"/>
          </a:xfrm>
          <a:custGeom>
            <a:avLst/>
            <a:gdLst/>
            <a:ahLst/>
            <a:cxnLst/>
            <a:rect l="l" t="t" r="r" b="b"/>
            <a:pathLst>
              <a:path w="5468620" h="2254250">
                <a:moveTo>
                  <a:pt x="0" y="2253996"/>
                </a:moveTo>
                <a:lnTo>
                  <a:pt x="5468112" y="2253996"/>
                </a:lnTo>
                <a:lnTo>
                  <a:pt x="5468112" y="0"/>
                </a:lnTo>
                <a:lnTo>
                  <a:pt x="0" y="0"/>
                </a:lnTo>
                <a:lnTo>
                  <a:pt x="0" y="2253996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50735" y="4040123"/>
            <a:ext cx="5251704" cy="20284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43682" y="3320160"/>
            <a:ext cx="539115" cy="539115"/>
          </a:xfrm>
          <a:custGeom>
            <a:avLst/>
            <a:gdLst/>
            <a:ahLst/>
            <a:cxnLst/>
            <a:rect l="l" t="t" r="r" b="b"/>
            <a:pathLst>
              <a:path w="539114" h="539114">
                <a:moveTo>
                  <a:pt x="63373" y="0"/>
                </a:moveTo>
                <a:lnTo>
                  <a:pt x="0" y="63373"/>
                </a:lnTo>
                <a:lnTo>
                  <a:pt x="205867" y="269239"/>
                </a:lnTo>
                <a:lnTo>
                  <a:pt x="0" y="475106"/>
                </a:lnTo>
                <a:lnTo>
                  <a:pt x="63373" y="538607"/>
                </a:lnTo>
                <a:lnTo>
                  <a:pt x="269240" y="332739"/>
                </a:lnTo>
                <a:lnTo>
                  <a:pt x="396240" y="332739"/>
                </a:lnTo>
                <a:lnTo>
                  <a:pt x="332740" y="269239"/>
                </a:lnTo>
                <a:lnTo>
                  <a:pt x="396113" y="205866"/>
                </a:lnTo>
                <a:lnTo>
                  <a:pt x="269240" y="205866"/>
                </a:lnTo>
                <a:lnTo>
                  <a:pt x="63373" y="0"/>
                </a:lnTo>
                <a:close/>
              </a:path>
              <a:path w="539114" h="539114">
                <a:moveTo>
                  <a:pt x="396240" y="332739"/>
                </a:moveTo>
                <a:lnTo>
                  <a:pt x="269240" y="332739"/>
                </a:lnTo>
                <a:lnTo>
                  <a:pt x="475106" y="538607"/>
                </a:lnTo>
                <a:lnTo>
                  <a:pt x="538607" y="475106"/>
                </a:lnTo>
                <a:lnTo>
                  <a:pt x="396240" y="332739"/>
                </a:lnTo>
                <a:close/>
              </a:path>
              <a:path w="539114" h="539114">
                <a:moveTo>
                  <a:pt x="475106" y="0"/>
                </a:moveTo>
                <a:lnTo>
                  <a:pt x="269240" y="205866"/>
                </a:lnTo>
                <a:lnTo>
                  <a:pt x="396113" y="205866"/>
                </a:lnTo>
                <a:lnTo>
                  <a:pt x="538607" y="63373"/>
                </a:lnTo>
                <a:lnTo>
                  <a:pt x="4751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43682" y="4978780"/>
            <a:ext cx="539115" cy="538480"/>
          </a:xfrm>
          <a:custGeom>
            <a:avLst/>
            <a:gdLst/>
            <a:ahLst/>
            <a:cxnLst/>
            <a:rect l="l" t="t" r="r" b="b"/>
            <a:pathLst>
              <a:path w="539114" h="538479">
                <a:moveTo>
                  <a:pt x="63373" y="0"/>
                </a:moveTo>
                <a:lnTo>
                  <a:pt x="0" y="63373"/>
                </a:lnTo>
                <a:lnTo>
                  <a:pt x="205867" y="269240"/>
                </a:lnTo>
                <a:lnTo>
                  <a:pt x="0" y="475107"/>
                </a:lnTo>
                <a:lnTo>
                  <a:pt x="63373" y="538480"/>
                </a:lnTo>
                <a:lnTo>
                  <a:pt x="269240" y="332613"/>
                </a:lnTo>
                <a:lnTo>
                  <a:pt x="396113" y="332613"/>
                </a:lnTo>
                <a:lnTo>
                  <a:pt x="332740" y="269240"/>
                </a:lnTo>
                <a:lnTo>
                  <a:pt x="396113" y="205867"/>
                </a:lnTo>
                <a:lnTo>
                  <a:pt x="269240" y="205867"/>
                </a:lnTo>
                <a:lnTo>
                  <a:pt x="63373" y="0"/>
                </a:lnTo>
                <a:close/>
              </a:path>
              <a:path w="539114" h="538479">
                <a:moveTo>
                  <a:pt x="396113" y="332613"/>
                </a:moveTo>
                <a:lnTo>
                  <a:pt x="269240" y="332613"/>
                </a:lnTo>
                <a:lnTo>
                  <a:pt x="475106" y="538480"/>
                </a:lnTo>
                <a:lnTo>
                  <a:pt x="538607" y="475107"/>
                </a:lnTo>
                <a:lnTo>
                  <a:pt x="396113" y="332613"/>
                </a:lnTo>
                <a:close/>
              </a:path>
              <a:path w="539114" h="538479">
                <a:moveTo>
                  <a:pt x="475106" y="0"/>
                </a:moveTo>
                <a:lnTo>
                  <a:pt x="269240" y="205867"/>
                </a:lnTo>
                <a:lnTo>
                  <a:pt x="396113" y="205867"/>
                </a:lnTo>
                <a:lnTo>
                  <a:pt x="538607" y="63373"/>
                </a:lnTo>
                <a:lnTo>
                  <a:pt x="4751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20084" y="2958083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98298" y="0"/>
                </a:moveTo>
                <a:lnTo>
                  <a:pt x="60061" y="7733"/>
                </a:lnTo>
                <a:lnTo>
                  <a:pt x="28813" y="28813"/>
                </a:lnTo>
                <a:lnTo>
                  <a:pt x="7733" y="60061"/>
                </a:lnTo>
                <a:lnTo>
                  <a:pt x="0" y="98298"/>
                </a:lnTo>
                <a:lnTo>
                  <a:pt x="7733" y="136534"/>
                </a:lnTo>
                <a:lnTo>
                  <a:pt x="28813" y="167782"/>
                </a:lnTo>
                <a:lnTo>
                  <a:pt x="60061" y="188862"/>
                </a:lnTo>
                <a:lnTo>
                  <a:pt x="98298" y="196595"/>
                </a:lnTo>
                <a:lnTo>
                  <a:pt x="136534" y="188862"/>
                </a:lnTo>
                <a:lnTo>
                  <a:pt x="167782" y="167782"/>
                </a:lnTo>
                <a:lnTo>
                  <a:pt x="188862" y="136534"/>
                </a:lnTo>
                <a:lnTo>
                  <a:pt x="196595" y="98298"/>
                </a:lnTo>
                <a:lnTo>
                  <a:pt x="188862" y="60061"/>
                </a:lnTo>
                <a:lnTo>
                  <a:pt x="167782" y="28813"/>
                </a:lnTo>
                <a:lnTo>
                  <a:pt x="136534" y="7733"/>
                </a:lnTo>
                <a:lnTo>
                  <a:pt x="98298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13147" y="2964179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98298" y="0"/>
                </a:moveTo>
                <a:lnTo>
                  <a:pt x="60061" y="7733"/>
                </a:lnTo>
                <a:lnTo>
                  <a:pt x="28813" y="28813"/>
                </a:lnTo>
                <a:lnTo>
                  <a:pt x="7733" y="60061"/>
                </a:lnTo>
                <a:lnTo>
                  <a:pt x="0" y="98298"/>
                </a:lnTo>
                <a:lnTo>
                  <a:pt x="7733" y="136534"/>
                </a:lnTo>
                <a:lnTo>
                  <a:pt x="28813" y="167782"/>
                </a:lnTo>
                <a:lnTo>
                  <a:pt x="60061" y="188862"/>
                </a:lnTo>
                <a:lnTo>
                  <a:pt x="98298" y="196596"/>
                </a:lnTo>
                <a:lnTo>
                  <a:pt x="136534" y="188862"/>
                </a:lnTo>
                <a:lnTo>
                  <a:pt x="167782" y="167782"/>
                </a:lnTo>
                <a:lnTo>
                  <a:pt x="188862" y="136534"/>
                </a:lnTo>
                <a:lnTo>
                  <a:pt x="196596" y="98298"/>
                </a:lnTo>
                <a:lnTo>
                  <a:pt x="188862" y="60061"/>
                </a:lnTo>
                <a:lnTo>
                  <a:pt x="167782" y="28813"/>
                </a:lnTo>
                <a:lnTo>
                  <a:pt x="136534" y="7733"/>
                </a:lnTo>
                <a:lnTo>
                  <a:pt x="98298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67328" y="3003804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52577" y="0"/>
                </a:moveTo>
                <a:lnTo>
                  <a:pt x="32093" y="4125"/>
                </a:lnTo>
                <a:lnTo>
                  <a:pt x="15382" y="15382"/>
                </a:lnTo>
                <a:lnTo>
                  <a:pt x="4125" y="32093"/>
                </a:lnTo>
                <a:lnTo>
                  <a:pt x="0" y="52578"/>
                </a:lnTo>
                <a:lnTo>
                  <a:pt x="4125" y="73062"/>
                </a:lnTo>
                <a:lnTo>
                  <a:pt x="15382" y="89773"/>
                </a:lnTo>
                <a:lnTo>
                  <a:pt x="32093" y="101030"/>
                </a:lnTo>
                <a:lnTo>
                  <a:pt x="52577" y="105156"/>
                </a:lnTo>
                <a:lnTo>
                  <a:pt x="73062" y="101030"/>
                </a:lnTo>
                <a:lnTo>
                  <a:pt x="89773" y="89773"/>
                </a:lnTo>
                <a:lnTo>
                  <a:pt x="101030" y="73062"/>
                </a:lnTo>
                <a:lnTo>
                  <a:pt x="105156" y="52578"/>
                </a:lnTo>
                <a:lnTo>
                  <a:pt x="101030" y="32093"/>
                </a:lnTo>
                <a:lnTo>
                  <a:pt x="89773" y="15382"/>
                </a:lnTo>
                <a:lnTo>
                  <a:pt x="73062" y="4125"/>
                </a:lnTo>
                <a:lnTo>
                  <a:pt x="5257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58867" y="3003804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79" h="105410">
                <a:moveTo>
                  <a:pt x="53340" y="0"/>
                </a:moveTo>
                <a:lnTo>
                  <a:pt x="32575" y="4125"/>
                </a:lnTo>
                <a:lnTo>
                  <a:pt x="15621" y="15382"/>
                </a:lnTo>
                <a:lnTo>
                  <a:pt x="4190" y="32093"/>
                </a:lnTo>
                <a:lnTo>
                  <a:pt x="0" y="52578"/>
                </a:lnTo>
                <a:lnTo>
                  <a:pt x="4190" y="73062"/>
                </a:lnTo>
                <a:lnTo>
                  <a:pt x="15621" y="89773"/>
                </a:lnTo>
                <a:lnTo>
                  <a:pt x="32575" y="101030"/>
                </a:lnTo>
                <a:lnTo>
                  <a:pt x="53340" y="105156"/>
                </a:lnTo>
                <a:lnTo>
                  <a:pt x="74104" y="101030"/>
                </a:lnTo>
                <a:lnTo>
                  <a:pt x="91059" y="89773"/>
                </a:lnTo>
                <a:lnTo>
                  <a:pt x="102489" y="73062"/>
                </a:lnTo>
                <a:lnTo>
                  <a:pt x="106680" y="52578"/>
                </a:lnTo>
                <a:lnTo>
                  <a:pt x="102488" y="32093"/>
                </a:lnTo>
                <a:lnTo>
                  <a:pt x="91059" y="15382"/>
                </a:lnTo>
                <a:lnTo>
                  <a:pt x="74104" y="4125"/>
                </a:lnTo>
                <a:lnTo>
                  <a:pt x="5334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19905" y="3057905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>
                <a:moveTo>
                  <a:pt x="0" y="0"/>
                </a:moveTo>
                <a:lnTo>
                  <a:pt x="891921" y="0"/>
                </a:lnTo>
              </a:path>
            </a:pathLst>
          </a:custGeom>
          <a:ln w="28956">
            <a:solidFill>
              <a:srgbClr val="92D05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27703" y="2964179"/>
            <a:ext cx="182880" cy="1813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20084" y="3762755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98298" y="0"/>
                </a:moveTo>
                <a:lnTo>
                  <a:pt x="60061" y="7733"/>
                </a:lnTo>
                <a:lnTo>
                  <a:pt x="28813" y="28813"/>
                </a:lnTo>
                <a:lnTo>
                  <a:pt x="7733" y="60061"/>
                </a:lnTo>
                <a:lnTo>
                  <a:pt x="0" y="98298"/>
                </a:lnTo>
                <a:lnTo>
                  <a:pt x="7733" y="136534"/>
                </a:lnTo>
                <a:lnTo>
                  <a:pt x="28813" y="167782"/>
                </a:lnTo>
                <a:lnTo>
                  <a:pt x="60061" y="188862"/>
                </a:lnTo>
                <a:lnTo>
                  <a:pt x="98298" y="196596"/>
                </a:lnTo>
                <a:lnTo>
                  <a:pt x="136534" y="188862"/>
                </a:lnTo>
                <a:lnTo>
                  <a:pt x="167782" y="167782"/>
                </a:lnTo>
                <a:lnTo>
                  <a:pt x="188862" y="136534"/>
                </a:lnTo>
                <a:lnTo>
                  <a:pt x="196595" y="98298"/>
                </a:lnTo>
                <a:lnTo>
                  <a:pt x="188862" y="60061"/>
                </a:lnTo>
                <a:lnTo>
                  <a:pt x="167782" y="28813"/>
                </a:lnTo>
                <a:lnTo>
                  <a:pt x="136534" y="7733"/>
                </a:lnTo>
                <a:lnTo>
                  <a:pt x="98298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13147" y="3768852"/>
            <a:ext cx="198120" cy="196850"/>
          </a:xfrm>
          <a:custGeom>
            <a:avLst/>
            <a:gdLst/>
            <a:ahLst/>
            <a:cxnLst/>
            <a:rect l="l" t="t" r="r" b="b"/>
            <a:pathLst>
              <a:path w="198120" h="196850">
                <a:moveTo>
                  <a:pt x="99060" y="0"/>
                </a:moveTo>
                <a:lnTo>
                  <a:pt x="60489" y="7733"/>
                </a:lnTo>
                <a:lnTo>
                  <a:pt x="29003" y="28813"/>
                </a:lnTo>
                <a:lnTo>
                  <a:pt x="7780" y="60061"/>
                </a:lnTo>
                <a:lnTo>
                  <a:pt x="0" y="98298"/>
                </a:lnTo>
                <a:lnTo>
                  <a:pt x="7780" y="136534"/>
                </a:lnTo>
                <a:lnTo>
                  <a:pt x="29003" y="167782"/>
                </a:lnTo>
                <a:lnTo>
                  <a:pt x="60489" y="188862"/>
                </a:lnTo>
                <a:lnTo>
                  <a:pt x="99060" y="196596"/>
                </a:lnTo>
                <a:lnTo>
                  <a:pt x="137630" y="188862"/>
                </a:lnTo>
                <a:lnTo>
                  <a:pt x="169116" y="167782"/>
                </a:lnTo>
                <a:lnTo>
                  <a:pt x="190339" y="136534"/>
                </a:lnTo>
                <a:lnTo>
                  <a:pt x="198119" y="98298"/>
                </a:lnTo>
                <a:lnTo>
                  <a:pt x="190339" y="60061"/>
                </a:lnTo>
                <a:lnTo>
                  <a:pt x="169116" y="28813"/>
                </a:lnTo>
                <a:lnTo>
                  <a:pt x="137630" y="7733"/>
                </a:lnTo>
                <a:lnTo>
                  <a:pt x="99060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67328" y="3808476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52577" y="0"/>
                </a:moveTo>
                <a:lnTo>
                  <a:pt x="32093" y="4125"/>
                </a:lnTo>
                <a:lnTo>
                  <a:pt x="15382" y="15382"/>
                </a:lnTo>
                <a:lnTo>
                  <a:pt x="4125" y="32093"/>
                </a:lnTo>
                <a:lnTo>
                  <a:pt x="0" y="52578"/>
                </a:lnTo>
                <a:lnTo>
                  <a:pt x="4125" y="73062"/>
                </a:lnTo>
                <a:lnTo>
                  <a:pt x="15382" y="89773"/>
                </a:lnTo>
                <a:lnTo>
                  <a:pt x="32093" y="101030"/>
                </a:lnTo>
                <a:lnTo>
                  <a:pt x="52577" y="105156"/>
                </a:lnTo>
                <a:lnTo>
                  <a:pt x="73062" y="101030"/>
                </a:lnTo>
                <a:lnTo>
                  <a:pt x="89773" y="89773"/>
                </a:lnTo>
                <a:lnTo>
                  <a:pt x="101030" y="73062"/>
                </a:lnTo>
                <a:lnTo>
                  <a:pt x="105156" y="52578"/>
                </a:lnTo>
                <a:lnTo>
                  <a:pt x="101030" y="32093"/>
                </a:lnTo>
                <a:lnTo>
                  <a:pt x="89773" y="15382"/>
                </a:lnTo>
                <a:lnTo>
                  <a:pt x="73062" y="4125"/>
                </a:lnTo>
                <a:lnTo>
                  <a:pt x="5257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58867" y="3808476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79" h="105410">
                <a:moveTo>
                  <a:pt x="53340" y="0"/>
                </a:moveTo>
                <a:lnTo>
                  <a:pt x="32575" y="4125"/>
                </a:lnTo>
                <a:lnTo>
                  <a:pt x="15621" y="15382"/>
                </a:lnTo>
                <a:lnTo>
                  <a:pt x="4190" y="32093"/>
                </a:lnTo>
                <a:lnTo>
                  <a:pt x="0" y="52578"/>
                </a:lnTo>
                <a:lnTo>
                  <a:pt x="4190" y="73062"/>
                </a:lnTo>
                <a:lnTo>
                  <a:pt x="15621" y="89773"/>
                </a:lnTo>
                <a:lnTo>
                  <a:pt x="32575" y="101030"/>
                </a:lnTo>
                <a:lnTo>
                  <a:pt x="53340" y="105156"/>
                </a:lnTo>
                <a:lnTo>
                  <a:pt x="74104" y="101030"/>
                </a:lnTo>
                <a:lnTo>
                  <a:pt x="91059" y="89773"/>
                </a:lnTo>
                <a:lnTo>
                  <a:pt x="102489" y="73062"/>
                </a:lnTo>
                <a:lnTo>
                  <a:pt x="106680" y="52578"/>
                </a:lnTo>
                <a:lnTo>
                  <a:pt x="102488" y="32093"/>
                </a:lnTo>
                <a:lnTo>
                  <a:pt x="91059" y="15382"/>
                </a:lnTo>
                <a:lnTo>
                  <a:pt x="74104" y="4125"/>
                </a:lnTo>
                <a:lnTo>
                  <a:pt x="5334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21429" y="3862578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>
                <a:moveTo>
                  <a:pt x="0" y="0"/>
                </a:moveTo>
                <a:lnTo>
                  <a:pt x="891921" y="0"/>
                </a:lnTo>
              </a:path>
            </a:pathLst>
          </a:custGeom>
          <a:ln w="28956">
            <a:solidFill>
              <a:srgbClr val="92D05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27703" y="3768852"/>
            <a:ext cx="182880" cy="1813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13988" y="4607052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98298" y="0"/>
                </a:moveTo>
                <a:lnTo>
                  <a:pt x="60061" y="7733"/>
                </a:lnTo>
                <a:lnTo>
                  <a:pt x="28813" y="28813"/>
                </a:lnTo>
                <a:lnTo>
                  <a:pt x="7733" y="60061"/>
                </a:lnTo>
                <a:lnTo>
                  <a:pt x="0" y="98298"/>
                </a:lnTo>
                <a:lnTo>
                  <a:pt x="7733" y="136534"/>
                </a:lnTo>
                <a:lnTo>
                  <a:pt x="28813" y="167782"/>
                </a:lnTo>
                <a:lnTo>
                  <a:pt x="60061" y="188862"/>
                </a:lnTo>
                <a:lnTo>
                  <a:pt x="98298" y="196596"/>
                </a:lnTo>
                <a:lnTo>
                  <a:pt x="136534" y="188862"/>
                </a:lnTo>
                <a:lnTo>
                  <a:pt x="167782" y="167782"/>
                </a:lnTo>
                <a:lnTo>
                  <a:pt x="188862" y="136534"/>
                </a:lnTo>
                <a:lnTo>
                  <a:pt x="196596" y="98298"/>
                </a:lnTo>
                <a:lnTo>
                  <a:pt x="188862" y="60061"/>
                </a:lnTo>
                <a:lnTo>
                  <a:pt x="167782" y="28813"/>
                </a:lnTo>
                <a:lnTo>
                  <a:pt x="136534" y="7733"/>
                </a:lnTo>
                <a:lnTo>
                  <a:pt x="98298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07052" y="4611623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99060" y="0"/>
                </a:moveTo>
                <a:lnTo>
                  <a:pt x="60489" y="7780"/>
                </a:lnTo>
                <a:lnTo>
                  <a:pt x="29003" y="29003"/>
                </a:lnTo>
                <a:lnTo>
                  <a:pt x="7780" y="60489"/>
                </a:lnTo>
                <a:lnTo>
                  <a:pt x="0" y="99059"/>
                </a:lnTo>
                <a:lnTo>
                  <a:pt x="7780" y="137630"/>
                </a:lnTo>
                <a:lnTo>
                  <a:pt x="29003" y="169116"/>
                </a:lnTo>
                <a:lnTo>
                  <a:pt x="60489" y="190339"/>
                </a:lnTo>
                <a:lnTo>
                  <a:pt x="99060" y="198119"/>
                </a:lnTo>
                <a:lnTo>
                  <a:pt x="137630" y="190339"/>
                </a:lnTo>
                <a:lnTo>
                  <a:pt x="169116" y="169116"/>
                </a:lnTo>
                <a:lnTo>
                  <a:pt x="190339" y="137630"/>
                </a:lnTo>
                <a:lnTo>
                  <a:pt x="198120" y="99059"/>
                </a:lnTo>
                <a:lnTo>
                  <a:pt x="190339" y="60489"/>
                </a:lnTo>
                <a:lnTo>
                  <a:pt x="169116" y="29003"/>
                </a:lnTo>
                <a:lnTo>
                  <a:pt x="137630" y="7780"/>
                </a:lnTo>
                <a:lnTo>
                  <a:pt x="99060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61232" y="4652771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79" h="105410">
                <a:moveTo>
                  <a:pt x="53339" y="0"/>
                </a:moveTo>
                <a:lnTo>
                  <a:pt x="32575" y="4125"/>
                </a:lnTo>
                <a:lnTo>
                  <a:pt x="15620" y="15382"/>
                </a:lnTo>
                <a:lnTo>
                  <a:pt x="4190" y="32093"/>
                </a:lnTo>
                <a:lnTo>
                  <a:pt x="0" y="52577"/>
                </a:lnTo>
                <a:lnTo>
                  <a:pt x="4191" y="73062"/>
                </a:lnTo>
                <a:lnTo>
                  <a:pt x="15621" y="89773"/>
                </a:lnTo>
                <a:lnTo>
                  <a:pt x="32575" y="101030"/>
                </a:lnTo>
                <a:lnTo>
                  <a:pt x="53339" y="105155"/>
                </a:lnTo>
                <a:lnTo>
                  <a:pt x="74104" y="101030"/>
                </a:lnTo>
                <a:lnTo>
                  <a:pt x="91058" y="89773"/>
                </a:lnTo>
                <a:lnTo>
                  <a:pt x="102488" y="73062"/>
                </a:lnTo>
                <a:lnTo>
                  <a:pt x="106679" y="52577"/>
                </a:lnTo>
                <a:lnTo>
                  <a:pt x="102488" y="32093"/>
                </a:lnTo>
                <a:lnTo>
                  <a:pt x="91058" y="15382"/>
                </a:lnTo>
                <a:lnTo>
                  <a:pt x="74104" y="4125"/>
                </a:lnTo>
                <a:lnTo>
                  <a:pt x="5333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52771" y="4652771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79" h="105410">
                <a:moveTo>
                  <a:pt x="53339" y="0"/>
                </a:moveTo>
                <a:lnTo>
                  <a:pt x="32575" y="4125"/>
                </a:lnTo>
                <a:lnTo>
                  <a:pt x="15620" y="15382"/>
                </a:lnTo>
                <a:lnTo>
                  <a:pt x="4190" y="32093"/>
                </a:lnTo>
                <a:lnTo>
                  <a:pt x="0" y="52577"/>
                </a:lnTo>
                <a:lnTo>
                  <a:pt x="4191" y="73062"/>
                </a:lnTo>
                <a:lnTo>
                  <a:pt x="15621" y="89773"/>
                </a:lnTo>
                <a:lnTo>
                  <a:pt x="32575" y="101030"/>
                </a:lnTo>
                <a:lnTo>
                  <a:pt x="53339" y="105155"/>
                </a:lnTo>
                <a:lnTo>
                  <a:pt x="74104" y="101030"/>
                </a:lnTo>
                <a:lnTo>
                  <a:pt x="91058" y="89773"/>
                </a:lnTo>
                <a:lnTo>
                  <a:pt x="102488" y="73062"/>
                </a:lnTo>
                <a:lnTo>
                  <a:pt x="106679" y="52577"/>
                </a:lnTo>
                <a:lnTo>
                  <a:pt x="102488" y="32093"/>
                </a:lnTo>
                <a:lnTo>
                  <a:pt x="91058" y="15382"/>
                </a:lnTo>
                <a:lnTo>
                  <a:pt x="74104" y="4125"/>
                </a:lnTo>
                <a:lnTo>
                  <a:pt x="5333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15334" y="4705350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>
                <a:moveTo>
                  <a:pt x="0" y="0"/>
                </a:moveTo>
                <a:lnTo>
                  <a:pt x="891920" y="0"/>
                </a:lnTo>
              </a:path>
            </a:pathLst>
          </a:custGeom>
          <a:ln w="28956">
            <a:solidFill>
              <a:srgbClr val="92D05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21608" y="4611623"/>
            <a:ext cx="182879" cy="1828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13988" y="5454396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98298" y="0"/>
                </a:moveTo>
                <a:lnTo>
                  <a:pt x="60061" y="7733"/>
                </a:lnTo>
                <a:lnTo>
                  <a:pt x="28813" y="28813"/>
                </a:lnTo>
                <a:lnTo>
                  <a:pt x="7733" y="60061"/>
                </a:lnTo>
                <a:lnTo>
                  <a:pt x="0" y="98297"/>
                </a:lnTo>
                <a:lnTo>
                  <a:pt x="7733" y="136561"/>
                </a:lnTo>
                <a:lnTo>
                  <a:pt x="28813" y="167806"/>
                </a:lnTo>
                <a:lnTo>
                  <a:pt x="60061" y="188871"/>
                </a:lnTo>
                <a:lnTo>
                  <a:pt x="98298" y="196595"/>
                </a:lnTo>
                <a:lnTo>
                  <a:pt x="136534" y="188871"/>
                </a:lnTo>
                <a:lnTo>
                  <a:pt x="167782" y="167806"/>
                </a:lnTo>
                <a:lnTo>
                  <a:pt x="188862" y="136561"/>
                </a:lnTo>
                <a:lnTo>
                  <a:pt x="196596" y="98297"/>
                </a:lnTo>
                <a:lnTo>
                  <a:pt x="188862" y="60061"/>
                </a:lnTo>
                <a:lnTo>
                  <a:pt x="167782" y="28813"/>
                </a:lnTo>
                <a:lnTo>
                  <a:pt x="136534" y="7733"/>
                </a:lnTo>
                <a:lnTo>
                  <a:pt x="98298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07052" y="5458967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99060" y="0"/>
                </a:moveTo>
                <a:lnTo>
                  <a:pt x="60489" y="7780"/>
                </a:lnTo>
                <a:lnTo>
                  <a:pt x="29003" y="29003"/>
                </a:lnTo>
                <a:lnTo>
                  <a:pt x="7780" y="60489"/>
                </a:lnTo>
                <a:lnTo>
                  <a:pt x="0" y="99059"/>
                </a:lnTo>
                <a:lnTo>
                  <a:pt x="7780" y="137619"/>
                </a:lnTo>
                <a:lnTo>
                  <a:pt x="29003" y="169106"/>
                </a:lnTo>
                <a:lnTo>
                  <a:pt x="60489" y="190335"/>
                </a:lnTo>
                <a:lnTo>
                  <a:pt x="99060" y="198119"/>
                </a:lnTo>
                <a:lnTo>
                  <a:pt x="137630" y="190335"/>
                </a:lnTo>
                <a:lnTo>
                  <a:pt x="169116" y="169106"/>
                </a:lnTo>
                <a:lnTo>
                  <a:pt x="190339" y="137619"/>
                </a:lnTo>
                <a:lnTo>
                  <a:pt x="198120" y="99059"/>
                </a:lnTo>
                <a:lnTo>
                  <a:pt x="190339" y="60489"/>
                </a:lnTo>
                <a:lnTo>
                  <a:pt x="169116" y="29003"/>
                </a:lnTo>
                <a:lnTo>
                  <a:pt x="137630" y="7780"/>
                </a:lnTo>
                <a:lnTo>
                  <a:pt x="99060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61232" y="5500115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79" h="105410">
                <a:moveTo>
                  <a:pt x="53339" y="0"/>
                </a:moveTo>
                <a:lnTo>
                  <a:pt x="32575" y="4125"/>
                </a:lnTo>
                <a:lnTo>
                  <a:pt x="15620" y="15382"/>
                </a:lnTo>
                <a:lnTo>
                  <a:pt x="4190" y="32093"/>
                </a:lnTo>
                <a:lnTo>
                  <a:pt x="0" y="52578"/>
                </a:lnTo>
                <a:lnTo>
                  <a:pt x="4191" y="73062"/>
                </a:lnTo>
                <a:lnTo>
                  <a:pt x="15621" y="89773"/>
                </a:lnTo>
                <a:lnTo>
                  <a:pt x="32575" y="101030"/>
                </a:lnTo>
                <a:lnTo>
                  <a:pt x="53339" y="105156"/>
                </a:lnTo>
                <a:lnTo>
                  <a:pt x="74104" y="101030"/>
                </a:lnTo>
                <a:lnTo>
                  <a:pt x="91059" y="89773"/>
                </a:lnTo>
                <a:lnTo>
                  <a:pt x="102488" y="73062"/>
                </a:lnTo>
                <a:lnTo>
                  <a:pt x="106679" y="52578"/>
                </a:lnTo>
                <a:lnTo>
                  <a:pt x="102488" y="32093"/>
                </a:lnTo>
                <a:lnTo>
                  <a:pt x="91058" y="15382"/>
                </a:lnTo>
                <a:lnTo>
                  <a:pt x="74104" y="4125"/>
                </a:lnTo>
                <a:lnTo>
                  <a:pt x="5333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52771" y="5500115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79" h="105410">
                <a:moveTo>
                  <a:pt x="53339" y="0"/>
                </a:moveTo>
                <a:lnTo>
                  <a:pt x="32575" y="4125"/>
                </a:lnTo>
                <a:lnTo>
                  <a:pt x="15620" y="15382"/>
                </a:lnTo>
                <a:lnTo>
                  <a:pt x="4190" y="32093"/>
                </a:lnTo>
                <a:lnTo>
                  <a:pt x="0" y="52578"/>
                </a:lnTo>
                <a:lnTo>
                  <a:pt x="4191" y="73062"/>
                </a:lnTo>
                <a:lnTo>
                  <a:pt x="15621" y="89773"/>
                </a:lnTo>
                <a:lnTo>
                  <a:pt x="32575" y="101030"/>
                </a:lnTo>
                <a:lnTo>
                  <a:pt x="53339" y="105156"/>
                </a:lnTo>
                <a:lnTo>
                  <a:pt x="74104" y="101030"/>
                </a:lnTo>
                <a:lnTo>
                  <a:pt x="91059" y="89773"/>
                </a:lnTo>
                <a:lnTo>
                  <a:pt x="102488" y="73062"/>
                </a:lnTo>
                <a:lnTo>
                  <a:pt x="106679" y="52578"/>
                </a:lnTo>
                <a:lnTo>
                  <a:pt x="102488" y="32093"/>
                </a:lnTo>
                <a:lnTo>
                  <a:pt x="91058" y="15382"/>
                </a:lnTo>
                <a:lnTo>
                  <a:pt x="74104" y="4125"/>
                </a:lnTo>
                <a:lnTo>
                  <a:pt x="5333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15334" y="5552694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>
                <a:moveTo>
                  <a:pt x="0" y="0"/>
                </a:moveTo>
                <a:lnTo>
                  <a:pt x="891920" y="0"/>
                </a:lnTo>
              </a:path>
            </a:pathLst>
          </a:custGeom>
          <a:ln w="28956">
            <a:solidFill>
              <a:srgbClr val="92D05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21608" y="5458967"/>
            <a:ext cx="182879" cy="1828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1375" y="2932176"/>
            <a:ext cx="198120" cy="196850"/>
          </a:xfrm>
          <a:custGeom>
            <a:avLst/>
            <a:gdLst/>
            <a:ahLst/>
            <a:cxnLst/>
            <a:rect l="l" t="t" r="r" b="b"/>
            <a:pathLst>
              <a:path w="198120" h="196850">
                <a:moveTo>
                  <a:pt x="99060" y="0"/>
                </a:moveTo>
                <a:lnTo>
                  <a:pt x="60500" y="7733"/>
                </a:lnTo>
                <a:lnTo>
                  <a:pt x="29013" y="28813"/>
                </a:lnTo>
                <a:lnTo>
                  <a:pt x="7784" y="60061"/>
                </a:lnTo>
                <a:lnTo>
                  <a:pt x="0" y="98298"/>
                </a:lnTo>
                <a:lnTo>
                  <a:pt x="7784" y="136534"/>
                </a:lnTo>
                <a:lnTo>
                  <a:pt x="29013" y="167782"/>
                </a:lnTo>
                <a:lnTo>
                  <a:pt x="60500" y="188862"/>
                </a:lnTo>
                <a:lnTo>
                  <a:pt x="99060" y="196596"/>
                </a:lnTo>
                <a:lnTo>
                  <a:pt x="137619" y="188862"/>
                </a:lnTo>
                <a:lnTo>
                  <a:pt x="169106" y="167782"/>
                </a:lnTo>
                <a:lnTo>
                  <a:pt x="190335" y="136534"/>
                </a:lnTo>
                <a:lnTo>
                  <a:pt x="198119" y="98298"/>
                </a:lnTo>
                <a:lnTo>
                  <a:pt x="190335" y="60061"/>
                </a:lnTo>
                <a:lnTo>
                  <a:pt x="169106" y="28813"/>
                </a:lnTo>
                <a:lnTo>
                  <a:pt x="137619" y="7733"/>
                </a:lnTo>
                <a:lnTo>
                  <a:pt x="99060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60391" y="2936748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19">
                <a:moveTo>
                  <a:pt x="99060" y="0"/>
                </a:moveTo>
                <a:lnTo>
                  <a:pt x="60489" y="7780"/>
                </a:lnTo>
                <a:lnTo>
                  <a:pt x="29003" y="29003"/>
                </a:lnTo>
                <a:lnTo>
                  <a:pt x="7780" y="60489"/>
                </a:lnTo>
                <a:lnTo>
                  <a:pt x="0" y="99060"/>
                </a:lnTo>
                <a:lnTo>
                  <a:pt x="7780" y="137630"/>
                </a:lnTo>
                <a:lnTo>
                  <a:pt x="29003" y="169116"/>
                </a:lnTo>
                <a:lnTo>
                  <a:pt x="60489" y="190339"/>
                </a:lnTo>
                <a:lnTo>
                  <a:pt x="99060" y="198119"/>
                </a:lnTo>
                <a:lnTo>
                  <a:pt x="137630" y="190339"/>
                </a:lnTo>
                <a:lnTo>
                  <a:pt x="169116" y="169116"/>
                </a:lnTo>
                <a:lnTo>
                  <a:pt x="190339" y="137630"/>
                </a:lnTo>
                <a:lnTo>
                  <a:pt x="198120" y="99060"/>
                </a:lnTo>
                <a:lnTo>
                  <a:pt x="190339" y="60489"/>
                </a:lnTo>
                <a:lnTo>
                  <a:pt x="169116" y="29003"/>
                </a:lnTo>
                <a:lnTo>
                  <a:pt x="137630" y="7780"/>
                </a:lnTo>
                <a:lnTo>
                  <a:pt x="99060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0143" y="2977895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09" h="105410">
                <a:moveTo>
                  <a:pt x="52578" y="0"/>
                </a:moveTo>
                <a:lnTo>
                  <a:pt x="32114" y="4125"/>
                </a:lnTo>
                <a:lnTo>
                  <a:pt x="15401" y="15382"/>
                </a:lnTo>
                <a:lnTo>
                  <a:pt x="4132" y="32093"/>
                </a:lnTo>
                <a:lnTo>
                  <a:pt x="0" y="52577"/>
                </a:lnTo>
                <a:lnTo>
                  <a:pt x="4132" y="73062"/>
                </a:lnTo>
                <a:lnTo>
                  <a:pt x="15401" y="89773"/>
                </a:lnTo>
                <a:lnTo>
                  <a:pt x="32114" y="101030"/>
                </a:lnTo>
                <a:lnTo>
                  <a:pt x="52578" y="105155"/>
                </a:lnTo>
                <a:lnTo>
                  <a:pt x="73041" y="101030"/>
                </a:lnTo>
                <a:lnTo>
                  <a:pt x="89754" y="89773"/>
                </a:lnTo>
                <a:lnTo>
                  <a:pt x="101023" y="73062"/>
                </a:lnTo>
                <a:lnTo>
                  <a:pt x="105156" y="52577"/>
                </a:lnTo>
                <a:lnTo>
                  <a:pt x="101023" y="32093"/>
                </a:lnTo>
                <a:lnTo>
                  <a:pt x="89754" y="15382"/>
                </a:lnTo>
                <a:lnTo>
                  <a:pt x="73041" y="4125"/>
                </a:lnTo>
                <a:lnTo>
                  <a:pt x="5257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06111" y="2977895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79" h="105410">
                <a:moveTo>
                  <a:pt x="53339" y="0"/>
                </a:moveTo>
                <a:lnTo>
                  <a:pt x="32575" y="4125"/>
                </a:lnTo>
                <a:lnTo>
                  <a:pt x="15620" y="15382"/>
                </a:lnTo>
                <a:lnTo>
                  <a:pt x="4190" y="32093"/>
                </a:lnTo>
                <a:lnTo>
                  <a:pt x="0" y="52577"/>
                </a:lnTo>
                <a:lnTo>
                  <a:pt x="4191" y="73062"/>
                </a:lnTo>
                <a:lnTo>
                  <a:pt x="15621" y="89773"/>
                </a:lnTo>
                <a:lnTo>
                  <a:pt x="32575" y="101030"/>
                </a:lnTo>
                <a:lnTo>
                  <a:pt x="53339" y="105155"/>
                </a:lnTo>
                <a:lnTo>
                  <a:pt x="74104" y="101030"/>
                </a:lnTo>
                <a:lnTo>
                  <a:pt x="91059" y="89773"/>
                </a:lnTo>
                <a:lnTo>
                  <a:pt x="102488" y="73062"/>
                </a:lnTo>
                <a:lnTo>
                  <a:pt x="106679" y="52577"/>
                </a:lnTo>
                <a:lnTo>
                  <a:pt x="102488" y="32093"/>
                </a:lnTo>
                <a:lnTo>
                  <a:pt x="91058" y="15382"/>
                </a:lnTo>
                <a:lnTo>
                  <a:pt x="74104" y="4125"/>
                </a:lnTo>
                <a:lnTo>
                  <a:pt x="5333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2722" y="3030473"/>
            <a:ext cx="4264660" cy="0"/>
          </a:xfrm>
          <a:custGeom>
            <a:avLst/>
            <a:gdLst/>
            <a:ahLst/>
            <a:cxnLst/>
            <a:rect l="l" t="t" r="r" b="b"/>
            <a:pathLst>
              <a:path w="4264660">
                <a:moveTo>
                  <a:pt x="0" y="0"/>
                </a:moveTo>
                <a:lnTo>
                  <a:pt x="4264279" y="0"/>
                </a:lnTo>
              </a:path>
            </a:pathLst>
          </a:custGeom>
          <a:ln w="28956">
            <a:solidFill>
              <a:srgbClr val="92D05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0520" y="2936748"/>
            <a:ext cx="181356" cy="1828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1375" y="4619244"/>
            <a:ext cx="198120" cy="196850"/>
          </a:xfrm>
          <a:custGeom>
            <a:avLst/>
            <a:gdLst/>
            <a:ahLst/>
            <a:cxnLst/>
            <a:rect l="l" t="t" r="r" b="b"/>
            <a:pathLst>
              <a:path w="198120" h="196850">
                <a:moveTo>
                  <a:pt x="99060" y="0"/>
                </a:moveTo>
                <a:lnTo>
                  <a:pt x="60500" y="7733"/>
                </a:lnTo>
                <a:lnTo>
                  <a:pt x="29013" y="28813"/>
                </a:lnTo>
                <a:lnTo>
                  <a:pt x="7784" y="60061"/>
                </a:lnTo>
                <a:lnTo>
                  <a:pt x="0" y="98297"/>
                </a:lnTo>
                <a:lnTo>
                  <a:pt x="7784" y="136534"/>
                </a:lnTo>
                <a:lnTo>
                  <a:pt x="29013" y="167782"/>
                </a:lnTo>
                <a:lnTo>
                  <a:pt x="60500" y="188862"/>
                </a:lnTo>
                <a:lnTo>
                  <a:pt x="99060" y="196595"/>
                </a:lnTo>
                <a:lnTo>
                  <a:pt x="137619" y="188862"/>
                </a:lnTo>
                <a:lnTo>
                  <a:pt x="169106" y="167782"/>
                </a:lnTo>
                <a:lnTo>
                  <a:pt x="190335" y="136534"/>
                </a:lnTo>
                <a:lnTo>
                  <a:pt x="198119" y="98297"/>
                </a:lnTo>
                <a:lnTo>
                  <a:pt x="190335" y="60061"/>
                </a:lnTo>
                <a:lnTo>
                  <a:pt x="169106" y="28813"/>
                </a:lnTo>
                <a:lnTo>
                  <a:pt x="137619" y="7733"/>
                </a:lnTo>
                <a:lnTo>
                  <a:pt x="99060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60391" y="4623815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99060" y="0"/>
                </a:moveTo>
                <a:lnTo>
                  <a:pt x="60489" y="7780"/>
                </a:lnTo>
                <a:lnTo>
                  <a:pt x="29003" y="29003"/>
                </a:lnTo>
                <a:lnTo>
                  <a:pt x="7780" y="60489"/>
                </a:lnTo>
                <a:lnTo>
                  <a:pt x="0" y="99059"/>
                </a:lnTo>
                <a:lnTo>
                  <a:pt x="7780" y="137630"/>
                </a:lnTo>
                <a:lnTo>
                  <a:pt x="29003" y="169116"/>
                </a:lnTo>
                <a:lnTo>
                  <a:pt x="60489" y="190339"/>
                </a:lnTo>
                <a:lnTo>
                  <a:pt x="99060" y="198119"/>
                </a:lnTo>
                <a:lnTo>
                  <a:pt x="137630" y="190339"/>
                </a:lnTo>
                <a:lnTo>
                  <a:pt x="169116" y="169116"/>
                </a:lnTo>
                <a:lnTo>
                  <a:pt x="190339" y="137630"/>
                </a:lnTo>
                <a:lnTo>
                  <a:pt x="198120" y="99059"/>
                </a:lnTo>
                <a:lnTo>
                  <a:pt x="190339" y="60489"/>
                </a:lnTo>
                <a:lnTo>
                  <a:pt x="169116" y="29003"/>
                </a:lnTo>
                <a:lnTo>
                  <a:pt x="137630" y="7780"/>
                </a:lnTo>
                <a:lnTo>
                  <a:pt x="99060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0143" y="4664964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09" h="105410">
                <a:moveTo>
                  <a:pt x="52578" y="0"/>
                </a:moveTo>
                <a:lnTo>
                  <a:pt x="32114" y="4125"/>
                </a:lnTo>
                <a:lnTo>
                  <a:pt x="15401" y="15382"/>
                </a:lnTo>
                <a:lnTo>
                  <a:pt x="4132" y="32093"/>
                </a:lnTo>
                <a:lnTo>
                  <a:pt x="0" y="52578"/>
                </a:lnTo>
                <a:lnTo>
                  <a:pt x="4132" y="73062"/>
                </a:lnTo>
                <a:lnTo>
                  <a:pt x="15401" y="89773"/>
                </a:lnTo>
                <a:lnTo>
                  <a:pt x="32114" y="101030"/>
                </a:lnTo>
                <a:lnTo>
                  <a:pt x="52578" y="105156"/>
                </a:lnTo>
                <a:lnTo>
                  <a:pt x="73041" y="101030"/>
                </a:lnTo>
                <a:lnTo>
                  <a:pt x="89754" y="89773"/>
                </a:lnTo>
                <a:lnTo>
                  <a:pt x="101023" y="73062"/>
                </a:lnTo>
                <a:lnTo>
                  <a:pt x="105156" y="52578"/>
                </a:lnTo>
                <a:lnTo>
                  <a:pt x="101023" y="32093"/>
                </a:lnTo>
                <a:lnTo>
                  <a:pt x="89754" y="15382"/>
                </a:lnTo>
                <a:lnTo>
                  <a:pt x="73041" y="4125"/>
                </a:lnTo>
                <a:lnTo>
                  <a:pt x="5257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06111" y="4664964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79" h="105410">
                <a:moveTo>
                  <a:pt x="53339" y="0"/>
                </a:moveTo>
                <a:lnTo>
                  <a:pt x="32575" y="4125"/>
                </a:lnTo>
                <a:lnTo>
                  <a:pt x="15620" y="15382"/>
                </a:lnTo>
                <a:lnTo>
                  <a:pt x="4190" y="32093"/>
                </a:lnTo>
                <a:lnTo>
                  <a:pt x="0" y="52578"/>
                </a:lnTo>
                <a:lnTo>
                  <a:pt x="4191" y="73062"/>
                </a:lnTo>
                <a:lnTo>
                  <a:pt x="15621" y="89773"/>
                </a:lnTo>
                <a:lnTo>
                  <a:pt x="32575" y="101030"/>
                </a:lnTo>
                <a:lnTo>
                  <a:pt x="53339" y="105156"/>
                </a:lnTo>
                <a:lnTo>
                  <a:pt x="74104" y="101030"/>
                </a:lnTo>
                <a:lnTo>
                  <a:pt x="91058" y="89773"/>
                </a:lnTo>
                <a:lnTo>
                  <a:pt x="102488" y="73062"/>
                </a:lnTo>
                <a:lnTo>
                  <a:pt x="106679" y="52578"/>
                </a:lnTo>
                <a:lnTo>
                  <a:pt x="102488" y="32093"/>
                </a:lnTo>
                <a:lnTo>
                  <a:pt x="91058" y="15382"/>
                </a:lnTo>
                <a:lnTo>
                  <a:pt x="74104" y="4125"/>
                </a:lnTo>
                <a:lnTo>
                  <a:pt x="5333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2722" y="4717541"/>
            <a:ext cx="4264660" cy="0"/>
          </a:xfrm>
          <a:custGeom>
            <a:avLst/>
            <a:gdLst/>
            <a:ahLst/>
            <a:cxnLst/>
            <a:rect l="l" t="t" r="r" b="b"/>
            <a:pathLst>
              <a:path w="4264660">
                <a:moveTo>
                  <a:pt x="0" y="0"/>
                </a:moveTo>
                <a:lnTo>
                  <a:pt x="4264279" y="0"/>
                </a:lnTo>
              </a:path>
            </a:pathLst>
          </a:custGeom>
          <a:ln w="28956">
            <a:solidFill>
              <a:srgbClr val="92D05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0520" y="4623815"/>
            <a:ext cx="181356" cy="1828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0520" y="512978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99059" y="0"/>
                </a:moveTo>
                <a:lnTo>
                  <a:pt x="60500" y="7780"/>
                </a:lnTo>
                <a:lnTo>
                  <a:pt x="29013" y="29003"/>
                </a:lnTo>
                <a:lnTo>
                  <a:pt x="7784" y="60489"/>
                </a:lnTo>
                <a:lnTo>
                  <a:pt x="0" y="99060"/>
                </a:lnTo>
                <a:lnTo>
                  <a:pt x="7784" y="137630"/>
                </a:lnTo>
                <a:lnTo>
                  <a:pt x="29013" y="169116"/>
                </a:lnTo>
                <a:lnTo>
                  <a:pt x="60500" y="190339"/>
                </a:lnTo>
                <a:lnTo>
                  <a:pt x="99059" y="198120"/>
                </a:lnTo>
                <a:lnTo>
                  <a:pt x="137619" y="190339"/>
                </a:lnTo>
                <a:lnTo>
                  <a:pt x="169106" y="169116"/>
                </a:lnTo>
                <a:lnTo>
                  <a:pt x="190335" y="137630"/>
                </a:lnTo>
                <a:lnTo>
                  <a:pt x="198120" y="99060"/>
                </a:lnTo>
                <a:lnTo>
                  <a:pt x="190335" y="60489"/>
                </a:lnTo>
                <a:lnTo>
                  <a:pt x="169106" y="29003"/>
                </a:lnTo>
                <a:lnTo>
                  <a:pt x="137619" y="7780"/>
                </a:lnTo>
                <a:lnTo>
                  <a:pt x="99059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77439" y="5135879"/>
            <a:ext cx="198120" cy="196850"/>
          </a:xfrm>
          <a:custGeom>
            <a:avLst/>
            <a:gdLst/>
            <a:ahLst/>
            <a:cxnLst/>
            <a:rect l="l" t="t" r="r" b="b"/>
            <a:pathLst>
              <a:path w="198119" h="196850">
                <a:moveTo>
                  <a:pt x="99060" y="0"/>
                </a:moveTo>
                <a:lnTo>
                  <a:pt x="60489" y="7733"/>
                </a:lnTo>
                <a:lnTo>
                  <a:pt x="29003" y="28813"/>
                </a:lnTo>
                <a:lnTo>
                  <a:pt x="7780" y="60061"/>
                </a:lnTo>
                <a:lnTo>
                  <a:pt x="0" y="98298"/>
                </a:lnTo>
                <a:lnTo>
                  <a:pt x="7780" y="136534"/>
                </a:lnTo>
                <a:lnTo>
                  <a:pt x="29003" y="167782"/>
                </a:lnTo>
                <a:lnTo>
                  <a:pt x="60489" y="188862"/>
                </a:lnTo>
                <a:lnTo>
                  <a:pt x="99060" y="196596"/>
                </a:lnTo>
                <a:lnTo>
                  <a:pt x="137630" y="188862"/>
                </a:lnTo>
                <a:lnTo>
                  <a:pt x="169116" y="167782"/>
                </a:lnTo>
                <a:lnTo>
                  <a:pt x="190339" y="136534"/>
                </a:lnTo>
                <a:lnTo>
                  <a:pt x="198120" y="98298"/>
                </a:lnTo>
                <a:lnTo>
                  <a:pt x="190339" y="60061"/>
                </a:lnTo>
                <a:lnTo>
                  <a:pt x="169116" y="28813"/>
                </a:lnTo>
                <a:lnTo>
                  <a:pt x="137630" y="7733"/>
                </a:lnTo>
                <a:lnTo>
                  <a:pt x="99060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7763" y="517550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53340" y="0"/>
                </a:moveTo>
                <a:lnTo>
                  <a:pt x="32575" y="4191"/>
                </a:lnTo>
                <a:lnTo>
                  <a:pt x="15620" y="15621"/>
                </a:lnTo>
                <a:lnTo>
                  <a:pt x="4190" y="32575"/>
                </a:lnTo>
                <a:lnTo>
                  <a:pt x="0" y="53340"/>
                </a:lnTo>
                <a:lnTo>
                  <a:pt x="4191" y="74104"/>
                </a:lnTo>
                <a:lnTo>
                  <a:pt x="15621" y="91059"/>
                </a:lnTo>
                <a:lnTo>
                  <a:pt x="32575" y="102489"/>
                </a:lnTo>
                <a:lnTo>
                  <a:pt x="53340" y="106680"/>
                </a:lnTo>
                <a:lnTo>
                  <a:pt x="74104" y="102489"/>
                </a:lnTo>
                <a:lnTo>
                  <a:pt x="91059" y="91059"/>
                </a:lnTo>
                <a:lnTo>
                  <a:pt x="102489" y="74104"/>
                </a:lnTo>
                <a:lnTo>
                  <a:pt x="106679" y="53340"/>
                </a:lnTo>
                <a:lnTo>
                  <a:pt x="102489" y="32575"/>
                </a:lnTo>
                <a:lnTo>
                  <a:pt x="91059" y="15621"/>
                </a:lnTo>
                <a:lnTo>
                  <a:pt x="74104" y="4191"/>
                </a:lnTo>
                <a:lnTo>
                  <a:pt x="5334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23160" y="517550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53339" y="0"/>
                </a:moveTo>
                <a:lnTo>
                  <a:pt x="32575" y="4191"/>
                </a:lnTo>
                <a:lnTo>
                  <a:pt x="15620" y="15621"/>
                </a:lnTo>
                <a:lnTo>
                  <a:pt x="4191" y="32575"/>
                </a:lnTo>
                <a:lnTo>
                  <a:pt x="0" y="53340"/>
                </a:lnTo>
                <a:lnTo>
                  <a:pt x="4190" y="74104"/>
                </a:lnTo>
                <a:lnTo>
                  <a:pt x="15620" y="91059"/>
                </a:lnTo>
                <a:lnTo>
                  <a:pt x="32575" y="102489"/>
                </a:lnTo>
                <a:lnTo>
                  <a:pt x="53339" y="106680"/>
                </a:lnTo>
                <a:lnTo>
                  <a:pt x="74104" y="102489"/>
                </a:lnTo>
                <a:lnTo>
                  <a:pt x="91058" y="91059"/>
                </a:lnTo>
                <a:lnTo>
                  <a:pt x="102488" y="74104"/>
                </a:lnTo>
                <a:lnTo>
                  <a:pt x="106679" y="53340"/>
                </a:lnTo>
                <a:lnTo>
                  <a:pt x="102488" y="32575"/>
                </a:lnTo>
                <a:lnTo>
                  <a:pt x="91058" y="15621"/>
                </a:lnTo>
                <a:lnTo>
                  <a:pt x="74104" y="4191"/>
                </a:lnTo>
                <a:lnTo>
                  <a:pt x="5333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1866" y="5229605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378" y="0"/>
                </a:lnTo>
              </a:path>
            </a:pathLst>
          </a:custGeom>
          <a:ln w="28956">
            <a:solidFill>
              <a:srgbClr val="92D05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9663" y="5135879"/>
            <a:ext cx="181356" cy="1828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3568" y="3499103"/>
            <a:ext cx="198120" cy="196850"/>
          </a:xfrm>
          <a:custGeom>
            <a:avLst/>
            <a:gdLst/>
            <a:ahLst/>
            <a:cxnLst/>
            <a:rect l="l" t="t" r="r" b="b"/>
            <a:pathLst>
              <a:path w="198120" h="196850">
                <a:moveTo>
                  <a:pt x="99060" y="0"/>
                </a:moveTo>
                <a:lnTo>
                  <a:pt x="60500" y="7733"/>
                </a:lnTo>
                <a:lnTo>
                  <a:pt x="29013" y="28813"/>
                </a:lnTo>
                <a:lnTo>
                  <a:pt x="7784" y="60061"/>
                </a:lnTo>
                <a:lnTo>
                  <a:pt x="0" y="98298"/>
                </a:lnTo>
                <a:lnTo>
                  <a:pt x="7784" y="136534"/>
                </a:lnTo>
                <a:lnTo>
                  <a:pt x="29013" y="167782"/>
                </a:lnTo>
                <a:lnTo>
                  <a:pt x="60500" y="188862"/>
                </a:lnTo>
                <a:lnTo>
                  <a:pt x="99060" y="196596"/>
                </a:lnTo>
                <a:lnTo>
                  <a:pt x="137619" y="188862"/>
                </a:lnTo>
                <a:lnTo>
                  <a:pt x="169106" y="167782"/>
                </a:lnTo>
                <a:lnTo>
                  <a:pt x="190335" y="136534"/>
                </a:lnTo>
                <a:lnTo>
                  <a:pt x="198119" y="98298"/>
                </a:lnTo>
                <a:lnTo>
                  <a:pt x="190335" y="60061"/>
                </a:lnTo>
                <a:lnTo>
                  <a:pt x="169106" y="28813"/>
                </a:lnTo>
                <a:lnTo>
                  <a:pt x="137619" y="7733"/>
                </a:lnTo>
                <a:lnTo>
                  <a:pt x="99060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80488" y="350367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20">
                <a:moveTo>
                  <a:pt x="99060" y="0"/>
                </a:moveTo>
                <a:lnTo>
                  <a:pt x="60489" y="7780"/>
                </a:lnTo>
                <a:lnTo>
                  <a:pt x="29003" y="29003"/>
                </a:lnTo>
                <a:lnTo>
                  <a:pt x="7780" y="60489"/>
                </a:lnTo>
                <a:lnTo>
                  <a:pt x="0" y="99060"/>
                </a:lnTo>
                <a:lnTo>
                  <a:pt x="7780" y="137630"/>
                </a:lnTo>
                <a:lnTo>
                  <a:pt x="29003" y="169116"/>
                </a:lnTo>
                <a:lnTo>
                  <a:pt x="60489" y="190339"/>
                </a:lnTo>
                <a:lnTo>
                  <a:pt x="99060" y="198119"/>
                </a:lnTo>
                <a:lnTo>
                  <a:pt x="137630" y="190339"/>
                </a:lnTo>
                <a:lnTo>
                  <a:pt x="169116" y="169116"/>
                </a:lnTo>
                <a:lnTo>
                  <a:pt x="190339" y="137630"/>
                </a:lnTo>
                <a:lnTo>
                  <a:pt x="198119" y="99060"/>
                </a:lnTo>
                <a:lnTo>
                  <a:pt x="190339" y="60489"/>
                </a:lnTo>
                <a:lnTo>
                  <a:pt x="169116" y="29003"/>
                </a:lnTo>
                <a:lnTo>
                  <a:pt x="137630" y="7780"/>
                </a:lnTo>
                <a:lnTo>
                  <a:pt x="99060" y="0"/>
                </a:lnTo>
                <a:close/>
              </a:path>
            </a:pathLst>
          </a:custGeom>
          <a:solidFill>
            <a:srgbClr val="92D0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0811" y="3544823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79" h="105410">
                <a:moveTo>
                  <a:pt x="53339" y="0"/>
                </a:moveTo>
                <a:lnTo>
                  <a:pt x="32575" y="4125"/>
                </a:lnTo>
                <a:lnTo>
                  <a:pt x="15621" y="15382"/>
                </a:lnTo>
                <a:lnTo>
                  <a:pt x="4190" y="32093"/>
                </a:lnTo>
                <a:lnTo>
                  <a:pt x="0" y="52577"/>
                </a:lnTo>
                <a:lnTo>
                  <a:pt x="4191" y="73062"/>
                </a:lnTo>
                <a:lnTo>
                  <a:pt x="15621" y="89773"/>
                </a:lnTo>
                <a:lnTo>
                  <a:pt x="32575" y="101030"/>
                </a:lnTo>
                <a:lnTo>
                  <a:pt x="53339" y="105156"/>
                </a:lnTo>
                <a:lnTo>
                  <a:pt x="74104" y="101030"/>
                </a:lnTo>
                <a:lnTo>
                  <a:pt x="91059" y="89773"/>
                </a:lnTo>
                <a:lnTo>
                  <a:pt x="102489" y="73062"/>
                </a:lnTo>
                <a:lnTo>
                  <a:pt x="106680" y="52577"/>
                </a:lnTo>
                <a:lnTo>
                  <a:pt x="102488" y="32093"/>
                </a:lnTo>
                <a:lnTo>
                  <a:pt x="91058" y="15382"/>
                </a:lnTo>
                <a:lnTo>
                  <a:pt x="74104" y="4125"/>
                </a:lnTo>
                <a:lnTo>
                  <a:pt x="5333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26207" y="3544823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80" h="105410">
                <a:moveTo>
                  <a:pt x="53340" y="0"/>
                </a:moveTo>
                <a:lnTo>
                  <a:pt x="32575" y="4125"/>
                </a:lnTo>
                <a:lnTo>
                  <a:pt x="15621" y="15382"/>
                </a:lnTo>
                <a:lnTo>
                  <a:pt x="4191" y="32093"/>
                </a:lnTo>
                <a:lnTo>
                  <a:pt x="0" y="52577"/>
                </a:lnTo>
                <a:lnTo>
                  <a:pt x="4190" y="73062"/>
                </a:lnTo>
                <a:lnTo>
                  <a:pt x="15620" y="89773"/>
                </a:lnTo>
                <a:lnTo>
                  <a:pt x="32575" y="101030"/>
                </a:lnTo>
                <a:lnTo>
                  <a:pt x="53340" y="105156"/>
                </a:lnTo>
                <a:lnTo>
                  <a:pt x="74104" y="101030"/>
                </a:lnTo>
                <a:lnTo>
                  <a:pt x="91058" y="89773"/>
                </a:lnTo>
                <a:lnTo>
                  <a:pt x="102488" y="73062"/>
                </a:lnTo>
                <a:lnTo>
                  <a:pt x="106680" y="52577"/>
                </a:lnTo>
                <a:lnTo>
                  <a:pt x="102489" y="32093"/>
                </a:lnTo>
                <a:lnTo>
                  <a:pt x="91059" y="15382"/>
                </a:lnTo>
                <a:lnTo>
                  <a:pt x="74104" y="4125"/>
                </a:lnTo>
                <a:lnTo>
                  <a:pt x="5334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4913" y="3601973"/>
            <a:ext cx="2016760" cy="0"/>
          </a:xfrm>
          <a:custGeom>
            <a:avLst/>
            <a:gdLst/>
            <a:ahLst/>
            <a:cxnLst/>
            <a:rect l="l" t="t" r="r" b="b"/>
            <a:pathLst>
              <a:path w="2016760">
                <a:moveTo>
                  <a:pt x="0" y="0"/>
                </a:moveTo>
                <a:lnTo>
                  <a:pt x="2016379" y="0"/>
                </a:lnTo>
              </a:path>
            </a:pathLst>
          </a:custGeom>
          <a:ln w="28956">
            <a:solidFill>
              <a:srgbClr val="92D05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2711" y="3503676"/>
            <a:ext cx="181356" cy="1828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165861"/>
            <a:ext cx="9918700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/>
              <a:t>Network Security Groups</a:t>
            </a:r>
          </a:p>
        </p:txBody>
      </p:sp>
      <p:sp>
        <p:nvSpPr>
          <p:cNvPr id="4" name="object 4"/>
          <p:cNvSpPr/>
          <p:nvPr/>
        </p:nvSpPr>
        <p:spPr>
          <a:xfrm>
            <a:off x="763523" y="1147572"/>
            <a:ext cx="8414004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89301"/>
              </p:ext>
            </p:extLst>
          </p:nvPr>
        </p:nvGraphicFramePr>
        <p:xfrm>
          <a:off x="771588" y="5166995"/>
          <a:ext cx="10604496" cy="138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850"/>
                <a:gridCol w="1062989"/>
                <a:gridCol w="1278889"/>
                <a:gridCol w="1544320"/>
                <a:gridCol w="1677670"/>
                <a:gridCol w="1913254"/>
                <a:gridCol w="1134745"/>
                <a:gridCol w="1033779"/>
              </a:tblGrid>
              <a:tr h="67056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900" spc="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Name</a:t>
                      </a:r>
                      <a:endParaRPr sz="1900" spc="0" dirty="0">
                        <a:latin typeface="Arial Black"/>
                        <a:cs typeface="Arial Black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900" spc="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Priority</a:t>
                      </a:r>
                      <a:endParaRPr sz="1900" spc="0" dirty="0">
                        <a:latin typeface="Arial Black"/>
                        <a:cs typeface="Arial Black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900" spc="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Source IP</a:t>
                      </a:r>
                      <a:endParaRPr sz="1900" spc="0" dirty="0">
                        <a:latin typeface="Arial Black"/>
                        <a:cs typeface="Arial Black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900" spc="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Source Port</a:t>
                      </a:r>
                      <a:endParaRPr sz="1900" spc="0" dirty="0">
                        <a:latin typeface="Arial Black"/>
                        <a:cs typeface="Arial Black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900" spc="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Destination IP</a:t>
                      </a:r>
                      <a:endParaRPr sz="1900" spc="0" dirty="0">
                        <a:latin typeface="Arial Black"/>
                        <a:cs typeface="Arial Black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900" spc="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Destination Port</a:t>
                      </a:r>
                      <a:endParaRPr sz="1900" spc="0" dirty="0">
                        <a:latin typeface="Arial Black"/>
                        <a:cs typeface="Arial Black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900" spc="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Protocol</a:t>
                      </a:r>
                      <a:endParaRPr sz="1900" spc="0" dirty="0">
                        <a:latin typeface="Arial Black"/>
                        <a:cs typeface="Arial Black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900" spc="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Access</a:t>
                      </a:r>
                      <a:endParaRPr sz="1900" spc="0">
                        <a:latin typeface="Arial Black"/>
                        <a:cs typeface="Arial Black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WEB</a:t>
                      </a:r>
                      <a:endParaRPr sz="1900" spc="0">
                        <a:latin typeface="Arial Black"/>
                        <a:cs typeface="Arial Bl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100</a:t>
                      </a:r>
                      <a:endParaRPr sz="1900" spc="0">
                        <a:latin typeface="Arial Black"/>
                        <a:cs typeface="Arial Bl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INTERNET</a:t>
                      </a:r>
                      <a:endParaRPr sz="1900" spc="0">
                        <a:latin typeface="Arial Black"/>
                        <a:cs typeface="Arial Bl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*</a:t>
                      </a:r>
                      <a:endParaRPr sz="1900" spc="0">
                        <a:latin typeface="Arial Black"/>
                        <a:cs typeface="Arial Bl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*</a:t>
                      </a:r>
                      <a:endParaRPr sz="1900" spc="0">
                        <a:latin typeface="Arial Black"/>
                        <a:cs typeface="Arial Bl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80</a:t>
                      </a:r>
                      <a:endParaRPr sz="1900" spc="0">
                        <a:latin typeface="Arial Black"/>
                        <a:cs typeface="Arial Bl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TCP</a:t>
                      </a:r>
                      <a:endParaRPr sz="1900" spc="0" dirty="0">
                        <a:latin typeface="Arial Black"/>
                        <a:cs typeface="Arial Bl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ALLOW</a:t>
                      </a:r>
                      <a:endParaRPr sz="1900" spc="0" dirty="0">
                        <a:latin typeface="Arial Black"/>
                        <a:cs typeface="Arial Blac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165861"/>
            <a:ext cx="6718300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/>
              <a:t>Multiple NICs</a:t>
            </a:r>
          </a:p>
        </p:txBody>
      </p:sp>
      <p:sp>
        <p:nvSpPr>
          <p:cNvPr id="4" name="object 4"/>
          <p:cNvSpPr/>
          <p:nvPr/>
        </p:nvSpPr>
        <p:spPr>
          <a:xfrm>
            <a:off x="381000" y="1214627"/>
            <a:ext cx="6283452" cy="456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81278"/>
              </p:ext>
            </p:extLst>
          </p:nvPr>
        </p:nvGraphicFramePr>
        <p:xfrm>
          <a:off x="6777481" y="1921255"/>
          <a:ext cx="5263514" cy="3361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1854"/>
                <a:gridCol w="1851660"/>
              </a:tblGrid>
              <a:tr h="412115">
                <a:tc>
                  <a:txBody>
                    <a:bodyPr/>
                    <a:lstStyle/>
                    <a:p>
                      <a:pPr marL="15240" algn="ctr">
                        <a:lnSpc>
                          <a:spcPts val="2115"/>
                        </a:lnSpc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VM Size (Standard Tier)</a:t>
                      </a:r>
                      <a:endParaRPr sz="1800" spc="-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15"/>
                        </a:lnSpc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Maximum NICs</a:t>
                      </a:r>
                      <a:endParaRPr sz="1800" spc="-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</a:tr>
              <a:tr h="91059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spc="-1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A3, A6, D3, A8, G3, D12</a:t>
                      </a:r>
                      <a:endParaRPr sz="1800" spc="-150" dirty="0">
                        <a:latin typeface="Arial Black"/>
                        <a:cs typeface="Arial Black"/>
                      </a:endParaRPr>
                    </a:p>
                    <a:p>
                      <a:pPr marL="137795" algn="ctr">
                        <a:lnSpc>
                          <a:spcPct val="100000"/>
                        </a:lnSpc>
                      </a:pPr>
                      <a:r>
                        <a:rPr sz="1800" spc="-1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(4-core VMs except G3-8, A8-8)</a:t>
                      </a:r>
                      <a:endParaRPr sz="1800" spc="-150" dirty="0">
                        <a:latin typeface="Arial Black"/>
                        <a:cs typeface="Arial Black"/>
                      </a:endParaRPr>
                    </a:p>
                  </a:txBody>
                  <a:tcPr marL="0" marR="0" marT="175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 spc="-15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1800" spc="-150">
                        <a:latin typeface="Arial Black"/>
                        <a:cs typeface="Arial Black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A4, A7, A9, G4, D4, D13</a:t>
                      </a:r>
                      <a:endParaRPr sz="1800" spc="-150" dirty="0">
                        <a:latin typeface="Arial Black"/>
                        <a:cs typeface="Arial Black"/>
                      </a:endParaRPr>
                    </a:p>
                    <a:p>
                      <a:pPr marL="223520" marR="76835" algn="ctr">
                        <a:lnSpc>
                          <a:spcPct val="100000"/>
                        </a:lnSpc>
                      </a:pPr>
                      <a:r>
                        <a:rPr sz="1800" spc="-1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(8-core VMs except G4-16, A9-  16)</a:t>
                      </a:r>
                      <a:endParaRPr sz="1800" spc="-150" dirty="0">
                        <a:latin typeface="Arial Black"/>
                        <a:cs typeface="Arial Black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 spc="-15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800" spc="-1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4</a:t>
                      </a:r>
                      <a:endParaRPr sz="1800" spc="-150">
                        <a:latin typeface="Arial Black"/>
                        <a:cs typeface="Arial Black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1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G5 (32-core), DS14 (16-core)</a:t>
                      </a:r>
                      <a:endParaRPr sz="1800" spc="-150" dirty="0">
                        <a:latin typeface="Arial Black"/>
                        <a:cs typeface="Arial Black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8</a:t>
                      </a:r>
                      <a:endParaRPr sz="1800" spc="-150" dirty="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</a:tr>
              <a:tr h="32448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All other sizes</a:t>
                      </a:r>
                      <a:endParaRPr sz="1800" spc="-150">
                        <a:latin typeface="Arial Black"/>
                        <a:cs typeface="Arial Black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1800" spc="-150" dirty="0">
                        <a:latin typeface="Arial Black"/>
                        <a:cs typeface="Arial Black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3A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5470" marR="5080">
              <a:lnSpc>
                <a:spcPct val="136700"/>
              </a:lnSpc>
              <a:spcBef>
                <a:spcPts val="95"/>
              </a:spcBef>
            </a:pPr>
            <a:r>
              <a:rPr spc="-150" dirty="0">
                <a:latin typeface="+mn-lt"/>
              </a:rPr>
              <a:t>Virtual Networks  Point to Site VPN  Site to Site VPN  Express Route</a:t>
            </a:r>
          </a:p>
        </p:txBody>
      </p:sp>
      <p:sp>
        <p:nvSpPr>
          <p:cNvPr id="3" name="object 3"/>
          <p:cNvSpPr/>
          <p:nvPr/>
        </p:nvSpPr>
        <p:spPr>
          <a:xfrm>
            <a:off x="271272" y="1507236"/>
            <a:ext cx="3851275" cy="3843654"/>
          </a:xfrm>
          <a:custGeom>
            <a:avLst/>
            <a:gdLst/>
            <a:ahLst/>
            <a:cxnLst/>
            <a:rect l="l" t="t" r="r" b="b"/>
            <a:pathLst>
              <a:path w="3851275" h="3843654">
                <a:moveTo>
                  <a:pt x="3238" y="0"/>
                </a:moveTo>
                <a:lnTo>
                  <a:pt x="2724" y="150174"/>
                </a:lnTo>
                <a:lnTo>
                  <a:pt x="2306" y="300730"/>
                </a:lnTo>
                <a:lnTo>
                  <a:pt x="1974" y="451633"/>
                </a:lnTo>
                <a:lnTo>
                  <a:pt x="1721" y="602852"/>
                </a:lnTo>
                <a:lnTo>
                  <a:pt x="1493" y="804911"/>
                </a:lnTo>
                <a:lnTo>
                  <a:pt x="1448" y="1549849"/>
                </a:lnTo>
                <a:lnTo>
                  <a:pt x="1812" y="2277739"/>
                </a:lnTo>
                <a:lnTo>
                  <a:pt x="1784" y="2988032"/>
                </a:lnTo>
                <a:lnTo>
                  <a:pt x="1584" y="3190205"/>
                </a:lnTo>
                <a:lnTo>
                  <a:pt x="1263" y="3391894"/>
                </a:lnTo>
                <a:lnTo>
                  <a:pt x="932" y="3542797"/>
                </a:lnTo>
                <a:lnTo>
                  <a:pt x="513" y="3693353"/>
                </a:lnTo>
                <a:lnTo>
                  <a:pt x="0" y="3843528"/>
                </a:lnTo>
                <a:lnTo>
                  <a:pt x="3851148" y="3288665"/>
                </a:lnTo>
                <a:lnTo>
                  <a:pt x="3850385" y="3135807"/>
                </a:lnTo>
                <a:lnTo>
                  <a:pt x="3849487" y="2931722"/>
                </a:lnTo>
                <a:lnTo>
                  <a:pt x="3848705" y="2727370"/>
                </a:lnTo>
                <a:lnTo>
                  <a:pt x="3847697" y="2420460"/>
                </a:lnTo>
                <a:lnTo>
                  <a:pt x="3845306" y="1549849"/>
                </a:lnTo>
                <a:lnTo>
                  <a:pt x="3844053" y="1140483"/>
                </a:lnTo>
                <a:lnTo>
                  <a:pt x="3843113" y="885008"/>
                </a:lnTo>
                <a:lnTo>
                  <a:pt x="3842238" y="680923"/>
                </a:lnTo>
                <a:lnTo>
                  <a:pt x="3841495" y="528065"/>
                </a:lnTo>
                <a:lnTo>
                  <a:pt x="3238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8574" y="2946654"/>
            <a:ext cx="1120990" cy="375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74" y="3529203"/>
            <a:ext cx="2378036" cy="471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165861"/>
            <a:ext cx="7937500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150" dirty="0"/>
              <a:t>Virtual Networks</a:t>
            </a:r>
            <a:endParaRPr sz="5500" spc="-150"/>
          </a:p>
        </p:txBody>
      </p:sp>
      <p:sp>
        <p:nvSpPr>
          <p:cNvPr id="4" name="object 4"/>
          <p:cNvSpPr/>
          <p:nvPr/>
        </p:nvSpPr>
        <p:spPr>
          <a:xfrm>
            <a:off x="6307328" y="2437892"/>
            <a:ext cx="4932680" cy="352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2821" y="2879725"/>
            <a:ext cx="4095114" cy="305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8090" y="3730116"/>
            <a:ext cx="4307078" cy="394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6665" y="4169028"/>
            <a:ext cx="3386328" cy="3059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304" y="1305052"/>
            <a:ext cx="5759450" cy="3530600"/>
          </a:xfrm>
          <a:custGeom>
            <a:avLst/>
            <a:gdLst/>
            <a:ahLst/>
            <a:cxnLst/>
            <a:rect l="l" t="t" r="r" b="b"/>
            <a:pathLst>
              <a:path w="5759450" h="3530600">
                <a:moveTo>
                  <a:pt x="2813989" y="12700"/>
                </a:moveTo>
                <a:lnTo>
                  <a:pt x="2443953" y="12700"/>
                </a:lnTo>
                <a:lnTo>
                  <a:pt x="2355884" y="38100"/>
                </a:lnTo>
                <a:lnTo>
                  <a:pt x="2312545" y="38100"/>
                </a:lnTo>
                <a:lnTo>
                  <a:pt x="2227378" y="63500"/>
                </a:lnTo>
                <a:lnTo>
                  <a:pt x="2185600" y="88900"/>
                </a:lnTo>
                <a:lnTo>
                  <a:pt x="2103778" y="114300"/>
                </a:lnTo>
                <a:lnTo>
                  <a:pt x="2063783" y="139700"/>
                </a:lnTo>
                <a:lnTo>
                  <a:pt x="2024431" y="152400"/>
                </a:lnTo>
                <a:lnTo>
                  <a:pt x="1985748" y="177800"/>
                </a:lnTo>
                <a:lnTo>
                  <a:pt x="1947756" y="203200"/>
                </a:lnTo>
                <a:lnTo>
                  <a:pt x="1910482" y="228600"/>
                </a:lnTo>
                <a:lnTo>
                  <a:pt x="1873949" y="254000"/>
                </a:lnTo>
                <a:lnTo>
                  <a:pt x="1838182" y="279400"/>
                </a:lnTo>
                <a:lnTo>
                  <a:pt x="1803206" y="304800"/>
                </a:lnTo>
                <a:lnTo>
                  <a:pt x="1769046" y="330200"/>
                </a:lnTo>
                <a:lnTo>
                  <a:pt x="1735725" y="368300"/>
                </a:lnTo>
                <a:lnTo>
                  <a:pt x="1703268" y="393700"/>
                </a:lnTo>
                <a:lnTo>
                  <a:pt x="1671701" y="431800"/>
                </a:lnTo>
                <a:lnTo>
                  <a:pt x="1641046" y="469900"/>
                </a:lnTo>
                <a:lnTo>
                  <a:pt x="1611330" y="495300"/>
                </a:lnTo>
                <a:lnTo>
                  <a:pt x="1582577" y="533400"/>
                </a:lnTo>
                <a:lnTo>
                  <a:pt x="1554810" y="571500"/>
                </a:lnTo>
                <a:lnTo>
                  <a:pt x="1528056" y="609600"/>
                </a:lnTo>
                <a:lnTo>
                  <a:pt x="1502337" y="647700"/>
                </a:lnTo>
                <a:lnTo>
                  <a:pt x="1477679" y="685800"/>
                </a:lnTo>
                <a:lnTo>
                  <a:pt x="1454107" y="723900"/>
                </a:lnTo>
                <a:lnTo>
                  <a:pt x="1431645" y="762000"/>
                </a:lnTo>
                <a:lnTo>
                  <a:pt x="1410317" y="812800"/>
                </a:lnTo>
                <a:lnTo>
                  <a:pt x="1390148" y="850900"/>
                </a:lnTo>
                <a:lnTo>
                  <a:pt x="1371163" y="889000"/>
                </a:lnTo>
                <a:lnTo>
                  <a:pt x="1353386" y="939800"/>
                </a:lnTo>
                <a:lnTo>
                  <a:pt x="1336842" y="977900"/>
                </a:lnTo>
                <a:lnTo>
                  <a:pt x="1321554" y="1028700"/>
                </a:lnTo>
                <a:lnTo>
                  <a:pt x="1307549" y="1079500"/>
                </a:lnTo>
                <a:lnTo>
                  <a:pt x="1294850" y="1117600"/>
                </a:lnTo>
                <a:lnTo>
                  <a:pt x="1283482" y="1168400"/>
                </a:lnTo>
                <a:lnTo>
                  <a:pt x="1273470" y="1219200"/>
                </a:lnTo>
                <a:lnTo>
                  <a:pt x="1264837" y="1270000"/>
                </a:lnTo>
                <a:lnTo>
                  <a:pt x="1257610" y="1308100"/>
                </a:lnTo>
                <a:lnTo>
                  <a:pt x="1251811" y="1358900"/>
                </a:lnTo>
                <a:lnTo>
                  <a:pt x="1247466" y="1409700"/>
                </a:lnTo>
                <a:lnTo>
                  <a:pt x="1244600" y="1460500"/>
                </a:lnTo>
                <a:lnTo>
                  <a:pt x="1153501" y="1485900"/>
                </a:lnTo>
                <a:lnTo>
                  <a:pt x="1023003" y="1524000"/>
                </a:lnTo>
                <a:lnTo>
                  <a:pt x="981348" y="1549400"/>
                </a:lnTo>
                <a:lnTo>
                  <a:pt x="940700" y="1562100"/>
                </a:lnTo>
                <a:lnTo>
                  <a:pt x="901111" y="1587500"/>
                </a:lnTo>
                <a:lnTo>
                  <a:pt x="862630" y="1612900"/>
                </a:lnTo>
                <a:lnTo>
                  <a:pt x="825310" y="1651000"/>
                </a:lnTo>
                <a:lnTo>
                  <a:pt x="789201" y="1676400"/>
                </a:lnTo>
                <a:lnTo>
                  <a:pt x="754355" y="1701800"/>
                </a:lnTo>
                <a:lnTo>
                  <a:pt x="720821" y="1739900"/>
                </a:lnTo>
                <a:lnTo>
                  <a:pt x="688652" y="1778000"/>
                </a:lnTo>
                <a:lnTo>
                  <a:pt x="657899" y="1816100"/>
                </a:lnTo>
                <a:lnTo>
                  <a:pt x="628611" y="1854200"/>
                </a:lnTo>
                <a:lnTo>
                  <a:pt x="600841" y="1892300"/>
                </a:lnTo>
                <a:lnTo>
                  <a:pt x="574639" y="1930400"/>
                </a:lnTo>
                <a:lnTo>
                  <a:pt x="550057" y="1981200"/>
                </a:lnTo>
                <a:lnTo>
                  <a:pt x="527145" y="2019300"/>
                </a:lnTo>
                <a:lnTo>
                  <a:pt x="505955" y="2070100"/>
                </a:lnTo>
                <a:lnTo>
                  <a:pt x="486537" y="2120900"/>
                </a:lnTo>
                <a:lnTo>
                  <a:pt x="399988" y="2146300"/>
                </a:lnTo>
                <a:lnTo>
                  <a:pt x="358960" y="2171700"/>
                </a:lnTo>
                <a:lnTo>
                  <a:pt x="319575" y="2184400"/>
                </a:lnTo>
                <a:lnTo>
                  <a:pt x="281942" y="2209800"/>
                </a:lnTo>
                <a:lnTo>
                  <a:pt x="246170" y="2247900"/>
                </a:lnTo>
                <a:lnTo>
                  <a:pt x="212368" y="2273300"/>
                </a:lnTo>
                <a:lnTo>
                  <a:pt x="180644" y="2311400"/>
                </a:lnTo>
                <a:lnTo>
                  <a:pt x="151107" y="2349500"/>
                </a:lnTo>
                <a:lnTo>
                  <a:pt x="123866" y="2387600"/>
                </a:lnTo>
                <a:lnTo>
                  <a:pt x="99031" y="2425700"/>
                </a:lnTo>
                <a:lnTo>
                  <a:pt x="76710" y="2463800"/>
                </a:lnTo>
                <a:lnTo>
                  <a:pt x="57011" y="2514600"/>
                </a:lnTo>
                <a:lnTo>
                  <a:pt x="40045" y="2552700"/>
                </a:lnTo>
                <a:lnTo>
                  <a:pt x="25919" y="2603500"/>
                </a:lnTo>
                <a:lnTo>
                  <a:pt x="14742" y="2654300"/>
                </a:lnTo>
                <a:lnTo>
                  <a:pt x="6625" y="2705100"/>
                </a:lnTo>
                <a:lnTo>
                  <a:pt x="1674" y="2755900"/>
                </a:lnTo>
                <a:lnTo>
                  <a:pt x="0" y="2806700"/>
                </a:lnTo>
                <a:lnTo>
                  <a:pt x="1648" y="2857500"/>
                </a:lnTo>
                <a:lnTo>
                  <a:pt x="6517" y="2908300"/>
                </a:lnTo>
                <a:lnTo>
                  <a:pt x="14487" y="2959100"/>
                </a:lnTo>
                <a:lnTo>
                  <a:pt x="25443" y="3009900"/>
                </a:lnTo>
                <a:lnTo>
                  <a:pt x="39267" y="3060700"/>
                </a:lnTo>
                <a:lnTo>
                  <a:pt x="55841" y="3098800"/>
                </a:lnTo>
                <a:lnTo>
                  <a:pt x="75050" y="3149600"/>
                </a:lnTo>
                <a:lnTo>
                  <a:pt x="96774" y="3187700"/>
                </a:lnTo>
                <a:lnTo>
                  <a:pt x="120898" y="3225800"/>
                </a:lnTo>
                <a:lnTo>
                  <a:pt x="147304" y="3263900"/>
                </a:lnTo>
                <a:lnTo>
                  <a:pt x="175875" y="3302000"/>
                </a:lnTo>
                <a:lnTo>
                  <a:pt x="206494" y="3340100"/>
                </a:lnTo>
                <a:lnTo>
                  <a:pt x="239044" y="3378200"/>
                </a:lnTo>
                <a:lnTo>
                  <a:pt x="273406" y="3403600"/>
                </a:lnTo>
                <a:lnTo>
                  <a:pt x="309466" y="3429000"/>
                </a:lnTo>
                <a:lnTo>
                  <a:pt x="347104" y="3454400"/>
                </a:lnTo>
                <a:lnTo>
                  <a:pt x="386204" y="3479800"/>
                </a:lnTo>
                <a:lnTo>
                  <a:pt x="468321" y="3505200"/>
                </a:lnTo>
                <a:lnTo>
                  <a:pt x="554880" y="3530600"/>
                </a:lnTo>
                <a:lnTo>
                  <a:pt x="4616209" y="3530600"/>
                </a:lnTo>
                <a:lnTo>
                  <a:pt x="4660548" y="3517900"/>
                </a:lnTo>
                <a:lnTo>
                  <a:pt x="4704422" y="3517900"/>
                </a:lnTo>
                <a:lnTo>
                  <a:pt x="4874721" y="3467100"/>
                </a:lnTo>
                <a:lnTo>
                  <a:pt x="4915856" y="3454400"/>
                </a:lnTo>
                <a:lnTo>
                  <a:pt x="4956359" y="3429000"/>
                </a:lnTo>
                <a:lnTo>
                  <a:pt x="4996203" y="3416300"/>
                </a:lnTo>
                <a:lnTo>
                  <a:pt x="5035360" y="3390900"/>
                </a:lnTo>
                <a:lnTo>
                  <a:pt x="5073801" y="3378200"/>
                </a:lnTo>
                <a:lnTo>
                  <a:pt x="5111499" y="3352800"/>
                </a:lnTo>
                <a:lnTo>
                  <a:pt x="5148425" y="3327400"/>
                </a:lnTo>
                <a:lnTo>
                  <a:pt x="5184553" y="3302000"/>
                </a:lnTo>
                <a:lnTo>
                  <a:pt x="5219853" y="3276600"/>
                </a:lnTo>
                <a:lnTo>
                  <a:pt x="5254299" y="3251200"/>
                </a:lnTo>
                <a:lnTo>
                  <a:pt x="5287862" y="3213100"/>
                </a:lnTo>
                <a:lnTo>
                  <a:pt x="5320514" y="3187700"/>
                </a:lnTo>
                <a:lnTo>
                  <a:pt x="5352227" y="3149600"/>
                </a:lnTo>
                <a:lnTo>
                  <a:pt x="5382974" y="3124200"/>
                </a:lnTo>
                <a:lnTo>
                  <a:pt x="5412726" y="3086100"/>
                </a:lnTo>
                <a:lnTo>
                  <a:pt x="5441456" y="3048000"/>
                </a:lnTo>
                <a:lnTo>
                  <a:pt x="5469136" y="3009900"/>
                </a:lnTo>
                <a:lnTo>
                  <a:pt x="5495738" y="2984500"/>
                </a:lnTo>
                <a:lnTo>
                  <a:pt x="5521233" y="2946400"/>
                </a:lnTo>
                <a:lnTo>
                  <a:pt x="5545595" y="2895600"/>
                </a:lnTo>
                <a:lnTo>
                  <a:pt x="5568794" y="2857500"/>
                </a:lnTo>
                <a:lnTo>
                  <a:pt x="5590804" y="2819400"/>
                </a:lnTo>
                <a:lnTo>
                  <a:pt x="5611596" y="2781300"/>
                </a:lnTo>
                <a:lnTo>
                  <a:pt x="5631143" y="2743200"/>
                </a:lnTo>
                <a:lnTo>
                  <a:pt x="5649416" y="2692400"/>
                </a:lnTo>
                <a:lnTo>
                  <a:pt x="5666387" y="2654300"/>
                </a:lnTo>
                <a:lnTo>
                  <a:pt x="5682029" y="2603500"/>
                </a:lnTo>
                <a:lnTo>
                  <a:pt x="5696314" y="2565400"/>
                </a:lnTo>
                <a:lnTo>
                  <a:pt x="5709214" y="2514600"/>
                </a:lnTo>
                <a:lnTo>
                  <a:pt x="5720700" y="2463800"/>
                </a:lnTo>
                <a:lnTo>
                  <a:pt x="5730746" y="2425700"/>
                </a:lnTo>
                <a:lnTo>
                  <a:pt x="5739322" y="2374900"/>
                </a:lnTo>
                <a:lnTo>
                  <a:pt x="5746402" y="2324100"/>
                </a:lnTo>
                <a:lnTo>
                  <a:pt x="5751957" y="2273300"/>
                </a:lnTo>
                <a:lnTo>
                  <a:pt x="5755960" y="2222500"/>
                </a:lnTo>
                <a:lnTo>
                  <a:pt x="5758382" y="2184400"/>
                </a:lnTo>
                <a:lnTo>
                  <a:pt x="5759196" y="2133600"/>
                </a:lnTo>
                <a:lnTo>
                  <a:pt x="5758382" y="2082800"/>
                </a:lnTo>
                <a:lnTo>
                  <a:pt x="5755960" y="2032000"/>
                </a:lnTo>
                <a:lnTo>
                  <a:pt x="5751957" y="1981200"/>
                </a:lnTo>
                <a:lnTo>
                  <a:pt x="5746402" y="1930400"/>
                </a:lnTo>
                <a:lnTo>
                  <a:pt x="5739322" y="1879600"/>
                </a:lnTo>
                <a:lnTo>
                  <a:pt x="5730746" y="1828800"/>
                </a:lnTo>
                <a:lnTo>
                  <a:pt x="5720700" y="1778000"/>
                </a:lnTo>
                <a:lnTo>
                  <a:pt x="5709214" y="1739900"/>
                </a:lnTo>
                <a:lnTo>
                  <a:pt x="5696314" y="1689100"/>
                </a:lnTo>
                <a:lnTo>
                  <a:pt x="5682029" y="1638300"/>
                </a:lnTo>
                <a:lnTo>
                  <a:pt x="5666387" y="1600200"/>
                </a:lnTo>
                <a:lnTo>
                  <a:pt x="5649416" y="1549400"/>
                </a:lnTo>
                <a:lnTo>
                  <a:pt x="5631143" y="1511300"/>
                </a:lnTo>
                <a:lnTo>
                  <a:pt x="5611596" y="1473200"/>
                </a:lnTo>
                <a:lnTo>
                  <a:pt x="5590804" y="1422400"/>
                </a:lnTo>
                <a:lnTo>
                  <a:pt x="5568794" y="1384300"/>
                </a:lnTo>
                <a:lnTo>
                  <a:pt x="5545595" y="1346200"/>
                </a:lnTo>
                <a:lnTo>
                  <a:pt x="5521233" y="1308100"/>
                </a:lnTo>
                <a:lnTo>
                  <a:pt x="5495738" y="1270000"/>
                </a:lnTo>
                <a:lnTo>
                  <a:pt x="5469136" y="1231900"/>
                </a:lnTo>
                <a:lnTo>
                  <a:pt x="5441456" y="1193800"/>
                </a:lnTo>
                <a:lnTo>
                  <a:pt x="5412726" y="1155700"/>
                </a:lnTo>
                <a:lnTo>
                  <a:pt x="5382974" y="1130300"/>
                </a:lnTo>
                <a:lnTo>
                  <a:pt x="5352227" y="1092200"/>
                </a:lnTo>
                <a:lnTo>
                  <a:pt x="5320514" y="1054100"/>
                </a:lnTo>
                <a:lnTo>
                  <a:pt x="5287862" y="1028700"/>
                </a:lnTo>
                <a:lnTo>
                  <a:pt x="5254299" y="1003300"/>
                </a:lnTo>
                <a:lnTo>
                  <a:pt x="5219853" y="977900"/>
                </a:lnTo>
                <a:lnTo>
                  <a:pt x="5184553" y="939800"/>
                </a:lnTo>
                <a:lnTo>
                  <a:pt x="5148425" y="914400"/>
                </a:lnTo>
                <a:lnTo>
                  <a:pt x="5111499" y="889000"/>
                </a:lnTo>
                <a:lnTo>
                  <a:pt x="3880993" y="889000"/>
                </a:lnTo>
                <a:lnTo>
                  <a:pt x="3860353" y="838200"/>
                </a:lnTo>
                <a:lnTo>
                  <a:pt x="3838395" y="787400"/>
                </a:lnTo>
                <a:lnTo>
                  <a:pt x="3815148" y="749300"/>
                </a:lnTo>
                <a:lnTo>
                  <a:pt x="3790643" y="698500"/>
                </a:lnTo>
                <a:lnTo>
                  <a:pt x="3764913" y="660400"/>
                </a:lnTo>
                <a:lnTo>
                  <a:pt x="3737987" y="622300"/>
                </a:lnTo>
                <a:lnTo>
                  <a:pt x="3709896" y="584200"/>
                </a:lnTo>
                <a:lnTo>
                  <a:pt x="3680673" y="546100"/>
                </a:lnTo>
                <a:lnTo>
                  <a:pt x="3650348" y="508000"/>
                </a:lnTo>
                <a:lnTo>
                  <a:pt x="3618951" y="469900"/>
                </a:lnTo>
                <a:lnTo>
                  <a:pt x="3586515" y="431800"/>
                </a:lnTo>
                <a:lnTo>
                  <a:pt x="3553070" y="393700"/>
                </a:lnTo>
                <a:lnTo>
                  <a:pt x="3518648" y="368300"/>
                </a:lnTo>
                <a:lnTo>
                  <a:pt x="3483279" y="330200"/>
                </a:lnTo>
                <a:lnTo>
                  <a:pt x="3446994" y="304800"/>
                </a:lnTo>
                <a:lnTo>
                  <a:pt x="3409825" y="266700"/>
                </a:lnTo>
                <a:lnTo>
                  <a:pt x="3371802" y="241300"/>
                </a:lnTo>
                <a:lnTo>
                  <a:pt x="3332957" y="215900"/>
                </a:lnTo>
                <a:lnTo>
                  <a:pt x="3293321" y="190500"/>
                </a:lnTo>
                <a:lnTo>
                  <a:pt x="3252924" y="165100"/>
                </a:lnTo>
                <a:lnTo>
                  <a:pt x="3211799" y="152400"/>
                </a:lnTo>
                <a:lnTo>
                  <a:pt x="3127485" y="101600"/>
                </a:lnTo>
                <a:lnTo>
                  <a:pt x="2860278" y="25400"/>
                </a:lnTo>
                <a:lnTo>
                  <a:pt x="2813989" y="12700"/>
                </a:lnTo>
                <a:close/>
              </a:path>
              <a:path w="5759450" h="3530600">
                <a:moveTo>
                  <a:pt x="4616209" y="711200"/>
                </a:moveTo>
                <a:lnTo>
                  <a:pt x="4333779" y="711200"/>
                </a:lnTo>
                <a:lnTo>
                  <a:pt x="4054170" y="787400"/>
                </a:lnTo>
                <a:lnTo>
                  <a:pt x="3966092" y="838200"/>
                </a:lnTo>
                <a:lnTo>
                  <a:pt x="3923154" y="863600"/>
                </a:lnTo>
                <a:lnTo>
                  <a:pt x="3880993" y="889000"/>
                </a:lnTo>
                <a:lnTo>
                  <a:pt x="5111499" y="889000"/>
                </a:lnTo>
                <a:lnTo>
                  <a:pt x="5073801" y="876300"/>
                </a:lnTo>
                <a:lnTo>
                  <a:pt x="5035360" y="850900"/>
                </a:lnTo>
                <a:lnTo>
                  <a:pt x="4996203" y="825500"/>
                </a:lnTo>
                <a:lnTo>
                  <a:pt x="4956359" y="812800"/>
                </a:lnTo>
                <a:lnTo>
                  <a:pt x="4915856" y="787400"/>
                </a:lnTo>
                <a:lnTo>
                  <a:pt x="4704422" y="723900"/>
                </a:lnTo>
                <a:lnTo>
                  <a:pt x="4660548" y="723900"/>
                </a:lnTo>
                <a:lnTo>
                  <a:pt x="4616209" y="711200"/>
                </a:lnTo>
                <a:close/>
              </a:path>
              <a:path w="5759450" h="3530600">
                <a:moveTo>
                  <a:pt x="2672738" y="0"/>
                </a:moveTo>
                <a:lnTo>
                  <a:pt x="2533711" y="0"/>
                </a:lnTo>
                <a:lnTo>
                  <a:pt x="2488633" y="12700"/>
                </a:lnTo>
                <a:lnTo>
                  <a:pt x="2720188" y="12700"/>
                </a:lnTo>
                <a:lnTo>
                  <a:pt x="2672738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6850" y="2670810"/>
            <a:ext cx="4264660" cy="1976755"/>
          </a:xfrm>
          <a:custGeom>
            <a:avLst/>
            <a:gdLst/>
            <a:ahLst/>
            <a:cxnLst/>
            <a:rect l="l" t="t" r="r" b="b"/>
            <a:pathLst>
              <a:path w="4264660" h="1976754">
                <a:moveTo>
                  <a:pt x="3221609" y="0"/>
                </a:moveTo>
                <a:lnTo>
                  <a:pt x="202437" y="0"/>
                </a:lnTo>
                <a:lnTo>
                  <a:pt x="156034" y="5071"/>
                </a:lnTo>
                <a:lnTo>
                  <a:pt x="113429" y="19515"/>
                </a:lnTo>
                <a:lnTo>
                  <a:pt x="75841" y="42177"/>
                </a:lnTo>
                <a:lnTo>
                  <a:pt x="44487" y="71901"/>
                </a:lnTo>
                <a:lnTo>
                  <a:pt x="20583" y="107533"/>
                </a:lnTo>
                <a:lnTo>
                  <a:pt x="5348" y="147916"/>
                </a:lnTo>
                <a:lnTo>
                  <a:pt x="0" y="191897"/>
                </a:lnTo>
                <a:lnTo>
                  <a:pt x="0" y="1784731"/>
                </a:lnTo>
                <a:lnTo>
                  <a:pt x="5348" y="1828711"/>
                </a:lnTo>
                <a:lnTo>
                  <a:pt x="20583" y="1869094"/>
                </a:lnTo>
                <a:lnTo>
                  <a:pt x="44487" y="1904726"/>
                </a:lnTo>
                <a:lnTo>
                  <a:pt x="75841" y="1934450"/>
                </a:lnTo>
                <a:lnTo>
                  <a:pt x="113429" y="1957112"/>
                </a:lnTo>
                <a:lnTo>
                  <a:pt x="156034" y="1971556"/>
                </a:lnTo>
                <a:lnTo>
                  <a:pt x="202437" y="1976627"/>
                </a:lnTo>
                <a:lnTo>
                  <a:pt x="3221482" y="1976627"/>
                </a:lnTo>
                <a:lnTo>
                  <a:pt x="3270562" y="1975552"/>
                </a:lnTo>
                <a:lnTo>
                  <a:pt x="3319059" y="1972356"/>
                </a:lnTo>
                <a:lnTo>
                  <a:pt x="3366922" y="1967089"/>
                </a:lnTo>
                <a:lnTo>
                  <a:pt x="3414101" y="1959796"/>
                </a:lnTo>
                <a:lnTo>
                  <a:pt x="3460546" y="1950526"/>
                </a:lnTo>
                <a:lnTo>
                  <a:pt x="3506207" y="1939326"/>
                </a:lnTo>
                <a:lnTo>
                  <a:pt x="3551033" y="1926244"/>
                </a:lnTo>
                <a:lnTo>
                  <a:pt x="3594976" y="1911327"/>
                </a:lnTo>
                <a:lnTo>
                  <a:pt x="3637984" y="1894622"/>
                </a:lnTo>
                <a:lnTo>
                  <a:pt x="3680007" y="1876177"/>
                </a:lnTo>
                <a:lnTo>
                  <a:pt x="3720996" y="1856039"/>
                </a:lnTo>
                <a:lnTo>
                  <a:pt x="3760900" y="1834256"/>
                </a:lnTo>
                <a:lnTo>
                  <a:pt x="3799670" y="1810876"/>
                </a:lnTo>
                <a:lnTo>
                  <a:pt x="3837255" y="1785945"/>
                </a:lnTo>
                <a:lnTo>
                  <a:pt x="3873605" y="1759511"/>
                </a:lnTo>
                <a:lnTo>
                  <a:pt x="3908670" y="1731622"/>
                </a:lnTo>
                <a:lnTo>
                  <a:pt x="3942400" y="1702324"/>
                </a:lnTo>
                <a:lnTo>
                  <a:pt x="3974744" y="1671667"/>
                </a:lnTo>
                <a:lnTo>
                  <a:pt x="4005654" y="1639696"/>
                </a:lnTo>
                <a:lnTo>
                  <a:pt x="4035078" y="1606460"/>
                </a:lnTo>
                <a:lnTo>
                  <a:pt x="4062967" y="1572005"/>
                </a:lnTo>
                <a:lnTo>
                  <a:pt x="4089271" y="1536380"/>
                </a:lnTo>
                <a:lnTo>
                  <a:pt x="4113939" y="1499632"/>
                </a:lnTo>
                <a:lnTo>
                  <a:pt x="4136921" y="1461808"/>
                </a:lnTo>
                <a:lnTo>
                  <a:pt x="4158168" y="1422956"/>
                </a:lnTo>
                <a:lnTo>
                  <a:pt x="4177628" y="1383122"/>
                </a:lnTo>
                <a:lnTo>
                  <a:pt x="4195253" y="1342356"/>
                </a:lnTo>
                <a:lnTo>
                  <a:pt x="4210992" y="1300703"/>
                </a:lnTo>
                <a:lnTo>
                  <a:pt x="4224795" y="1258212"/>
                </a:lnTo>
                <a:lnTo>
                  <a:pt x="4236612" y="1214930"/>
                </a:lnTo>
                <a:lnTo>
                  <a:pt x="4246393" y="1170904"/>
                </a:lnTo>
                <a:lnTo>
                  <a:pt x="4254087" y="1126182"/>
                </a:lnTo>
                <a:lnTo>
                  <a:pt x="4259645" y="1080811"/>
                </a:lnTo>
                <a:lnTo>
                  <a:pt x="4263017" y="1034839"/>
                </a:lnTo>
                <a:lnTo>
                  <a:pt x="4264152" y="988313"/>
                </a:lnTo>
                <a:lnTo>
                  <a:pt x="4263017" y="941788"/>
                </a:lnTo>
                <a:lnTo>
                  <a:pt x="4259645" y="895816"/>
                </a:lnTo>
                <a:lnTo>
                  <a:pt x="4254087" y="850445"/>
                </a:lnTo>
                <a:lnTo>
                  <a:pt x="4246393" y="805723"/>
                </a:lnTo>
                <a:lnTo>
                  <a:pt x="4236612" y="761697"/>
                </a:lnTo>
                <a:lnTo>
                  <a:pt x="4224796" y="718415"/>
                </a:lnTo>
                <a:lnTo>
                  <a:pt x="4210993" y="675924"/>
                </a:lnTo>
                <a:lnTo>
                  <a:pt x="4195255" y="634271"/>
                </a:lnTo>
                <a:lnTo>
                  <a:pt x="4177631" y="593505"/>
                </a:lnTo>
                <a:lnTo>
                  <a:pt x="4158171" y="553671"/>
                </a:lnTo>
                <a:lnTo>
                  <a:pt x="4136925" y="514819"/>
                </a:lnTo>
                <a:lnTo>
                  <a:pt x="4113944" y="476995"/>
                </a:lnTo>
                <a:lnTo>
                  <a:pt x="4089277" y="440247"/>
                </a:lnTo>
                <a:lnTo>
                  <a:pt x="4062975" y="404622"/>
                </a:lnTo>
                <a:lnTo>
                  <a:pt x="4035088" y="370167"/>
                </a:lnTo>
                <a:lnTo>
                  <a:pt x="4005666" y="336931"/>
                </a:lnTo>
                <a:lnTo>
                  <a:pt x="3974759" y="304960"/>
                </a:lnTo>
                <a:lnTo>
                  <a:pt x="3942417" y="274303"/>
                </a:lnTo>
                <a:lnTo>
                  <a:pt x="3908690" y="245005"/>
                </a:lnTo>
                <a:lnTo>
                  <a:pt x="3873628" y="217116"/>
                </a:lnTo>
                <a:lnTo>
                  <a:pt x="3837282" y="190682"/>
                </a:lnTo>
                <a:lnTo>
                  <a:pt x="3799701" y="165751"/>
                </a:lnTo>
                <a:lnTo>
                  <a:pt x="3760936" y="142371"/>
                </a:lnTo>
                <a:lnTo>
                  <a:pt x="3721037" y="120588"/>
                </a:lnTo>
                <a:lnTo>
                  <a:pt x="3680053" y="100450"/>
                </a:lnTo>
                <a:lnTo>
                  <a:pt x="3638036" y="82005"/>
                </a:lnTo>
                <a:lnTo>
                  <a:pt x="3595034" y="65300"/>
                </a:lnTo>
                <a:lnTo>
                  <a:pt x="3551098" y="50383"/>
                </a:lnTo>
                <a:lnTo>
                  <a:pt x="3506279" y="37301"/>
                </a:lnTo>
                <a:lnTo>
                  <a:pt x="3460626" y="26101"/>
                </a:lnTo>
                <a:lnTo>
                  <a:pt x="3414189" y="16831"/>
                </a:lnTo>
                <a:lnTo>
                  <a:pt x="3367019" y="9538"/>
                </a:lnTo>
                <a:lnTo>
                  <a:pt x="3319165" y="4271"/>
                </a:lnTo>
                <a:lnTo>
                  <a:pt x="3270679" y="1075"/>
                </a:lnTo>
                <a:lnTo>
                  <a:pt x="3221609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6850" y="2670810"/>
            <a:ext cx="4264660" cy="1976755"/>
          </a:xfrm>
          <a:custGeom>
            <a:avLst/>
            <a:gdLst/>
            <a:ahLst/>
            <a:cxnLst/>
            <a:rect l="l" t="t" r="r" b="b"/>
            <a:pathLst>
              <a:path w="4264660" h="1976754">
                <a:moveTo>
                  <a:pt x="202437" y="0"/>
                </a:moveTo>
                <a:lnTo>
                  <a:pt x="1957197" y="0"/>
                </a:lnTo>
                <a:lnTo>
                  <a:pt x="3147187" y="0"/>
                </a:lnTo>
                <a:lnTo>
                  <a:pt x="3221609" y="0"/>
                </a:lnTo>
                <a:lnTo>
                  <a:pt x="3270679" y="1075"/>
                </a:lnTo>
                <a:lnTo>
                  <a:pt x="3319165" y="4271"/>
                </a:lnTo>
                <a:lnTo>
                  <a:pt x="3367019" y="9538"/>
                </a:lnTo>
                <a:lnTo>
                  <a:pt x="3414189" y="16831"/>
                </a:lnTo>
                <a:lnTo>
                  <a:pt x="3460626" y="26101"/>
                </a:lnTo>
                <a:lnTo>
                  <a:pt x="3506279" y="37301"/>
                </a:lnTo>
                <a:lnTo>
                  <a:pt x="3551098" y="50383"/>
                </a:lnTo>
                <a:lnTo>
                  <a:pt x="3595034" y="65300"/>
                </a:lnTo>
                <a:lnTo>
                  <a:pt x="3638036" y="82005"/>
                </a:lnTo>
                <a:lnTo>
                  <a:pt x="3680053" y="100450"/>
                </a:lnTo>
                <a:lnTo>
                  <a:pt x="3721037" y="120588"/>
                </a:lnTo>
                <a:lnTo>
                  <a:pt x="3760936" y="142371"/>
                </a:lnTo>
                <a:lnTo>
                  <a:pt x="3799701" y="165751"/>
                </a:lnTo>
                <a:lnTo>
                  <a:pt x="3837282" y="190682"/>
                </a:lnTo>
                <a:lnTo>
                  <a:pt x="3873628" y="217116"/>
                </a:lnTo>
                <a:lnTo>
                  <a:pt x="3908690" y="245005"/>
                </a:lnTo>
                <a:lnTo>
                  <a:pt x="3942417" y="274303"/>
                </a:lnTo>
                <a:lnTo>
                  <a:pt x="3974759" y="304960"/>
                </a:lnTo>
                <a:lnTo>
                  <a:pt x="4005666" y="336931"/>
                </a:lnTo>
                <a:lnTo>
                  <a:pt x="4035088" y="370167"/>
                </a:lnTo>
                <a:lnTo>
                  <a:pt x="4062975" y="404622"/>
                </a:lnTo>
                <a:lnTo>
                  <a:pt x="4089277" y="440247"/>
                </a:lnTo>
                <a:lnTo>
                  <a:pt x="4113944" y="476995"/>
                </a:lnTo>
                <a:lnTo>
                  <a:pt x="4136925" y="514819"/>
                </a:lnTo>
                <a:lnTo>
                  <a:pt x="4158171" y="553671"/>
                </a:lnTo>
                <a:lnTo>
                  <a:pt x="4177631" y="593505"/>
                </a:lnTo>
                <a:lnTo>
                  <a:pt x="4195255" y="634271"/>
                </a:lnTo>
                <a:lnTo>
                  <a:pt x="4210993" y="675924"/>
                </a:lnTo>
                <a:lnTo>
                  <a:pt x="4224796" y="718415"/>
                </a:lnTo>
                <a:lnTo>
                  <a:pt x="4236612" y="761697"/>
                </a:lnTo>
                <a:lnTo>
                  <a:pt x="4246393" y="805723"/>
                </a:lnTo>
                <a:lnTo>
                  <a:pt x="4254087" y="850445"/>
                </a:lnTo>
                <a:lnTo>
                  <a:pt x="4259645" y="895816"/>
                </a:lnTo>
                <a:lnTo>
                  <a:pt x="4263017" y="941788"/>
                </a:lnTo>
                <a:lnTo>
                  <a:pt x="4264152" y="988313"/>
                </a:lnTo>
                <a:lnTo>
                  <a:pt x="4263017" y="1034839"/>
                </a:lnTo>
                <a:lnTo>
                  <a:pt x="4259645" y="1080811"/>
                </a:lnTo>
                <a:lnTo>
                  <a:pt x="4254087" y="1126182"/>
                </a:lnTo>
                <a:lnTo>
                  <a:pt x="4246393" y="1170904"/>
                </a:lnTo>
                <a:lnTo>
                  <a:pt x="4236612" y="1214930"/>
                </a:lnTo>
                <a:lnTo>
                  <a:pt x="4224795" y="1258212"/>
                </a:lnTo>
                <a:lnTo>
                  <a:pt x="4210992" y="1300703"/>
                </a:lnTo>
                <a:lnTo>
                  <a:pt x="4195253" y="1342356"/>
                </a:lnTo>
                <a:lnTo>
                  <a:pt x="4177628" y="1383122"/>
                </a:lnTo>
                <a:lnTo>
                  <a:pt x="4158168" y="1422956"/>
                </a:lnTo>
                <a:lnTo>
                  <a:pt x="4136921" y="1461808"/>
                </a:lnTo>
                <a:lnTo>
                  <a:pt x="4113939" y="1499632"/>
                </a:lnTo>
                <a:lnTo>
                  <a:pt x="4089271" y="1536380"/>
                </a:lnTo>
                <a:lnTo>
                  <a:pt x="4062967" y="1572005"/>
                </a:lnTo>
                <a:lnTo>
                  <a:pt x="4035078" y="1606460"/>
                </a:lnTo>
                <a:lnTo>
                  <a:pt x="4005654" y="1639696"/>
                </a:lnTo>
                <a:lnTo>
                  <a:pt x="3974744" y="1671667"/>
                </a:lnTo>
                <a:lnTo>
                  <a:pt x="3942400" y="1702324"/>
                </a:lnTo>
                <a:lnTo>
                  <a:pt x="3908670" y="1731622"/>
                </a:lnTo>
                <a:lnTo>
                  <a:pt x="3873605" y="1759511"/>
                </a:lnTo>
                <a:lnTo>
                  <a:pt x="3837255" y="1785945"/>
                </a:lnTo>
                <a:lnTo>
                  <a:pt x="3799670" y="1810876"/>
                </a:lnTo>
                <a:lnTo>
                  <a:pt x="3760900" y="1834256"/>
                </a:lnTo>
                <a:lnTo>
                  <a:pt x="3720996" y="1856039"/>
                </a:lnTo>
                <a:lnTo>
                  <a:pt x="3680007" y="1876177"/>
                </a:lnTo>
                <a:lnTo>
                  <a:pt x="3637984" y="1894622"/>
                </a:lnTo>
                <a:lnTo>
                  <a:pt x="3594976" y="1911327"/>
                </a:lnTo>
                <a:lnTo>
                  <a:pt x="3551033" y="1926244"/>
                </a:lnTo>
                <a:lnTo>
                  <a:pt x="3506207" y="1939326"/>
                </a:lnTo>
                <a:lnTo>
                  <a:pt x="3460546" y="1950526"/>
                </a:lnTo>
                <a:lnTo>
                  <a:pt x="3414101" y="1959796"/>
                </a:lnTo>
                <a:lnTo>
                  <a:pt x="3366922" y="1967089"/>
                </a:lnTo>
                <a:lnTo>
                  <a:pt x="3319059" y="1972356"/>
                </a:lnTo>
                <a:lnTo>
                  <a:pt x="3270562" y="1975552"/>
                </a:lnTo>
                <a:lnTo>
                  <a:pt x="3221482" y="1976627"/>
                </a:lnTo>
                <a:lnTo>
                  <a:pt x="1957197" y="1976627"/>
                </a:lnTo>
                <a:lnTo>
                  <a:pt x="202437" y="1976627"/>
                </a:lnTo>
                <a:lnTo>
                  <a:pt x="156034" y="1971556"/>
                </a:lnTo>
                <a:lnTo>
                  <a:pt x="113429" y="1957112"/>
                </a:lnTo>
                <a:lnTo>
                  <a:pt x="75841" y="1934450"/>
                </a:lnTo>
                <a:lnTo>
                  <a:pt x="44487" y="1904726"/>
                </a:lnTo>
                <a:lnTo>
                  <a:pt x="20583" y="1869094"/>
                </a:lnTo>
                <a:lnTo>
                  <a:pt x="5348" y="1828711"/>
                </a:lnTo>
                <a:lnTo>
                  <a:pt x="0" y="1784731"/>
                </a:lnTo>
                <a:lnTo>
                  <a:pt x="0" y="191897"/>
                </a:lnTo>
                <a:lnTo>
                  <a:pt x="5348" y="147916"/>
                </a:lnTo>
                <a:lnTo>
                  <a:pt x="20583" y="107533"/>
                </a:lnTo>
                <a:lnTo>
                  <a:pt x="44487" y="71901"/>
                </a:lnTo>
                <a:lnTo>
                  <a:pt x="75841" y="42177"/>
                </a:lnTo>
                <a:lnTo>
                  <a:pt x="113429" y="19515"/>
                </a:lnTo>
                <a:lnTo>
                  <a:pt x="156034" y="5071"/>
                </a:lnTo>
                <a:lnTo>
                  <a:pt x="202437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5895" y="4366259"/>
            <a:ext cx="1689100" cy="216535"/>
          </a:xfrm>
          <a:custGeom>
            <a:avLst/>
            <a:gdLst/>
            <a:ahLst/>
            <a:cxnLst/>
            <a:rect l="l" t="t" r="r" b="b"/>
            <a:pathLst>
              <a:path w="1689100" h="216535">
                <a:moveTo>
                  <a:pt x="0" y="216407"/>
                </a:moveTo>
                <a:lnTo>
                  <a:pt x="1688592" y="216407"/>
                </a:lnTo>
                <a:lnTo>
                  <a:pt x="168859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90901" y="4325492"/>
            <a:ext cx="1344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20" dirty="0">
                <a:solidFill>
                  <a:srgbClr val="FFFFFF"/>
                </a:solidFill>
                <a:latin typeface="Arial Black"/>
                <a:cs typeface="Arial Black"/>
              </a:rPr>
              <a:t>Virtual</a:t>
            </a:r>
            <a:r>
              <a:rPr sz="16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54" dirty="0">
                <a:solidFill>
                  <a:srgbClr val="FFFFFF"/>
                </a:solidFill>
                <a:latin typeface="Arial Black"/>
                <a:cs typeface="Arial Black"/>
              </a:rPr>
              <a:t>Network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7236" y="2887979"/>
            <a:ext cx="989330" cy="1399540"/>
          </a:xfrm>
          <a:custGeom>
            <a:avLst/>
            <a:gdLst/>
            <a:ahLst/>
            <a:cxnLst/>
            <a:rect l="l" t="t" r="r" b="b"/>
            <a:pathLst>
              <a:path w="989330" h="1399539">
                <a:moveTo>
                  <a:pt x="879220" y="0"/>
                </a:moveTo>
                <a:lnTo>
                  <a:pt x="109854" y="0"/>
                </a:lnTo>
                <a:lnTo>
                  <a:pt x="67079" y="8628"/>
                </a:lnTo>
                <a:lnTo>
                  <a:pt x="32162" y="32162"/>
                </a:lnTo>
                <a:lnTo>
                  <a:pt x="8628" y="67079"/>
                </a:lnTo>
                <a:lnTo>
                  <a:pt x="0" y="109855"/>
                </a:lnTo>
                <a:lnTo>
                  <a:pt x="0" y="1289177"/>
                </a:lnTo>
                <a:lnTo>
                  <a:pt x="8628" y="1331952"/>
                </a:lnTo>
                <a:lnTo>
                  <a:pt x="32162" y="1366869"/>
                </a:lnTo>
                <a:lnTo>
                  <a:pt x="67079" y="1390403"/>
                </a:lnTo>
                <a:lnTo>
                  <a:pt x="109854" y="1399032"/>
                </a:lnTo>
                <a:lnTo>
                  <a:pt x="879220" y="1399032"/>
                </a:lnTo>
                <a:lnTo>
                  <a:pt x="921996" y="1390403"/>
                </a:lnTo>
                <a:lnTo>
                  <a:pt x="956913" y="1366869"/>
                </a:lnTo>
                <a:lnTo>
                  <a:pt x="980447" y="1331952"/>
                </a:lnTo>
                <a:lnTo>
                  <a:pt x="989076" y="1289177"/>
                </a:lnTo>
                <a:lnTo>
                  <a:pt x="989076" y="109855"/>
                </a:lnTo>
                <a:lnTo>
                  <a:pt x="980447" y="67079"/>
                </a:lnTo>
                <a:lnTo>
                  <a:pt x="956913" y="32162"/>
                </a:lnTo>
                <a:lnTo>
                  <a:pt x="921996" y="8628"/>
                </a:lnTo>
                <a:lnTo>
                  <a:pt x="8792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4071" y="2887979"/>
            <a:ext cx="988060" cy="1399540"/>
          </a:xfrm>
          <a:custGeom>
            <a:avLst/>
            <a:gdLst/>
            <a:ahLst/>
            <a:cxnLst/>
            <a:rect l="l" t="t" r="r" b="b"/>
            <a:pathLst>
              <a:path w="988060" h="1399539">
                <a:moveTo>
                  <a:pt x="877951" y="0"/>
                </a:moveTo>
                <a:lnTo>
                  <a:pt x="109600" y="0"/>
                </a:lnTo>
                <a:lnTo>
                  <a:pt x="66919" y="8606"/>
                </a:lnTo>
                <a:lnTo>
                  <a:pt x="32083" y="32083"/>
                </a:lnTo>
                <a:lnTo>
                  <a:pt x="8606" y="66919"/>
                </a:lnTo>
                <a:lnTo>
                  <a:pt x="0" y="109600"/>
                </a:lnTo>
                <a:lnTo>
                  <a:pt x="0" y="1289431"/>
                </a:lnTo>
                <a:lnTo>
                  <a:pt x="8606" y="1332112"/>
                </a:lnTo>
                <a:lnTo>
                  <a:pt x="32083" y="1366948"/>
                </a:lnTo>
                <a:lnTo>
                  <a:pt x="66919" y="1390425"/>
                </a:lnTo>
                <a:lnTo>
                  <a:pt x="109600" y="1399032"/>
                </a:lnTo>
                <a:lnTo>
                  <a:pt x="877951" y="1399032"/>
                </a:lnTo>
                <a:lnTo>
                  <a:pt x="920632" y="1390425"/>
                </a:lnTo>
                <a:lnTo>
                  <a:pt x="955468" y="1366948"/>
                </a:lnTo>
                <a:lnTo>
                  <a:pt x="978945" y="1332112"/>
                </a:lnTo>
                <a:lnTo>
                  <a:pt x="987551" y="1289431"/>
                </a:lnTo>
                <a:lnTo>
                  <a:pt x="987551" y="109600"/>
                </a:lnTo>
                <a:lnTo>
                  <a:pt x="978945" y="66919"/>
                </a:lnTo>
                <a:lnTo>
                  <a:pt x="955468" y="32083"/>
                </a:lnTo>
                <a:lnTo>
                  <a:pt x="920632" y="8606"/>
                </a:lnTo>
                <a:lnTo>
                  <a:pt x="877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64892" y="2887979"/>
            <a:ext cx="989330" cy="1399540"/>
          </a:xfrm>
          <a:custGeom>
            <a:avLst/>
            <a:gdLst/>
            <a:ahLst/>
            <a:cxnLst/>
            <a:rect l="l" t="t" r="r" b="b"/>
            <a:pathLst>
              <a:path w="989329" h="1399539">
                <a:moveTo>
                  <a:pt x="879220" y="0"/>
                </a:moveTo>
                <a:lnTo>
                  <a:pt x="109855" y="0"/>
                </a:lnTo>
                <a:lnTo>
                  <a:pt x="67079" y="8628"/>
                </a:lnTo>
                <a:lnTo>
                  <a:pt x="32162" y="32162"/>
                </a:lnTo>
                <a:lnTo>
                  <a:pt x="8628" y="67079"/>
                </a:lnTo>
                <a:lnTo>
                  <a:pt x="0" y="109855"/>
                </a:lnTo>
                <a:lnTo>
                  <a:pt x="0" y="1289177"/>
                </a:lnTo>
                <a:lnTo>
                  <a:pt x="8628" y="1331952"/>
                </a:lnTo>
                <a:lnTo>
                  <a:pt x="32162" y="1366869"/>
                </a:lnTo>
                <a:lnTo>
                  <a:pt x="67079" y="1390403"/>
                </a:lnTo>
                <a:lnTo>
                  <a:pt x="109855" y="1399032"/>
                </a:lnTo>
                <a:lnTo>
                  <a:pt x="879220" y="1399032"/>
                </a:lnTo>
                <a:lnTo>
                  <a:pt x="921996" y="1390403"/>
                </a:lnTo>
                <a:lnTo>
                  <a:pt x="956913" y="1366869"/>
                </a:lnTo>
                <a:lnTo>
                  <a:pt x="980447" y="1331952"/>
                </a:lnTo>
                <a:lnTo>
                  <a:pt x="989075" y="1289177"/>
                </a:lnTo>
                <a:lnTo>
                  <a:pt x="989075" y="109855"/>
                </a:lnTo>
                <a:lnTo>
                  <a:pt x="980447" y="67079"/>
                </a:lnTo>
                <a:lnTo>
                  <a:pt x="956913" y="32162"/>
                </a:lnTo>
                <a:lnTo>
                  <a:pt x="921996" y="8628"/>
                </a:lnTo>
                <a:lnTo>
                  <a:pt x="8792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7716" y="2671572"/>
            <a:ext cx="943356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8420" y="2671572"/>
            <a:ext cx="937259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6076" y="2671572"/>
            <a:ext cx="940308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62100" y="3840479"/>
            <a:ext cx="848994" cy="335280"/>
          </a:xfrm>
          <a:custGeom>
            <a:avLst/>
            <a:gdLst/>
            <a:ahLst/>
            <a:cxnLst/>
            <a:rect l="l" t="t" r="r" b="b"/>
            <a:pathLst>
              <a:path w="848994" h="335279">
                <a:moveTo>
                  <a:pt x="798576" y="0"/>
                </a:moveTo>
                <a:lnTo>
                  <a:pt x="50291" y="0"/>
                </a:lnTo>
                <a:lnTo>
                  <a:pt x="30646" y="3595"/>
                </a:lnTo>
                <a:lnTo>
                  <a:pt x="14668" y="13430"/>
                </a:lnTo>
                <a:lnTo>
                  <a:pt x="3929" y="28074"/>
                </a:lnTo>
                <a:lnTo>
                  <a:pt x="0" y="46101"/>
                </a:lnTo>
                <a:lnTo>
                  <a:pt x="0" y="291719"/>
                </a:lnTo>
                <a:lnTo>
                  <a:pt x="3929" y="309348"/>
                </a:lnTo>
                <a:lnTo>
                  <a:pt x="14668" y="323119"/>
                </a:lnTo>
                <a:lnTo>
                  <a:pt x="30646" y="332081"/>
                </a:lnTo>
                <a:lnTo>
                  <a:pt x="50291" y="335280"/>
                </a:lnTo>
                <a:lnTo>
                  <a:pt x="798576" y="335280"/>
                </a:lnTo>
                <a:lnTo>
                  <a:pt x="818221" y="332081"/>
                </a:lnTo>
                <a:lnTo>
                  <a:pt x="834199" y="323119"/>
                </a:lnTo>
                <a:lnTo>
                  <a:pt x="844938" y="309348"/>
                </a:lnTo>
                <a:lnTo>
                  <a:pt x="846009" y="304546"/>
                </a:lnTo>
                <a:lnTo>
                  <a:pt x="712088" y="304546"/>
                </a:lnTo>
                <a:lnTo>
                  <a:pt x="704318" y="303194"/>
                </a:lnTo>
                <a:lnTo>
                  <a:pt x="698119" y="299450"/>
                </a:lnTo>
                <a:lnTo>
                  <a:pt x="694015" y="293776"/>
                </a:lnTo>
                <a:lnTo>
                  <a:pt x="692531" y="286639"/>
                </a:lnTo>
                <a:lnTo>
                  <a:pt x="694015" y="279104"/>
                </a:lnTo>
                <a:lnTo>
                  <a:pt x="698119" y="272557"/>
                </a:lnTo>
                <a:lnTo>
                  <a:pt x="704318" y="267940"/>
                </a:lnTo>
                <a:lnTo>
                  <a:pt x="712088" y="266192"/>
                </a:lnTo>
                <a:lnTo>
                  <a:pt x="848868" y="266192"/>
                </a:lnTo>
                <a:lnTo>
                  <a:pt x="848868" y="248285"/>
                </a:lnTo>
                <a:lnTo>
                  <a:pt x="83819" y="248285"/>
                </a:lnTo>
                <a:lnTo>
                  <a:pt x="75612" y="246915"/>
                </a:lnTo>
                <a:lnTo>
                  <a:pt x="68453" y="243141"/>
                </a:lnTo>
                <a:lnTo>
                  <a:pt x="63388" y="237462"/>
                </a:lnTo>
                <a:lnTo>
                  <a:pt x="61468" y="230378"/>
                </a:lnTo>
                <a:lnTo>
                  <a:pt x="63388" y="222843"/>
                </a:lnTo>
                <a:lnTo>
                  <a:pt x="68453" y="216296"/>
                </a:lnTo>
                <a:lnTo>
                  <a:pt x="75612" y="211679"/>
                </a:lnTo>
                <a:lnTo>
                  <a:pt x="83819" y="209931"/>
                </a:lnTo>
                <a:lnTo>
                  <a:pt x="848868" y="209931"/>
                </a:lnTo>
                <a:lnTo>
                  <a:pt x="848868" y="194564"/>
                </a:lnTo>
                <a:lnTo>
                  <a:pt x="296037" y="194564"/>
                </a:lnTo>
                <a:lnTo>
                  <a:pt x="296037" y="189357"/>
                </a:lnTo>
                <a:lnTo>
                  <a:pt x="83819" y="189357"/>
                </a:lnTo>
                <a:lnTo>
                  <a:pt x="75612" y="188005"/>
                </a:lnTo>
                <a:lnTo>
                  <a:pt x="68452" y="184261"/>
                </a:lnTo>
                <a:lnTo>
                  <a:pt x="63388" y="178587"/>
                </a:lnTo>
                <a:lnTo>
                  <a:pt x="61468" y="171450"/>
                </a:lnTo>
                <a:lnTo>
                  <a:pt x="63388" y="164365"/>
                </a:lnTo>
                <a:lnTo>
                  <a:pt x="68452" y="158686"/>
                </a:lnTo>
                <a:lnTo>
                  <a:pt x="75612" y="154912"/>
                </a:lnTo>
                <a:lnTo>
                  <a:pt x="83819" y="153543"/>
                </a:lnTo>
                <a:lnTo>
                  <a:pt x="848868" y="153543"/>
                </a:lnTo>
                <a:lnTo>
                  <a:pt x="848868" y="140716"/>
                </a:lnTo>
                <a:lnTo>
                  <a:pt x="296037" y="140716"/>
                </a:lnTo>
                <a:lnTo>
                  <a:pt x="296037" y="135636"/>
                </a:lnTo>
                <a:lnTo>
                  <a:pt x="83819" y="135636"/>
                </a:lnTo>
                <a:lnTo>
                  <a:pt x="75612" y="133869"/>
                </a:lnTo>
                <a:lnTo>
                  <a:pt x="68452" y="129222"/>
                </a:lnTo>
                <a:lnTo>
                  <a:pt x="63388" y="122670"/>
                </a:lnTo>
                <a:lnTo>
                  <a:pt x="61468" y="115189"/>
                </a:lnTo>
                <a:lnTo>
                  <a:pt x="63388" y="108051"/>
                </a:lnTo>
                <a:lnTo>
                  <a:pt x="68483" y="102362"/>
                </a:lnTo>
                <a:lnTo>
                  <a:pt x="75612" y="98633"/>
                </a:lnTo>
                <a:lnTo>
                  <a:pt x="83819" y="97282"/>
                </a:lnTo>
                <a:lnTo>
                  <a:pt x="848868" y="97282"/>
                </a:lnTo>
                <a:lnTo>
                  <a:pt x="848868" y="86995"/>
                </a:lnTo>
                <a:lnTo>
                  <a:pt x="296037" y="86995"/>
                </a:lnTo>
                <a:lnTo>
                  <a:pt x="296037" y="76835"/>
                </a:lnTo>
                <a:lnTo>
                  <a:pt x="298043" y="67415"/>
                </a:lnTo>
                <a:lnTo>
                  <a:pt x="303704" y="59197"/>
                </a:lnTo>
                <a:lnTo>
                  <a:pt x="312485" y="53385"/>
                </a:lnTo>
                <a:lnTo>
                  <a:pt x="323850" y="51181"/>
                </a:lnTo>
                <a:lnTo>
                  <a:pt x="848868" y="51181"/>
                </a:lnTo>
                <a:lnTo>
                  <a:pt x="848868" y="46101"/>
                </a:lnTo>
                <a:lnTo>
                  <a:pt x="844938" y="28074"/>
                </a:lnTo>
                <a:lnTo>
                  <a:pt x="834199" y="13430"/>
                </a:lnTo>
                <a:lnTo>
                  <a:pt x="818221" y="3595"/>
                </a:lnTo>
                <a:lnTo>
                  <a:pt x="798576" y="0"/>
                </a:lnTo>
                <a:close/>
              </a:path>
              <a:path w="848994" h="335279">
                <a:moveTo>
                  <a:pt x="770636" y="266192"/>
                </a:moveTo>
                <a:lnTo>
                  <a:pt x="712088" y="266192"/>
                </a:lnTo>
                <a:lnTo>
                  <a:pt x="719859" y="267940"/>
                </a:lnTo>
                <a:lnTo>
                  <a:pt x="726058" y="272557"/>
                </a:lnTo>
                <a:lnTo>
                  <a:pt x="730162" y="279104"/>
                </a:lnTo>
                <a:lnTo>
                  <a:pt x="731647" y="286639"/>
                </a:lnTo>
                <a:lnTo>
                  <a:pt x="730162" y="293776"/>
                </a:lnTo>
                <a:lnTo>
                  <a:pt x="726059" y="299450"/>
                </a:lnTo>
                <a:lnTo>
                  <a:pt x="719859" y="303194"/>
                </a:lnTo>
                <a:lnTo>
                  <a:pt x="712088" y="304546"/>
                </a:lnTo>
                <a:lnTo>
                  <a:pt x="770636" y="304546"/>
                </a:lnTo>
                <a:lnTo>
                  <a:pt x="762865" y="303194"/>
                </a:lnTo>
                <a:lnTo>
                  <a:pt x="756666" y="299450"/>
                </a:lnTo>
                <a:lnTo>
                  <a:pt x="752562" y="293776"/>
                </a:lnTo>
                <a:lnTo>
                  <a:pt x="751077" y="286639"/>
                </a:lnTo>
                <a:lnTo>
                  <a:pt x="752562" y="279104"/>
                </a:lnTo>
                <a:lnTo>
                  <a:pt x="756665" y="272557"/>
                </a:lnTo>
                <a:lnTo>
                  <a:pt x="762865" y="267940"/>
                </a:lnTo>
                <a:lnTo>
                  <a:pt x="770636" y="266192"/>
                </a:lnTo>
                <a:close/>
              </a:path>
              <a:path w="848994" h="335279">
                <a:moveTo>
                  <a:pt x="848868" y="266192"/>
                </a:moveTo>
                <a:lnTo>
                  <a:pt x="770636" y="266192"/>
                </a:lnTo>
                <a:lnTo>
                  <a:pt x="778406" y="267940"/>
                </a:lnTo>
                <a:lnTo>
                  <a:pt x="784606" y="272557"/>
                </a:lnTo>
                <a:lnTo>
                  <a:pt x="788709" y="279104"/>
                </a:lnTo>
                <a:lnTo>
                  <a:pt x="790194" y="286639"/>
                </a:lnTo>
                <a:lnTo>
                  <a:pt x="788709" y="293776"/>
                </a:lnTo>
                <a:lnTo>
                  <a:pt x="784606" y="299450"/>
                </a:lnTo>
                <a:lnTo>
                  <a:pt x="778406" y="303194"/>
                </a:lnTo>
                <a:lnTo>
                  <a:pt x="770636" y="304546"/>
                </a:lnTo>
                <a:lnTo>
                  <a:pt x="846009" y="304546"/>
                </a:lnTo>
                <a:lnTo>
                  <a:pt x="848868" y="291719"/>
                </a:lnTo>
                <a:lnTo>
                  <a:pt x="848868" y="266192"/>
                </a:lnTo>
                <a:close/>
              </a:path>
              <a:path w="848994" h="335279">
                <a:moveTo>
                  <a:pt x="145161" y="209931"/>
                </a:moveTo>
                <a:lnTo>
                  <a:pt x="83819" y="209931"/>
                </a:lnTo>
                <a:lnTo>
                  <a:pt x="91590" y="211679"/>
                </a:lnTo>
                <a:lnTo>
                  <a:pt x="97789" y="216296"/>
                </a:lnTo>
                <a:lnTo>
                  <a:pt x="101893" y="222843"/>
                </a:lnTo>
                <a:lnTo>
                  <a:pt x="103377" y="230378"/>
                </a:lnTo>
                <a:lnTo>
                  <a:pt x="101893" y="237462"/>
                </a:lnTo>
                <a:lnTo>
                  <a:pt x="97789" y="243141"/>
                </a:lnTo>
                <a:lnTo>
                  <a:pt x="91590" y="246915"/>
                </a:lnTo>
                <a:lnTo>
                  <a:pt x="83819" y="248285"/>
                </a:lnTo>
                <a:lnTo>
                  <a:pt x="145161" y="248285"/>
                </a:lnTo>
                <a:lnTo>
                  <a:pt x="136953" y="246915"/>
                </a:lnTo>
                <a:lnTo>
                  <a:pt x="129794" y="243141"/>
                </a:lnTo>
                <a:lnTo>
                  <a:pt x="124729" y="237462"/>
                </a:lnTo>
                <a:lnTo>
                  <a:pt x="122808" y="230378"/>
                </a:lnTo>
                <a:lnTo>
                  <a:pt x="124729" y="222843"/>
                </a:lnTo>
                <a:lnTo>
                  <a:pt x="129793" y="216296"/>
                </a:lnTo>
                <a:lnTo>
                  <a:pt x="136953" y="211679"/>
                </a:lnTo>
                <a:lnTo>
                  <a:pt x="145161" y="209931"/>
                </a:lnTo>
                <a:close/>
              </a:path>
              <a:path w="848994" h="335279">
                <a:moveTo>
                  <a:pt x="296037" y="209931"/>
                </a:moveTo>
                <a:lnTo>
                  <a:pt x="145161" y="209931"/>
                </a:lnTo>
                <a:lnTo>
                  <a:pt x="152931" y="211679"/>
                </a:lnTo>
                <a:lnTo>
                  <a:pt x="159131" y="216296"/>
                </a:lnTo>
                <a:lnTo>
                  <a:pt x="163234" y="222843"/>
                </a:lnTo>
                <a:lnTo>
                  <a:pt x="164719" y="230378"/>
                </a:lnTo>
                <a:lnTo>
                  <a:pt x="163234" y="237462"/>
                </a:lnTo>
                <a:lnTo>
                  <a:pt x="159131" y="243141"/>
                </a:lnTo>
                <a:lnTo>
                  <a:pt x="152931" y="246915"/>
                </a:lnTo>
                <a:lnTo>
                  <a:pt x="145161" y="248285"/>
                </a:lnTo>
                <a:lnTo>
                  <a:pt x="323850" y="248285"/>
                </a:lnTo>
                <a:lnTo>
                  <a:pt x="312485" y="246080"/>
                </a:lnTo>
                <a:lnTo>
                  <a:pt x="303704" y="240268"/>
                </a:lnTo>
                <a:lnTo>
                  <a:pt x="298043" y="232050"/>
                </a:lnTo>
                <a:lnTo>
                  <a:pt x="296082" y="222843"/>
                </a:lnTo>
                <a:lnTo>
                  <a:pt x="296037" y="209931"/>
                </a:lnTo>
                <a:close/>
              </a:path>
              <a:path w="848994" h="335279">
                <a:moveTo>
                  <a:pt x="848868" y="209931"/>
                </a:moveTo>
                <a:lnTo>
                  <a:pt x="792988" y="209931"/>
                </a:lnTo>
                <a:lnTo>
                  <a:pt x="792932" y="222843"/>
                </a:lnTo>
                <a:lnTo>
                  <a:pt x="790543" y="232050"/>
                </a:lnTo>
                <a:lnTo>
                  <a:pt x="783907" y="240268"/>
                </a:lnTo>
                <a:lnTo>
                  <a:pt x="774128" y="246080"/>
                </a:lnTo>
                <a:lnTo>
                  <a:pt x="762254" y="248285"/>
                </a:lnTo>
                <a:lnTo>
                  <a:pt x="848868" y="248285"/>
                </a:lnTo>
                <a:lnTo>
                  <a:pt x="848868" y="209931"/>
                </a:lnTo>
                <a:close/>
              </a:path>
              <a:path w="848994" h="335279">
                <a:moveTo>
                  <a:pt x="848868" y="156083"/>
                </a:moveTo>
                <a:lnTo>
                  <a:pt x="792988" y="156083"/>
                </a:lnTo>
                <a:lnTo>
                  <a:pt x="792988" y="194564"/>
                </a:lnTo>
                <a:lnTo>
                  <a:pt x="848868" y="194564"/>
                </a:lnTo>
                <a:lnTo>
                  <a:pt x="848868" y="156083"/>
                </a:lnTo>
                <a:close/>
              </a:path>
              <a:path w="848994" h="335279">
                <a:moveTo>
                  <a:pt x="145161" y="153543"/>
                </a:moveTo>
                <a:lnTo>
                  <a:pt x="83819" y="153543"/>
                </a:lnTo>
                <a:lnTo>
                  <a:pt x="91590" y="154912"/>
                </a:lnTo>
                <a:lnTo>
                  <a:pt x="97789" y="158686"/>
                </a:lnTo>
                <a:lnTo>
                  <a:pt x="101893" y="164365"/>
                </a:lnTo>
                <a:lnTo>
                  <a:pt x="103377" y="171450"/>
                </a:lnTo>
                <a:lnTo>
                  <a:pt x="101893" y="178587"/>
                </a:lnTo>
                <a:lnTo>
                  <a:pt x="97789" y="184261"/>
                </a:lnTo>
                <a:lnTo>
                  <a:pt x="91590" y="188005"/>
                </a:lnTo>
                <a:lnTo>
                  <a:pt x="83819" y="189357"/>
                </a:lnTo>
                <a:lnTo>
                  <a:pt x="145161" y="189357"/>
                </a:lnTo>
                <a:lnTo>
                  <a:pt x="136953" y="188005"/>
                </a:lnTo>
                <a:lnTo>
                  <a:pt x="129793" y="184261"/>
                </a:lnTo>
                <a:lnTo>
                  <a:pt x="124729" y="178587"/>
                </a:lnTo>
                <a:lnTo>
                  <a:pt x="122808" y="171450"/>
                </a:lnTo>
                <a:lnTo>
                  <a:pt x="124729" y="164365"/>
                </a:lnTo>
                <a:lnTo>
                  <a:pt x="129793" y="158686"/>
                </a:lnTo>
                <a:lnTo>
                  <a:pt x="136953" y="154912"/>
                </a:lnTo>
                <a:lnTo>
                  <a:pt x="145161" y="153543"/>
                </a:lnTo>
                <a:close/>
              </a:path>
              <a:path w="848994" h="335279">
                <a:moveTo>
                  <a:pt x="848868" y="153543"/>
                </a:moveTo>
                <a:lnTo>
                  <a:pt x="145161" y="153543"/>
                </a:lnTo>
                <a:lnTo>
                  <a:pt x="152931" y="154912"/>
                </a:lnTo>
                <a:lnTo>
                  <a:pt x="159131" y="158686"/>
                </a:lnTo>
                <a:lnTo>
                  <a:pt x="163234" y="164365"/>
                </a:lnTo>
                <a:lnTo>
                  <a:pt x="164719" y="171450"/>
                </a:lnTo>
                <a:lnTo>
                  <a:pt x="163234" y="178587"/>
                </a:lnTo>
                <a:lnTo>
                  <a:pt x="159131" y="184261"/>
                </a:lnTo>
                <a:lnTo>
                  <a:pt x="152931" y="188005"/>
                </a:lnTo>
                <a:lnTo>
                  <a:pt x="145161" y="189357"/>
                </a:lnTo>
                <a:lnTo>
                  <a:pt x="296037" y="189357"/>
                </a:lnTo>
                <a:lnTo>
                  <a:pt x="296037" y="156083"/>
                </a:lnTo>
                <a:lnTo>
                  <a:pt x="848868" y="156083"/>
                </a:lnTo>
                <a:lnTo>
                  <a:pt x="848868" y="153543"/>
                </a:lnTo>
                <a:close/>
              </a:path>
              <a:path w="848994" h="335279">
                <a:moveTo>
                  <a:pt x="848868" y="102362"/>
                </a:moveTo>
                <a:lnTo>
                  <a:pt x="792988" y="102362"/>
                </a:lnTo>
                <a:lnTo>
                  <a:pt x="792988" y="140716"/>
                </a:lnTo>
                <a:lnTo>
                  <a:pt x="848868" y="140716"/>
                </a:lnTo>
                <a:lnTo>
                  <a:pt x="848868" y="102362"/>
                </a:lnTo>
                <a:close/>
              </a:path>
              <a:path w="848994" h="335279">
                <a:moveTo>
                  <a:pt x="145161" y="97282"/>
                </a:moveTo>
                <a:lnTo>
                  <a:pt x="83819" y="97282"/>
                </a:lnTo>
                <a:lnTo>
                  <a:pt x="91590" y="98633"/>
                </a:lnTo>
                <a:lnTo>
                  <a:pt x="97789" y="102377"/>
                </a:lnTo>
                <a:lnTo>
                  <a:pt x="101893" y="108051"/>
                </a:lnTo>
                <a:lnTo>
                  <a:pt x="103377" y="115189"/>
                </a:lnTo>
                <a:lnTo>
                  <a:pt x="101893" y="122670"/>
                </a:lnTo>
                <a:lnTo>
                  <a:pt x="97789" y="129222"/>
                </a:lnTo>
                <a:lnTo>
                  <a:pt x="91590" y="133869"/>
                </a:lnTo>
                <a:lnTo>
                  <a:pt x="83819" y="135636"/>
                </a:lnTo>
                <a:lnTo>
                  <a:pt x="145161" y="135636"/>
                </a:lnTo>
                <a:lnTo>
                  <a:pt x="136953" y="133869"/>
                </a:lnTo>
                <a:lnTo>
                  <a:pt x="129793" y="129222"/>
                </a:lnTo>
                <a:lnTo>
                  <a:pt x="124729" y="122670"/>
                </a:lnTo>
                <a:lnTo>
                  <a:pt x="122808" y="115189"/>
                </a:lnTo>
                <a:lnTo>
                  <a:pt x="124729" y="108051"/>
                </a:lnTo>
                <a:lnTo>
                  <a:pt x="129824" y="102362"/>
                </a:lnTo>
                <a:lnTo>
                  <a:pt x="136953" y="98633"/>
                </a:lnTo>
                <a:lnTo>
                  <a:pt x="145161" y="97282"/>
                </a:lnTo>
                <a:close/>
              </a:path>
              <a:path w="848994" h="335279">
                <a:moveTo>
                  <a:pt x="848868" y="97282"/>
                </a:moveTo>
                <a:lnTo>
                  <a:pt x="145161" y="97282"/>
                </a:lnTo>
                <a:lnTo>
                  <a:pt x="152931" y="98633"/>
                </a:lnTo>
                <a:lnTo>
                  <a:pt x="159131" y="102377"/>
                </a:lnTo>
                <a:lnTo>
                  <a:pt x="163234" y="108051"/>
                </a:lnTo>
                <a:lnTo>
                  <a:pt x="164719" y="115189"/>
                </a:lnTo>
                <a:lnTo>
                  <a:pt x="163234" y="122670"/>
                </a:lnTo>
                <a:lnTo>
                  <a:pt x="159131" y="129222"/>
                </a:lnTo>
                <a:lnTo>
                  <a:pt x="152931" y="133869"/>
                </a:lnTo>
                <a:lnTo>
                  <a:pt x="145161" y="135636"/>
                </a:lnTo>
                <a:lnTo>
                  <a:pt x="296037" y="135636"/>
                </a:lnTo>
                <a:lnTo>
                  <a:pt x="296037" y="102362"/>
                </a:lnTo>
                <a:lnTo>
                  <a:pt x="848868" y="102362"/>
                </a:lnTo>
                <a:lnTo>
                  <a:pt x="848868" y="97282"/>
                </a:lnTo>
                <a:close/>
              </a:path>
              <a:path w="848994" h="335279">
                <a:moveTo>
                  <a:pt x="848868" y="51181"/>
                </a:moveTo>
                <a:lnTo>
                  <a:pt x="762254" y="51181"/>
                </a:lnTo>
                <a:lnTo>
                  <a:pt x="774128" y="53385"/>
                </a:lnTo>
                <a:lnTo>
                  <a:pt x="783907" y="59197"/>
                </a:lnTo>
                <a:lnTo>
                  <a:pt x="790543" y="67415"/>
                </a:lnTo>
                <a:lnTo>
                  <a:pt x="792988" y="76835"/>
                </a:lnTo>
                <a:lnTo>
                  <a:pt x="792988" y="86995"/>
                </a:lnTo>
                <a:lnTo>
                  <a:pt x="848868" y="86995"/>
                </a:lnTo>
                <a:lnTo>
                  <a:pt x="848868" y="5118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62100" y="3404615"/>
            <a:ext cx="848994" cy="334010"/>
          </a:xfrm>
          <a:custGeom>
            <a:avLst/>
            <a:gdLst/>
            <a:ahLst/>
            <a:cxnLst/>
            <a:rect l="l" t="t" r="r" b="b"/>
            <a:pathLst>
              <a:path w="848994" h="334010">
                <a:moveTo>
                  <a:pt x="798576" y="0"/>
                </a:moveTo>
                <a:lnTo>
                  <a:pt x="50291" y="0"/>
                </a:lnTo>
                <a:lnTo>
                  <a:pt x="30646" y="3573"/>
                </a:lnTo>
                <a:lnTo>
                  <a:pt x="14668" y="13350"/>
                </a:lnTo>
                <a:lnTo>
                  <a:pt x="3929" y="27914"/>
                </a:lnTo>
                <a:lnTo>
                  <a:pt x="0" y="45847"/>
                </a:lnTo>
                <a:lnTo>
                  <a:pt x="0" y="290449"/>
                </a:lnTo>
                <a:lnTo>
                  <a:pt x="3929" y="307984"/>
                </a:lnTo>
                <a:lnTo>
                  <a:pt x="14668" y="321675"/>
                </a:lnTo>
                <a:lnTo>
                  <a:pt x="30646" y="330579"/>
                </a:lnTo>
                <a:lnTo>
                  <a:pt x="50291" y="333756"/>
                </a:lnTo>
                <a:lnTo>
                  <a:pt x="798576" y="333756"/>
                </a:lnTo>
                <a:lnTo>
                  <a:pt x="818221" y="330579"/>
                </a:lnTo>
                <a:lnTo>
                  <a:pt x="834199" y="321675"/>
                </a:lnTo>
                <a:lnTo>
                  <a:pt x="844938" y="307984"/>
                </a:lnTo>
                <a:lnTo>
                  <a:pt x="846022" y="303149"/>
                </a:lnTo>
                <a:lnTo>
                  <a:pt x="712088" y="303149"/>
                </a:lnTo>
                <a:lnTo>
                  <a:pt x="704318" y="301799"/>
                </a:lnTo>
                <a:lnTo>
                  <a:pt x="698119" y="298069"/>
                </a:lnTo>
                <a:lnTo>
                  <a:pt x="694015" y="292433"/>
                </a:lnTo>
                <a:lnTo>
                  <a:pt x="692531" y="285369"/>
                </a:lnTo>
                <a:lnTo>
                  <a:pt x="694015" y="277887"/>
                </a:lnTo>
                <a:lnTo>
                  <a:pt x="698119" y="271335"/>
                </a:lnTo>
                <a:lnTo>
                  <a:pt x="704318" y="266688"/>
                </a:lnTo>
                <a:lnTo>
                  <a:pt x="712088" y="264922"/>
                </a:lnTo>
                <a:lnTo>
                  <a:pt x="848868" y="264922"/>
                </a:lnTo>
                <a:lnTo>
                  <a:pt x="848868" y="247142"/>
                </a:lnTo>
                <a:lnTo>
                  <a:pt x="83819" y="247142"/>
                </a:lnTo>
                <a:lnTo>
                  <a:pt x="75612" y="245790"/>
                </a:lnTo>
                <a:lnTo>
                  <a:pt x="68452" y="242046"/>
                </a:lnTo>
                <a:lnTo>
                  <a:pt x="63388" y="236372"/>
                </a:lnTo>
                <a:lnTo>
                  <a:pt x="61468" y="229235"/>
                </a:lnTo>
                <a:lnTo>
                  <a:pt x="63388" y="221773"/>
                </a:lnTo>
                <a:lnTo>
                  <a:pt x="68453" y="215265"/>
                </a:lnTo>
                <a:lnTo>
                  <a:pt x="75612" y="210661"/>
                </a:lnTo>
                <a:lnTo>
                  <a:pt x="83819" y="208915"/>
                </a:lnTo>
                <a:lnTo>
                  <a:pt x="848868" y="208915"/>
                </a:lnTo>
                <a:lnTo>
                  <a:pt x="848868" y="193675"/>
                </a:lnTo>
                <a:lnTo>
                  <a:pt x="296037" y="193675"/>
                </a:lnTo>
                <a:lnTo>
                  <a:pt x="296037" y="188595"/>
                </a:lnTo>
                <a:lnTo>
                  <a:pt x="83819" y="188595"/>
                </a:lnTo>
                <a:lnTo>
                  <a:pt x="75612" y="187225"/>
                </a:lnTo>
                <a:lnTo>
                  <a:pt x="68452" y="183451"/>
                </a:lnTo>
                <a:lnTo>
                  <a:pt x="63388" y="177772"/>
                </a:lnTo>
                <a:lnTo>
                  <a:pt x="61468" y="170687"/>
                </a:lnTo>
                <a:lnTo>
                  <a:pt x="63388" y="163623"/>
                </a:lnTo>
                <a:lnTo>
                  <a:pt x="68453" y="157987"/>
                </a:lnTo>
                <a:lnTo>
                  <a:pt x="75612" y="154257"/>
                </a:lnTo>
                <a:lnTo>
                  <a:pt x="83819" y="152908"/>
                </a:lnTo>
                <a:lnTo>
                  <a:pt x="848868" y="152908"/>
                </a:lnTo>
                <a:lnTo>
                  <a:pt x="848868" y="140081"/>
                </a:lnTo>
                <a:lnTo>
                  <a:pt x="296037" y="140081"/>
                </a:lnTo>
                <a:lnTo>
                  <a:pt x="296037" y="135000"/>
                </a:lnTo>
                <a:lnTo>
                  <a:pt x="83819" y="135000"/>
                </a:lnTo>
                <a:lnTo>
                  <a:pt x="75612" y="133254"/>
                </a:lnTo>
                <a:lnTo>
                  <a:pt x="68452" y="128650"/>
                </a:lnTo>
                <a:lnTo>
                  <a:pt x="63388" y="122142"/>
                </a:lnTo>
                <a:lnTo>
                  <a:pt x="61468" y="114681"/>
                </a:lnTo>
                <a:lnTo>
                  <a:pt x="63388" y="107596"/>
                </a:lnTo>
                <a:lnTo>
                  <a:pt x="68453" y="101917"/>
                </a:lnTo>
                <a:lnTo>
                  <a:pt x="75612" y="98143"/>
                </a:lnTo>
                <a:lnTo>
                  <a:pt x="83819" y="96774"/>
                </a:lnTo>
                <a:lnTo>
                  <a:pt x="848868" y="96774"/>
                </a:lnTo>
                <a:lnTo>
                  <a:pt x="848868" y="86613"/>
                </a:lnTo>
                <a:lnTo>
                  <a:pt x="296037" y="86613"/>
                </a:lnTo>
                <a:lnTo>
                  <a:pt x="296037" y="76454"/>
                </a:lnTo>
                <a:lnTo>
                  <a:pt x="298043" y="67107"/>
                </a:lnTo>
                <a:lnTo>
                  <a:pt x="303704" y="58928"/>
                </a:lnTo>
                <a:lnTo>
                  <a:pt x="312485" y="53129"/>
                </a:lnTo>
                <a:lnTo>
                  <a:pt x="323850" y="50926"/>
                </a:lnTo>
                <a:lnTo>
                  <a:pt x="848868" y="50926"/>
                </a:lnTo>
                <a:lnTo>
                  <a:pt x="848868" y="45847"/>
                </a:lnTo>
                <a:lnTo>
                  <a:pt x="844938" y="27914"/>
                </a:lnTo>
                <a:lnTo>
                  <a:pt x="834199" y="13350"/>
                </a:lnTo>
                <a:lnTo>
                  <a:pt x="818221" y="3573"/>
                </a:lnTo>
                <a:lnTo>
                  <a:pt x="798576" y="0"/>
                </a:lnTo>
                <a:close/>
              </a:path>
              <a:path w="848994" h="334010">
                <a:moveTo>
                  <a:pt x="770636" y="264922"/>
                </a:moveTo>
                <a:lnTo>
                  <a:pt x="712088" y="264922"/>
                </a:lnTo>
                <a:lnTo>
                  <a:pt x="719859" y="266688"/>
                </a:lnTo>
                <a:lnTo>
                  <a:pt x="726058" y="271335"/>
                </a:lnTo>
                <a:lnTo>
                  <a:pt x="730162" y="277887"/>
                </a:lnTo>
                <a:lnTo>
                  <a:pt x="731647" y="285369"/>
                </a:lnTo>
                <a:lnTo>
                  <a:pt x="730162" y="292433"/>
                </a:lnTo>
                <a:lnTo>
                  <a:pt x="726058" y="298069"/>
                </a:lnTo>
                <a:lnTo>
                  <a:pt x="719859" y="301799"/>
                </a:lnTo>
                <a:lnTo>
                  <a:pt x="712088" y="303149"/>
                </a:lnTo>
                <a:lnTo>
                  <a:pt x="770636" y="303149"/>
                </a:lnTo>
                <a:lnTo>
                  <a:pt x="762865" y="301799"/>
                </a:lnTo>
                <a:lnTo>
                  <a:pt x="756666" y="298069"/>
                </a:lnTo>
                <a:lnTo>
                  <a:pt x="752562" y="292433"/>
                </a:lnTo>
                <a:lnTo>
                  <a:pt x="751077" y="285369"/>
                </a:lnTo>
                <a:lnTo>
                  <a:pt x="752562" y="277887"/>
                </a:lnTo>
                <a:lnTo>
                  <a:pt x="756665" y="271335"/>
                </a:lnTo>
                <a:lnTo>
                  <a:pt x="762865" y="266688"/>
                </a:lnTo>
                <a:lnTo>
                  <a:pt x="770636" y="264922"/>
                </a:lnTo>
                <a:close/>
              </a:path>
              <a:path w="848994" h="334010">
                <a:moveTo>
                  <a:pt x="848868" y="264922"/>
                </a:moveTo>
                <a:lnTo>
                  <a:pt x="770636" y="264922"/>
                </a:lnTo>
                <a:lnTo>
                  <a:pt x="778406" y="266688"/>
                </a:lnTo>
                <a:lnTo>
                  <a:pt x="784606" y="271335"/>
                </a:lnTo>
                <a:lnTo>
                  <a:pt x="788709" y="277887"/>
                </a:lnTo>
                <a:lnTo>
                  <a:pt x="790194" y="285369"/>
                </a:lnTo>
                <a:lnTo>
                  <a:pt x="788709" y="292433"/>
                </a:lnTo>
                <a:lnTo>
                  <a:pt x="784605" y="298069"/>
                </a:lnTo>
                <a:lnTo>
                  <a:pt x="778406" y="301799"/>
                </a:lnTo>
                <a:lnTo>
                  <a:pt x="770636" y="303149"/>
                </a:lnTo>
                <a:lnTo>
                  <a:pt x="846022" y="303149"/>
                </a:lnTo>
                <a:lnTo>
                  <a:pt x="848868" y="290449"/>
                </a:lnTo>
                <a:lnTo>
                  <a:pt x="848868" y="264922"/>
                </a:lnTo>
                <a:close/>
              </a:path>
              <a:path w="848994" h="334010">
                <a:moveTo>
                  <a:pt x="145161" y="208915"/>
                </a:moveTo>
                <a:lnTo>
                  <a:pt x="83819" y="208915"/>
                </a:lnTo>
                <a:lnTo>
                  <a:pt x="91590" y="210661"/>
                </a:lnTo>
                <a:lnTo>
                  <a:pt x="97789" y="215265"/>
                </a:lnTo>
                <a:lnTo>
                  <a:pt x="101893" y="221773"/>
                </a:lnTo>
                <a:lnTo>
                  <a:pt x="103377" y="229235"/>
                </a:lnTo>
                <a:lnTo>
                  <a:pt x="101893" y="236372"/>
                </a:lnTo>
                <a:lnTo>
                  <a:pt x="97789" y="242046"/>
                </a:lnTo>
                <a:lnTo>
                  <a:pt x="91590" y="245790"/>
                </a:lnTo>
                <a:lnTo>
                  <a:pt x="83819" y="247142"/>
                </a:lnTo>
                <a:lnTo>
                  <a:pt x="145161" y="247142"/>
                </a:lnTo>
                <a:lnTo>
                  <a:pt x="136953" y="245790"/>
                </a:lnTo>
                <a:lnTo>
                  <a:pt x="129793" y="242046"/>
                </a:lnTo>
                <a:lnTo>
                  <a:pt x="124729" y="236372"/>
                </a:lnTo>
                <a:lnTo>
                  <a:pt x="122808" y="229235"/>
                </a:lnTo>
                <a:lnTo>
                  <a:pt x="124729" y="221773"/>
                </a:lnTo>
                <a:lnTo>
                  <a:pt x="129793" y="215265"/>
                </a:lnTo>
                <a:lnTo>
                  <a:pt x="136953" y="210661"/>
                </a:lnTo>
                <a:lnTo>
                  <a:pt x="145161" y="208915"/>
                </a:lnTo>
                <a:close/>
              </a:path>
              <a:path w="848994" h="334010">
                <a:moveTo>
                  <a:pt x="296037" y="208915"/>
                </a:moveTo>
                <a:lnTo>
                  <a:pt x="145161" y="208915"/>
                </a:lnTo>
                <a:lnTo>
                  <a:pt x="152931" y="210661"/>
                </a:lnTo>
                <a:lnTo>
                  <a:pt x="159131" y="215265"/>
                </a:lnTo>
                <a:lnTo>
                  <a:pt x="163234" y="221773"/>
                </a:lnTo>
                <a:lnTo>
                  <a:pt x="164719" y="229235"/>
                </a:lnTo>
                <a:lnTo>
                  <a:pt x="163234" y="236372"/>
                </a:lnTo>
                <a:lnTo>
                  <a:pt x="159130" y="242046"/>
                </a:lnTo>
                <a:lnTo>
                  <a:pt x="152931" y="245790"/>
                </a:lnTo>
                <a:lnTo>
                  <a:pt x="145161" y="247142"/>
                </a:lnTo>
                <a:lnTo>
                  <a:pt x="323850" y="247142"/>
                </a:lnTo>
                <a:lnTo>
                  <a:pt x="312485" y="244957"/>
                </a:lnTo>
                <a:lnTo>
                  <a:pt x="303704" y="239188"/>
                </a:lnTo>
                <a:lnTo>
                  <a:pt x="298043" y="231014"/>
                </a:lnTo>
                <a:lnTo>
                  <a:pt x="296070" y="221773"/>
                </a:lnTo>
                <a:lnTo>
                  <a:pt x="296037" y="208915"/>
                </a:lnTo>
                <a:close/>
              </a:path>
              <a:path w="848994" h="334010">
                <a:moveTo>
                  <a:pt x="848868" y="208915"/>
                </a:moveTo>
                <a:lnTo>
                  <a:pt x="792988" y="208915"/>
                </a:lnTo>
                <a:lnTo>
                  <a:pt x="792946" y="221773"/>
                </a:lnTo>
                <a:lnTo>
                  <a:pt x="790543" y="231014"/>
                </a:lnTo>
                <a:lnTo>
                  <a:pt x="783907" y="239188"/>
                </a:lnTo>
                <a:lnTo>
                  <a:pt x="774128" y="244957"/>
                </a:lnTo>
                <a:lnTo>
                  <a:pt x="762254" y="247142"/>
                </a:lnTo>
                <a:lnTo>
                  <a:pt x="848868" y="247142"/>
                </a:lnTo>
                <a:lnTo>
                  <a:pt x="848868" y="208915"/>
                </a:lnTo>
                <a:close/>
              </a:path>
              <a:path w="848994" h="334010">
                <a:moveTo>
                  <a:pt x="848868" y="155448"/>
                </a:moveTo>
                <a:lnTo>
                  <a:pt x="792988" y="155448"/>
                </a:lnTo>
                <a:lnTo>
                  <a:pt x="792988" y="193675"/>
                </a:lnTo>
                <a:lnTo>
                  <a:pt x="848868" y="193675"/>
                </a:lnTo>
                <a:lnTo>
                  <a:pt x="848868" y="155448"/>
                </a:lnTo>
                <a:close/>
              </a:path>
              <a:path w="848994" h="334010">
                <a:moveTo>
                  <a:pt x="145161" y="152908"/>
                </a:moveTo>
                <a:lnTo>
                  <a:pt x="83819" y="152908"/>
                </a:lnTo>
                <a:lnTo>
                  <a:pt x="91590" y="154257"/>
                </a:lnTo>
                <a:lnTo>
                  <a:pt x="97789" y="157987"/>
                </a:lnTo>
                <a:lnTo>
                  <a:pt x="101893" y="163623"/>
                </a:lnTo>
                <a:lnTo>
                  <a:pt x="103377" y="170687"/>
                </a:lnTo>
                <a:lnTo>
                  <a:pt x="101893" y="177772"/>
                </a:lnTo>
                <a:lnTo>
                  <a:pt x="97789" y="183451"/>
                </a:lnTo>
                <a:lnTo>
                  <a:pt x="91590" y="187225"/>
                </a:lnTo>
                <a:lnTo>
                  <a:pt x="83819" y="188595"/>
                </a:lnTo>
                <a:lnTo>
                  <a:pt x="145161" y="188595"/>
                </a:lnTo>
                <a:lnTo>
                  <a:pt x="136953" y="187225"/>
                </a:lnTo>
                <a:lnTo>
                  <a:pt x="129793" y="183451"/>
                </a:lnTo>
                <a:lnTo>
                  <a:pt x="124729" y="177772"/>
                </a:lnTo>
                <a:lnTo>
                  <a:pt x="122808" y="170687"/>
                </a:lnTo>
                <a:lnTo>
                  <a:pt x="124729" y="163623"/>
                </a:lnTo>
                <a:lnTo>
                  <a:pt x="129793" y="157987"/>
                </a:lnTo>
                <a:lnTo>
                  <a:pt x="136953" y="154257"/>
                </a:lnTo>
                <a:lnTo>
                  <a:pt x="145161" y="152908"/>
                </a:lnTo>
                <a:close/>
              </a:path>
              <a:path w="848994" h="334010">
                <a:moveTo>
                  <a:pt x="848868" y="152908"/>
                </a:moveTo>
                <a:lnTo>
                  <a:pt x="145161" y="152908"/>
                </a:lnTo>
                <a:lnTo>
                  <a:pt x="152931" y="154257"/>
                </a:lnTo>
                <a:lnTo>
                  <a:pt x="159131" y="157987"/>
                </a:lnTo>
                <a:lnTo>
                  <a:pt x="163234" y="163623"/>
                </a:lnTo>
                <a:lnTo>
                  <a:pt x="164719" y="170687"/>
                </a:lnTo>
                <a:lnTo>
                  <a:pt x="163234" y="177772"/>
                </a:lnTo>
                <a:lnTo>
                  <a:pt x="159131" y="183451"/>
                </a:lnTo>
                <a:lnTo>
                  <a:pt x="152931" y="187225"/>
                </a:lnTo>
                <a:lnTo>
                  <a:pt x="145161" y="188595"/>
                </a:lnTo>
                <a:lnTo>
                  <a:pt x="296037" y="188595"/>
                </a:lnTo>
                <a:lnTo>
                  <a:pt x="296037" y="155448"/>
                </a:lnTo>
                <a:lnTo>
                  <a:pt x="848868" y="155448"/>
                </a:lnTo>
                <a:lnTo>
                  <a:pt x="848868" y="152908"/>
                </a:lnTo>
                <a:close/>
              </a:path>
              <a:path w="848994" h="334010">
                <a:moveTo>
                  <a:pt x="848868" y="101854"/>
                </a:moveTo>
                <a:lnTo>
                  <a:pt x="792988" y="101854"/>
                </a:lnTo>
                <a:lnTo>
                  <a:pt x="792988" y="140081"/>
                </a:lnTo>
                <a:lnTo>
                  <a:pt x="848868" y="140081"/>
                </a:lnTo>
                <a:lnTo>
                  <a:pt x="848868" y="101854"/>
                </a:lnTo>
                <a:close/>
              </a:path>
              <a:path w="848994" h="334010">
                <a:moveTo>
                  <a:pt x="145161" y="96774"/>
                </a:moveTo>
                <a:lnTo>
                  <a:pt x="83819" y="96774"/>
                </a:lnTo>
                <a:lnTo>
                  <a:pt x="91590" y="98143"/>
                </a:lnTo>
                <a:lnTo>
                  <a:pt x="97789" y="101917"/>
                </a:lnTo>
                <a:lnTo>
                  <a:pt x="101893" y="107596"/>
                </a:lnTo>
                <a:lnTo>
                  <a:pt x="103377" y="114681"/>
                </a:lnTo>
                <a:lnTo>
                  <a:pt x="101893" y="122142"/>
                </a:lnTo>
                <a:lnTo>
                  <a:pt x="97789" y="128650"/>
                </a:lnTo>
                <a:lnTo>
                  <a:pt x="91590" y="133254"/>
                </a:lnTo>
                <a:lnTo>
                  <a:pt x="83819" y="135000"/>
                </a:lnTo>
                <a:lnTo>
                  <a:pt x="145161" y="135000"/>
                </a:lnTo>
                <a:lnTo>
                  <a:pt x="136953" y="133254"/>
                </a:lnTo>
                <a:lnTo>
                  <a:pt x="129793" y="128650"/>
                </a:lnTo>
                <a:lnTo>
                  <a:pt x="124729" y="122142"/>
                </a:lnTo>
                <a:lnTo>
                  <a:pt x="122808" y="114681"/>
                </a:lnTo>
                <a:lnTo>
                  <a:pt x="124729" y="107596"/>
                </a:lnTo>
                <a:lnTo>
                  <a:pt x="129793" y="101917"/>
                </a:lnTo>
                <a:lnTo>
                  <a:pt x="136953" y="98143"/>
                </a:lnTo>
                <a:lnTo>
                  <a:pt x="145161" y="96774"/>
                </a:lnTo>
                <a:close/>
              </a:path>
              <a:path w="848994" h="334010">
                <a:moveTo>
                  <a:pt x="848868" y="96774"/>
                </a:moveTo>
                <a:lnTo>
                  <a:pt x="145161" y="96774"/>
                </a:lnTo>
                <a:lnTo>
                  <a:pt x="152931" y="98143"/>
                </a:lnTo>
                <a:lnTo>
                  <a:pt x="159131" y="101917"/>
                </a:lnTo>
                <a:lnTo>
                  <a:pt x="163234" y="107596"/>
                </a:lnTo>
                <a:lnTo>
                  <a:pt x="164719" y="114681"/>
                </a:lnTo>
                <a:lnTo>
                  <a:pt x="163234" y="122142"/>
                </a:lnTo>
                <a:lnTo>
                  <a:pt x="159131" y="128650"/>
                </a:lnTo>
                <a:lnTo>
                  <a:pt x="152931" y="133254"/>
                </a:lnTo>
                <a:lnTo>
                  <a:pt x="145161" y="135000"/>
                </a:lnTo>
                <a:lnTo>
                  <a:pt x="296037" y="135000"/>
                </a:lnTo>
                <a:lnTo>
                  <a:pt x="296037" y="101854"/>
                </a:lnTo>
                <a:lnTo>
                  <a:pt x="848868" y="101854"/>
                </a:lnTo>
                <a:lnTo>
                  <a:pt x="848868" y="96774"/>
                </a:lnTo>
                <a:close/>
              </a:path>
              <a:path w="848994" h="334010">
                <a:moveTo>
                  <a:pt x="848868" y="50926"/>
                </a:moveTo>
                <a:lnTo>
                  <a:pt x="762254" y="50926"/>
                </a:lnTo>
                <a:lnTo>
                  <a:pt x="774128" y="53129"/>
                </a:lnTo>
                <a:lnTo>
                  <a:pt x="783907" y="58928"/>
                </a:lnTo>
                <a:lnTo>
                  <a:pt x="790543" y="67107"/>
                </a:lnTo>
                <a:lnTo>
                  <a:pt x="792988" y="76454"/>
                </a:lnTo>
                <a:lnTo>
                  <a:pt x="792988" y="86613"/>
                </a:lnTo>
                <a:lnTo>
                  <a:pt x="848868" y="86613"/>
                </a:lnTo>
                <a:lnTo>
                  <a:pt x="848868" y="5092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62100" y="2967227"/>
            <a:ext cx="848994" cy="334010"/>
          </a:xfrm>
          <a:custGeom>
            <a:avLst/>
            <a:gdLst/>
            <a:ahLst/>
            <a:cxnLst/>
            <a:rect l="l" t="t" r="r" b="b"/>
            <a:pathLst>
              <a:path w="848994" h="334010">
                <a:moveTo>
                  <a:pt x="798576" y="0"/>
                </a:moveTo>
                <a:lnTo>
                  <a:pt x="50291" y="0"/>
                </a:lnTo>
                <a:lnTo>
                  <a:pt x="30646" y="3573"/>
                </a:lnTo>
                <a:lnTo>
                  <a:pt x="14668" y="13350"/>
                </a:lnTo>
                <a:lnTo>
                  <a:pt x="3929" y="27914"/>
                </a:lnTo>
                <a:lnTo>
                  <a:pt x="0" y="45847"/>
                </a:lnTo>
                <a:lnTo>
                  <a:pt x="0" y="290449"/>
                </a:lnTo>
                <a:lnTo>
                  <a:pt x="3929" y="307984"/>
                </a:lnTo>
                <a:lnTo>
                  <a:pt x="14668" y="321675"/>
                </a:lnTo>
                <a:lnTo>
                  <a:pt x="30646" y="330579"/>
                </a:lnTo>
                <a:lnTo>
                  <a:pt x="50291" y="333756"/>
                </a:lnTo>
                <a:lnTo>
                  <a:pt x="798576" y="333756"/>
                </a:lnTo>
                <a:lnTo>
                  <a:pt x="818221" y="330579"/>
                </a:lnTo>
                <a:lnTo>
                  <a:pt x="834199" y="321675"/>
                </a:lnTo>
                <a:lnTo>
                  <a:pt x="844938" y="307984"/>
                </a:lnTo>
                <a:lnTo>
                  <a:pt x="846022" y="303149"/>
                </a:lnTo>
                <a:lnTo>
                  <a:pt x="712088" y="303149"/>
                </a:lnTo>
                <a:lnTo>
                  <a:pt x="704318" y="301799"/>
                </a:lnTo>
                <a:lnTo>
                  <a:pt x="698119" y="298069"/>
                </a:lnTo>
                <a:lnTo>
                  <a:pt x="694015" y="292433"/>
                </a:lnTo>
                <a:lnTo>
                  <a:pt x="692531" y="285369"/>
                </a:lnTo>
                <a:lnTo>
                  <a:pt x="694015" y="277887"/>
                </a:lnTo>
                <a:lnTo>
                  <a:pt x="698118" y="271335"/>
                </a:lnTo>
                <a:lnTo>
                  <a:pt x="704318" y="266688"/>
                </a:lnTo>
                <a:lnTo>
                  <a:pt x="712088" y="264922"/>
                </a:lnTo>
                <a:lnTo>
                  <a:pt x="848868" y="264922"/>
                </a:lnTo>
                <a:lnTo>
                  <a:pt x="848868" y="247142"/>
                </a:lnTo>
                <a:lnTo>
                  <a:pt x="83819" y="247142"/>
                </a:lnTo>
                <a:lnTo>
                  <a:pt x="75612" y="245790"/>
                </a:lnTo>
                <a:lnTo>
                  <a:pt x="68452" y="242046"/>
                </a:lnTo>
                <a:lnTo>
                  <a:pt x="63388" y="236372"/>
                </a:lnTo>
                <a:lnTo>
                  <a:pt x="61468" y="229235"/>
                </a:lnTo>
                <a:lnTo>
                  <a:pt x="63388" y="221773"/>
                </a:lnTo>
                <a:lnTo>
                  <a:pt x="68453" y="215264"/>
                </a:lnTo>
                <a:lnTo>
                  <a:pt x="75612" y="210661"/>
                </a:lnTo>
                <a:lnTo>
                  <a:pt x="83819" y="208914"/>
                </a:lnTo>
                <a:lnTo>
                  <a:pt x="848868" y="208914"/>
                </a:lnTo>
                <a:lnTo>
                  <a:pt x="848868" y="193675"/>
                </a:lnTo>
                <a:lnTo>
                  <a:pt x="296037" y="193675"/>
                </a:lnTo>
                <a:lnTo>
                  <a:pt x="296037" y="188595"/>
                </a:lnTo>
                <a:lnTo>
                  <a:pt x="83819" y="188595"/>
                </a:lnTo>
                <a:lnTo>
                  <a:pt x="75612" y="187225"/>
                </a:lnTo>
                <a:lnTo>
                  <a:pt x="68452" y="183451"/>
                </a:lnTo>
                <a:lnTo>
                  <a:pt x="63388" y="177772"/>
                </a:lnTo>
                <a:lnTo>
                  <a:pt x="61468" y="170687"/>
                </a:lnTo>
                <a:lnTo>
                  <a:pt x="63388" y="163623"/>
                </a:lnTo>
                <a:lnTo>
                  <a:pt x="68453" y="157988"/>
                </a:lnTo>
                <a:lnTo>
                  <a:pt x="75612" y="154257"/>
                </a:lnTo>
                <a:lnTo>
                  <a:pt x="83819" y="152908"/>
                </a:lnTo>
                <a:lnTo>
                  <a:pt x="848868" y="152908"/>
                </a:lnTo>
                <a:lnTo>
                  <a:pt x="848868" y="140081"/>
                </a:lnTo>
                <a:lnTo>
                  <a:pt x="296037" y="140081"/>
                </a:lnTo>
                <a:lnTo>
                  <a:pt x="296037" y="135000"/>
                </a:lnTo>
                <a:lnTo>
                  <a:pt x="83819" y="135000"/>
                </a:lnTo>
                <a:lnTo>
                  <a:pt x="75612" y="133254"/>
                </a:lnTo>
                <a:lnTo>
                  <a:pt x="68452" y="128650"/>
                </a:lnTo>
                <a:lnTo>
                  <a:pt x="63388" y="122142"/>
                </a:lnTo>
                <a:lnTo>
                  <a:pt x="61468" y="114681"/>
                </a:lnTo>
                <a:lnTo>
                  <a:pt x="63388" y="107596"/>
                </a:lnTo>
                <a:lnTo>
                  <a:pt x="68453" y="101917"/>
                </a:lnTo>
                <a:lnTo>
                  <a:pt x="75612" y="98143"/>
                </a:lnTo>
                <a:lnTo>
                  <a:pt x="83819" y="96774"/>
                </a:lnTo>
                <a:lnTo>
                  <a:pt x="848868" y="96774"/>
                </a:lnTo>
                <a:lnTo>
                  <a:pt x="848868" y="86613"/>
                </a:lnTo>
                <a:lnTo>
                  <a:pt x="296037" y="86613"/>
                </a:lnTo>
                <a:lnTo>
                  <a:pt x="296037" y="76454"/>
                </a:lnTo>
                <a:lnTo>
                  <a:pt x="298043" y="67107"/>
                </a:lnTo>
                <a:lnTo>
                  <a:pt x="303704" y="58928"/>
                </a:lnTo>
                <a:lnTo>
                  <a:pt x="312485" y="53129"/>
                </a:lnTo>
                <a:lnTo>
                  <a:pt x="323850" y="50926"/>
                </a:lnTo>
                <a:lnTo>
                  <a:pt x="848868" y="50926"/>
                </a:lnTo>
                <a:lnTo>
                  <a:pt x="848868" y="45847"/>
                </a:lnTo>
                <a:lnTo>
                  <a:pt x="844938" y="27914"/>
                </a:lnTo>
                <a:lnTo>
                  <a:pt x="834199" y="13350"/>
                </a:lnTo>
                <a:lnTo>
                  <a:pt x="818221" y="3573"/>
                </a:lnTo>
                <a:lnTo>
                  <a:pt x="798576" y="0"/>
                </a:lnTo>
                <a:close/>
              </a:path>
              <a:path w="848994" h="334010">
                <a:moveTo>
                  <a:pt x="770636" y="264922"/>
                </a:moveTo>
                <a:lnTo>
                  <a:pt x="712088" y="264922"/>
                </a:lnTo>
                <a:lnTo>
                  <a:pt x="719859" y="266688"/>
                </a:lnTo>
                <a:lnTo>
                  <a:pt x="726058" y="271335"/>
                </a:lnTo>
                <a:lnTo>
                  <a:pt x="730162" y="277887"/>
                </a:lnTo>
                <a:lnTo>
                  <a:pt x="731647" y="285369"/>
                </a:lnTo>
                <a:lnTo>
                  <a:pt x="730162" y="292433"/>
                </a:lnTo>
                <a:lnTo>
                  <a:pt x="726058" y="298069"/>
                </a:lnTo>
                <a:lnTo>
                  <a:pt x="719859" y="301799"/>
                </a:lnTo>
                <a:lnTo>
                  <a:pt x="712088" y="303149"/>
                </a:lnTo>
                <a:lnTo>
                  <a:pt x="770636" y="303149"/>
                </a:lnTo>
                <a:lnTo>
                  <a:pt x="762865" y="301799"/>
                </a:lnTo>
                <a:lnTo>
                  <a:pt x="756666" y="298069"/>
                </a:lnTo>
                <a:lnTo>
                  <a:pt x="752562" y="292433"/>
                </a:lnTo>
                <a:lnTo>
                  <a:pt x="751077" y="285369"/>
                </a:lnTo>
                <a:lnTo>
                  <a:pt x="752562" y="277887"/>
                </a:lnTo>
                <a:lnTo>
                  <a:pt x="756665" y="271335"/>
                </a:lnTo>
                <a:lnTo>
                  <a:pt x="762865" y="266688"/>
                </a:lnTo>
                <a:lnTo>
                  <a:pt x="770636" y="264922"/>
                </a:lnTo>
                <a:close/>
              </a:path>
              <a:path w="848994" h="334010">
                <a:moveTo>
                  <a:pt x="848868" y="264922"/>
                </a:moveTo>
                <a:lnTo>
                  <a:pt x="770636" y="264922"/>
                </a:lnTo>
                <a:lnTo>
                  <a:pt x="778406" y="266688"/>
                </a:lnTo>
                <a:lnTo>
                  <a:pt x="784606" y="271335"/>
                </a:lnTo>
                <a:lnTo>
                  <a:pt x="788709" y="277887"/>
                </a:lnTo>
                <a:lnTo>
                  <a:pt x="790194" y="285369"/>
                </a:lnTo>
                <a:lnTo>
                  <a:pt x="788709" y="292433"/>
                </a:lnTo>
                <a:lnTo>
                  <a:pt x="784605" y="298069"/>
                </a:lnTo>
                <a:lnTo>
                  <a:pt x="778406" y="301799"/>
                </a:lnTo>
                <a:lnTo>
                  <a:pt x="770636" y="303149"/>
                </a:lnTo>
                <a:lnTo>
                  <a:pt x="846022" y="303149"/>
                </a:lnTo>
                <a:lnTo>
                  <a:pt x="848868" y="290449"/>
                </a:lnTo>
                <a:lnTo>
                  <a:pt x="848868" y="264922"/>
                </a:lnTo>
                <a:close/>
              </a:path>
              <a:path w="848994" h="334010">
                <a:moveTo>
                  <a:pt x="145161" y="208914"/>
                </a:moveTo>
                <a:lnTo>
                  <a:pt x="83819" y="208914"/>
                </a:lnTo>
                <a:lnTo>
                  <a:pt x="91590" y="210661"/>
                </a:lnTo>
                <a:lnTo>
                  <a:pt x="97789" y="215264"/>
                </a:lnTo>
                <a:lnTo>
                  <a:pt x="101893" y="221773"/>
                </a:lnTo>
                <a:lnTo>
                  <a:pt x="103377" y="229235"/>
                </a:lnTo>
                <a:lnTo>
                  <a:pt x="101893" y="236372"/>
                </a:lnTo>
                <a:lnTo>
                  <a:pt x="97789" y="242046"/>
                </a:lnTo>
                <a:lnTo>
                  <a:pt x="91590" y="245790"/>
                </a:lnTo>
                <a:lnTo>
                  <a:pt x="83819" y="247142"/>
                </a:lnTo>
                <a:lnTo>
                  <a:pt x="145161" y="247142"/>
                </a:lnTo>
                <a:lnTo>
                  <a:pt x="136953" y="245790"/>
                </a:lnTo>
                <a:lnTo>
                  <a:pt x="129793" y="242046"/>
                </a:lnTo>
                <a:lnTo>
                  <a:pt x="124729" y="236372"/>
                </a:lnTo>
                <a:lnTo>
                  <a:pt x="122808" y="229235"/>
                </a:lnTo>
                <a:lnTo>
                  <a:pt x="124729" y="221773"/>
                </a:lnTo>
                <a:lnTo>
                  <a:pt x="129793" y="215264"/>
                </a:lnTo>
                <a:lnTo>
                  <a:pt x="136953" y="210661"/>
                </a:lnTo>
                <a:lnTo>
                  <a:pt x="145161" y="208914"/>
                </a:lnTo>
                <a:close/>
              </a:path>
              <a:path w="848994" h="334010">
                <a:moveTo>
                  <a:pt x="296037" y="208914"/>
                </a:moveTo>
                <a:lnTo>
                  <a:pt x="145161" y="208914"/>
                </a:lnTo>
                <a:lnTo>
                  <a:pt x="152931" y="210661"/>
                </a:lnTo>
                <a:lnTo>
                  <a:pt x="159131" y="215264"/>
                </a:lnTo>
                <a:lnTo>
                  <a:pt x="163234" y="221773"/>
                </a:lnTo>
                <a:lnTo>
                  <a:pt x="164719" y="229235"/>
                </a:lnTo>
                <a:lnTo>
                  <a:pt x="163234" y="236372"/>
                </a:lnTo>
                <a:lnTo>
                  <a:pt x="159131" y="242046"/>
                </a:lnTo>
                <a:lnTo>
                  <a:pt x="152931" y="245790"/>
                </a:lnTo>
                <a:lnTo>
                  <a:pt x="145161" y="247142"/>
                </a:lnTo>
                <a:lnTo>
                  <a:pt x="323850" y="247142"/>
                </a:lnTo>
                <a:lnTo>
                  <a:pt x="312485" y="244957"/>
                </a:lnTo>
                <a:lnTo>
                  <a:pt x="303704" y="239188"/>
                </a:lnTo>
                <a:lnTo>
                  <a:pt x="298043" y="231014"/>
                </a:lnTo>
                <a:lnTo>
                  <a:pt x="296070" y="221773"/>
                </a:lnTo>
                <a:lnTo>
                  <a:pt x="296037" y="208914"/>
                </a:lnTo>
                <a:close/>
              </a:path>
              <a:path w="848994" h="334010">
                <a:moveTo>
                  <a:pt x="848868" y="208914"/>
                </a:moveTo>
                <a:lnTo>
                  <a:pt x="792988" y="208914"/>
                </a:lnTo>
                <a:lnTo>
                  <a:pt x="792946" y="221773"/>
                </a:lnTo>
                <a:lnTo>
                  <a:pt x="790543" y="231014"/>
                </a:lnTo>
                <a:lnTo>
                  <a:pt x="783907" y="239188"/>
                </a:lnTo>
                <a:lnTo>
                  <a:pt x="774128" y="244957"/>
                </a:lnTo>
                <a:lnTo>
                  <a:pt x="762254" y="247142"/>
                </a:lnTo>
                <a:lnTo>
                  <a:pt x="848868" y="247142"/>
                </a:lnTo>
                <a:lnTo>
                  <a:pt x="848868" y="208914"/>
                </a:lnTo>
                <a:close/>
              </a:path>
              <a:path w="848994" h="334010">
                <a:moveTo>
                  <a:pt x="848868" y="155448"/>
                </a:moveTo>
                <a:lnTo>
                  <a:pt x="792988" y="155448"/>
                </a:lnTo>
                <a:lnTo>
                  <a:pt x="792988" y="193675"/>
                </a:lnTo>
                <a:lnTo>
                  <a:pt x="848868" y="193675"/>
                </a:lnTo>
                <a:lnTo>
                  <a:pt x="848868" y="155448"/>
                </a:lnTo>
                <a:close/>
              </a:path>
              <a:path w="848994" h="334010">
                <a:moveTo>
                  <a:pt x="145161" y="152908"/>
                </a:moveTo>
                <a:lnTo>
                  <a:pt x="83819" y="152908"/>
                </a:lnTo>
                <a:lnTo>
                  <a:pt x="91590" y="154257"/>
                </a:lnTo>
                <a:lnTo>
                  <a:pt x="97790" y="157988"/>
                </a:lnTo>
                <a:lnTo>
                  <a:pt x="101893" y="163623"/>
                </a:lnTo>
                <a:lnTo>
                  <a:pt x="103377" y="170687"/>
                </a:lnTo>
                <a:lnTo>
                  <a:pt x="101893" y="177772"/>
                </a:lnTo>
                <a:lnTo>
                  <a:pt x="97789" y="183451"/>
                </a:lnTo>
                <a:lnTo>
                  <a:pt x="91590" y="187225"/>
                </a:lnTo>
                <a:lnTo>
                  <a:pt x="83819" y="188595"/>
                </a:lnTo>
                <a:lnTo>
                  <a:pt x="145161" y="188595"/>
                </a:lnTo>
                <a:lnTo>
                  <a:pt x="136953" y="187225"/>
                </a:lnTo>
                <a:lnTo>
                  <a:pt x="129793" y="183451"/>
                </a:lnTo>
                <a:lnTo>
                  <a:pt x="124729" y="177772"/>
                </a:lnTo>
                <a:lnTo>
                  <a:pt x="122808" y="170687"/>
                </a:lnTo>
                <a:lnTo>
                  <a:pt x="124729" y="163623"/>
                </a:lnTo>
                <a:lnTo>
                  <a:pt x="129793" y="157988"/>
                </a:lnTo>
                <a:lnTo>
                  <a:pt x="136953" y="154257"/>
                </a:lnTo>
                <a:lnTo>
                  <a:pt x="145161" y="152908"/>
                </a:lnTo>
                <a:close/>
              </a:path>
              <a:path w="848994" h="334010">
                <a:moveTo>
                  <a:pt x="848868" y="152908"/>
                </a:moveTo>
                <a:lnTo>
                  <a:pt x="145161" y="152908"/>
                </a:lnTo>
                <a:lnTo>
                  <a:pt x="152931" y="154257"/>
                </a:lnTo>
                <a:lnTo>
                  <a:pt x="159131" y="157988"/>
                </a:lnTo>
                <a:lnTo>
                  <a:pt x="163234" y="163623"/>
                </a:lnTo>
                <a:lnTo>
                  <a:pt x="164719" y="170687"/>
                </a:lnTo>
                <a:lnTo>
                  <a:pt x="163234" y="177772"/>
                </a:lnTo>
                <a:lnTo>
                  <a:pt x="159131" y="183451"/>
                </a:lnTo>
                <a:lnTo>
                  <a:pt x="152931" y="187225"/>
                </a:lnTo>
                <a:lnTo>
                  <a:pt x="145161" y="188595"/>
                </a:lnTo>
                <a:lnTo>
                  <a:pt x="296037" y="188595"/>
                </a:lnTo>
                <a:lnTo>
                  <a:pt x="296037" y="155448"/>
                </a:lnTo>
                <a:lnTo>
                  <a:pt x="848868" y="155448"/>
                </a:lnTo>
                <a:lnTo>
                  <a:pt x="848868" y="152908"/>
                </a:lnTo>
                <a:close/>
              </a:path>
              <a:path w="848994" h="334010">
                <a:moveTo>
                  <a:pt x="848868" y="101854"/>
                </a:moveTo>
                <a:lnTo>
                  <a:pt x="792988" y="101854"/>
                </a:lnTo>
                <a:lnTo>
                  <a:pt x="792988" y="140081"/>
                </a:lnTo>
                <a:lnTo>
                  <a:pt x="848868" y="140081"/>
                </a:lnTo>
                <a:lnTo>
                  <a:pt x="848868" y="101854"/>
                </a:lnTo>
                <a:close/>
              </a:path>
              <a:path w="848994" h="334010">
                <a:moveTo>
                  <a:pt x="145161" y="96774"/>
                </a:moveTo>
                <a:lnTo>
                  <a:pt x="83819" y="96774"/>
                </a:lnTo>
                <a:lnTo>
                  <a:pt x="91590" y="98143"/>
                </a:lnTo>
                <a:lnTo>
                  <a:pt x="97789" y="101917"/>
                </a:lnTo>
                <a:lnTo>
                  <a:pt x="101893" y="107596"/>
                </a:lnTo>
                <a:lnTo>
                  <a:pt x="103377" y="114681"/>
                </a:lnTo>
                <a:lnTo>
                  <a:pt x="101893" y="122142"/>
                </a:lnTo>
                <a:lnTo>
                  <a:pt x="97789" y="128650"/>
                </a:lnTo>
                <a:lnTo>
                  <a:pt x="91590" y="133254"/>
                </a:lnTo>
                <a:lnTo>
                  <a:pt x="83819" y="135000"/>
                </a:lnTo>
                <a:lnTo>
                  <a:pt x="145161" y="135000"/>
                </a:lnTo>
                <a:lnTo>
                  <a:pt x="136953" y="133254"/>
                </a:lnTo>
                <a:lnTo>
                  <a:pt x="129793" y="128650"/>
                </a:lnTo>
                <a:lnTo>
                  <a:pt x="124729" y="122142"/>
                </a:lnTo>
                <a:lnTo>
                  <a:pt x="122808" y="114681"/>
                </a:lnTo>
                <a:lnTo>
                  <a:pt x="124729" y="107596"/>
                </a:lnTo>
                <a:lnTo>
                  <a:pt x="129793" y="101917"/>
                </a:lnTo>
                <a:lnTo>
                  <a:pt x="136953" y="98143"/>
                </a:lnTo>
                <a:lnTo>
                  <a:pt x="145161" y="96774"/>
                </a:lnTo>
                <a:close/>
              </a:path>
              <a:path w="848994" h="334010">
                <a:moveTo>
                  <a:pt x="848868" y="96774"/>
                </a:moveTo>
                <a:lnTo>
                  <a:pt x="145161" y="96774"/>
                </a:lnTo>
                <a:lnTo>
                  <a:pt x="152931" y="98143"/>
                </a:lnTo>
                <a:lnTo>
                  <a:pt x="159131" y="101917"/>
                </a:lnTo>
                <a:lnTo>
                  <a:pt x="163234" y="107596"/>
                </a:lnTo>
                <a:lnTo>
                  <a:pt x="164719" y="114681"/>
                </a:lnTo>
                <a:lnTo>
                  <a:pt x="163234" y="122142"/>
                </a:lnTo>
                <a:lnTo>
                  <a:pt x="159131" y="128650"/>
                </a:lnTo>
                <a:lnTo>
                  <a:pt x="152931" y="133254"/>
                </a:lnTo>
                <a:lnTo>
                  <a:pt x="145161" y="135000"/>
                </a:lnTo>
                <a:lnTo>
                  <a:pt x="296037" y="135000"/>
                </a:lnTo>
                <a:lnTo>
                  <a:pt x="296037" y="101854"/>
                </a:lnTo>
                <a:lnTo>
                  <a:pt x="848868" y="101854"/>
                </a:lnTo>
                <a:lnTo>
                  <a:pt x="848868" y="96774"/>
                </a:lnTo>
                <a:close/>
              </a:path>
              <a:path w="848994" h="334010">
                <a:moveTo>
                  <a:pt x="848868" y="50926"/>
                </a:moveTo>
                <a:lnTo>
                  <a:pt x="762254" y="50926"/>
                </a:lnTo>
                <a:lnTo>
                  <a:pt x="774128" y="53129"/>
                </a:lnTo>
                <a:lnTo>
                  <a:pt x="783907" y="58928"/>
                </a:lnTo>
                <a:lnTo>
                  <a:pt x="790543" y="67107"/>
                </a:lnTo>
                <a:lnTo>
                  <a:pt x="792988" y="76454"/>
                </a:lnTo>
                <a:lnTo>
                  <a:pt x="792988" y="86613"/>
                </a:lnTo>
                <a:lnTo>
                  <a:pt x="848868" y="86613"/>
                </a:lnTo>
                <a:lnTo>
                  <a:pt x="848868" y="5092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88079" y="3840479"/>
            <a:ext cx="848994" cy="335280"/>
          </a:xfrm>
          <a:custGeom>
            <a:avLst/>
            <a:gdLst/>
            <a:ahLst/>
            <a:cxnLst/>
            <a:rect l="l" t="t" r="r" b="b"/>
            <a:pathLst>
              <a:path w="848995" h="335279">
                <a:moveTo>
                  <a:pt x="798576" y="0"/>
                </a:moveTo>
                <a:lnTo>
                  <a:pt x="50292" y="0"/>
                </a:lnTo>
                <a:lnTo>
                  <a:pt x="30646" y="3595"/>
                </a:lnTo>
                <a:lnTo>
                  <a:pt x="14668" y="13430"/>
                </a:lnTo>
                <a:lnTo>
                  <a:pt x="3929" y="28074"/>
                </a:lnTo>
                <a:lnTo>
                  <a:pt x="0" y="46101"/>
                </a:lnTo>
                <a:lnTo>
                  <a:pt x="0" y="291719"/>
                </a:lnTo>
                <a:lnTo>
                  <a:pt x="3929" y="309348"/>
                </a:lnTo>
                <a:lnTo>
                  <a:pt x="14668" y="323119"/>
                </a:lnTo>
                <a:lnTo>
                  <a:pt x="30646" y="332081"/>
                </a:lnTo>
                <a:lnTo>
                  <a:pt x="50292" y="335280"/>
                </a:lnTo>
                <a:lnTo>
                  <a:pt x="798576" y="335280"/>
                </a:lnTo>
                <a:lnTo>
                  <a:pt x="818221" y="332081"/>
                </a:lnTo>
                <a:lnTo>
                  <a:pt x="834199" y="323119"/>
                </a:lnTo>
                <a:lnTo>
                  <a:pt x="844938" y="309348"/>
                </a:lnTo>
                <a:lnTo>
                  <a:pt x="846009" y="304546"/>
                </a:lnTo>
                <a:lnTo>
                  <a:pt x="712089" y="304546"/>
                </a:lnTo>
                <a:lnTo>
                  <a:pt x="704318" y="303194"/>
                </a:lnTo>
                <a:lnTo>
                  <a:pt x="698119" y="299450"/>
                </a:lnTo>
                <a:lnTo>
                  <a:pt x="694015" y="293776"/>
                </a:lnTo>
                <a:lnTo>
                  <a:pt x="692531" y="286639"/>
                </a:lnTo>
                <a:lnTo>
                  <a:pt x="694015" y="279104"/>
                </a:lnTo>
                <a:lnTo>
                  <a:pt x="698119" y="272557"/>
                </a:lnTo>
                <a:lnTo>
                  <a:pt x="704318" y="267940"/>
                </a:lnTo>
                <a:lnTo>
                  <a:pt x="712089" y="266192"/>
                </a:lnTo>
                <a:lnTo>
                  <a:pt x="848868" y="266192"/>
                </a:lnTo>
                <a:lnTo>
                  <a:pt x="848868" y="248285"/>
                </a:lnTo>
                <a:lnTo>
                  <a:pt x="83820" y="248285"/>
                </a:lnTo>
                <a:lnTo>
                  <a:pt x="75612" y="246915"/>
                </a:lnTo>
                <a:lnTo>
                  <a:pt x="68453" y="243141"/>
                </a:lnTo>
                <a:lnTo>
                  <a:pt x="63388" y="237462"/>
                </a:lnTo>
                <a:lnTo>
                  <a:pt x="61468" y="230378"/>
                </a:lnTo>
                <a:lnTo>
                  <a:pt x="63388" y="222843"/>
                </a:lnTo>
                <a:lnTo>
                  <a:pt x="68453" y="216296"/>
                </a:lnTo>
                <a:lnTo>
                  <a:pt x="75612" y="211679"/>
                </a:lnTo>
                <a:lnTo>
                  <a:pt x="83820" y="209931"/>
                </a:lnTo>
                <a:lnTo>
                  <a:pt x="848868" y="209931"/>
                </a:lnTo>
                <a:lnTo>
                  <a:pt x="848868" y="194564"/>
                </a:lnTo>
                <a:lnTo>
                  <a:pt x="296037" y="194564"/>
                </a:lnTo>
                <a:lnTo>
                  <a:pt x="296037" y="189357"/>
                </a:lnTo>
                <a:lnTo>
                  <a:pt x="83820" y="189357"/>
                </a:lnTo>
                <a:lnTo>
                  <a:pt x="75612" y="188005"/>
                </a:lnTo>
                <a:lnTo>
                  <a:pt x="68453" y="184261"/>
                </a:lnTo>
                <a:lnTo>
                  <a:pt x="63388" y="178587"/>
                </a:lnTo>
                <a:lnTo>
                  <a:pt x="61468" y="171450"/>
                </a:lnTo>
                <a:lnTo>
                  <a:pt x="63388" y="164365"/>
                </a:lnTo>
                <a:lnTo>
                  <a:pt x="68453" y="158686"/>
                </a:lnTo>
                <a:lnTo>
                  <a:pt x="75612" y="154912"/>
                </a:lnTo>
                <a:lnTo>
                  <a:pt x="83820" y="153543"/>
                </a:lnTo>
                <a:lnTo>
                  <a:pt x="848868" y="153543"/>
                </a:lnTo>
                <a:lnTo>
                  <a:pt x="848868" y="140716"/>
                </a:lnTo>
                <a:lnTo>
                  <a:pt x="296037" y="140716"/>
                </a:lnTo>
                <a:lnTo>
                  <a:pt x="296037" y="135636"/>
                </a:lnTo>
                <a:lnTo>
                  <a:pt x="83820" y="135636"/>
                </a:lnTo>
                <a:lnTo>
                  <a:pt x="75612" y="133869"/>
                </a:lnTo>
                <a:lnTo>
                  <a:pt x="68453" y="129222"/>
                </a:lnTo>
                <a:lnTo>
                  <a:pt x="63388" y="122670"/>
                </a:lnTo>
                <a:lnTo>
                  <a:pt x="61468" y="115189"/>
                </a:lnTo>
                <a:lnTo>
                  <a:pt x="63388" y="108051"/>
                </a:lnTo>
                <a:lnTo>
                  <a:pt x="68483" y="102362"/>
                </a:lnTo>
                <a:lnTo>
                  <a:pt x="75612" y="98633"/>
                </a:lnTo>
                <a:lnTo>
                  <a:pt x="83820" y="97282"/>
                </a:lnTo>
                <a:lnTo>
                  <a:pt x="848868" y="97282"/>
                </a:lnTo>
                <a:lnTo>
                  <a:pt x="848868" y="86995"/>
                </a:lnTo>
                <a:lnTo>
                  <a:pt x="296037" y="86995"/>
                </a:lnTo>
                <a:lnTo>
                  <a:pt x="296037" y="76835"/>
                </a:lnTo>
                <a:lnTo>
                  <a:pt x="298043" y="67415"/>
                </a:lnTo>
                <a:lnTo>
                  <a:pt x="303704" y="59197"/>
                </a:lnTo>
                <a:lnTo>
                  <a:pt x="312485" y="53385"/>
                </a:lnTo>
                <a:lnTo>
                  <a:pt x="323850" y="51181"/>
                </a:lnTo>
                <a:lnTo>
                  <a:pt x="848868" y="51181"/>
                </a:lnTo>
                <a:lnTo>
                  <a:pt x="848868" y="46101"/>
                </a:lnTo>
                <a:lnTo>
                  <a:pt x="844938" y="28074"/>
                </a:lnTo>
                <a:lnTo>
                  <a:pt x="834199" y="13430"/>
                </a:lnTo>
                <a:lnTo>
                  <a:pt x="818221" y="3595"/>
                </a:lnTo>
                <a:lnTo>
                  <a:pt x="798576" y="0"/>
                </a:lnTo>
                <a:close/>
              </a:path>
              <a:path w="848995" h="335279">
                <a:moveTo>
                  <a:pt x="770636" y="266192"/>
                </a:moveTo>
                <a:lnTo>
                  <a:pt x="712089" y="266192"/>
                </a:lnTo>
                <a:lnTo>
                  <a:pt x="719859" y="267940"/>
                </a:lnTo>
                <a:lnTo>
                  <a:pt x="726059" y="272557"/>
                </a:lnTo>
                <a:lnTo>
                  <a:pt x="730162" y="279104"/>
                </a:lnTo>
                <a:lnTo>
                  <a:pt x="731647" y="286639"/>
                </a:lnTo>
                <a:lnTo>
                  <a:pt x="730162" y="293776"/>
                </a:lnTo>
                <a:lnTo>
                  <a:pt x="726059" y="299450"/>
                </a:lnTo>
                <a:lnTo>
                  <a:pt x="719859" y="303194"/>
                </a:lnTo>
                <a:lnTo>
                  <a:pt x="712089" y="304546"/>
                </a:lnTo>
                <a:lnTo>
                  <a:pt x="770636" y="304546"/>
                </a:lnTo>
                <a:lnTo>
                  <a:pt x="762865" y="303194"/>
                </a:lnTo>
                <a:lnTo>
                  <a:pt x="756666" y="299450"/>
                </a:lnTo>
                <a:lnTo>
                  <a:pt x="752562" y="293776"/>
                </a:lnTo>
                <a:lnTo>
                  <a:pt x="751078" y="286639"/>
                </a:lnTo>
                <a:lnTo>
                  <a:pt x="752562" y="279104"/>
                </a:lnTo>
                <a:lnTo>
                  <a:pt x="756666" y="272557"/>
                </a:lnTo>
                <a:lnTo>
                  <a:pt x="762865" y="267940"/>
                </a:lnTo>
                <a:lnTo>
                  <a:pt x="770636" y="266192"/>
                </a:lnTo>
                <a:close/>
              </a:path>
              <a:path w="848995" h="335279">
                <a:moveTo>
                  <a:pt x="848868" y="266192"/>
                </a:moveTo>
                <a:lnTo>
                  <a:pt x="770636" y="266192"/>
                </a:lnTo>
                <a:lnTo>
                  <a:pt x="778406" y="267940"/>
                </a:lnTo>
                <a:lnTo>
                  <a:pt x="784606" y="272557"/>
                </a:lnTo>
                <a:lnTo>
                  <a:pt x="788709" y="279104"/>
                </a:lnTo>
                <a:lnTo>
                  <a:pt x="790194" y="286639"/>
                </a:lnTo>
                <a:lnTo>
                  <a:pt x="788709" y="293776"/>
                </a:lnTo>
                <a:lnTo>
                  <a:pt x="784606" y="299450"/>
                </a:lnTo>
                <a:lnTo>
                  <a:pt x="778406" y="303194"/>
                </a:lnTo>
                <a:lnTo>
                  <a:pt x="770636" y="304546"/>
                </a:lnTo>
                <a:lnTo>
                  <a:pt x="846009" y="304546"/>
                </a:lnTo>
                <a:lnTo>
                  <a:pt x="848868" y="291719"/>
                </a:lnTo>
                <a:lnTo>
                  <a:pt x="848868" y="266192"/>
                </a:lnTo>
                <a:close/>
              </a:path>
              <a:path w="848995" h="335279">
                <a:moveTo>
                  <a:pt x="145161" y="209931"/>
                </a:moveTo>
                <a:lnTo>
                  <a:pt x="83820" y="209931"/>
                </a:lnTo>
                <a:lnTo>
                  <a:pt x="91590" y="211679"/>
                </a:lnTo>
                <a:lnTo>
                  <a:pt x="97790" y="216296"/>
                </a:lnTo>
                <a:lnTo>
                  <a:pt x="101893" y="222843"/>
                </a:lnTo>
                <a:lnTo>
                  <a:pt x="103378" y="230378"/>
                </a:lnTo>
                <a:lnTo>
                  <a:pt x="101893" y="237462"/>
                </a:lnTo>
                <a:lnTo>
                  <a:pt x="97790" y="243141"/>
                </a:lnTo>
                <a:lnTo>
                  <a:pt x="91590" y="246915"/>
                </a:lnTo>
                <a:lnTo>
                  <a:pt x="83820" y="248285"/>
                </a:lnTo>
                <a:lnTo>
                  <a:pt x="145161" y="248285"/>
                </a:lnTo>
                <a:lnTo>
                  <a:pt x="136953" y="246915"/>
                </a:lnTo>
                <a:lnTo>
                  <a:pt x="129794" y="243141"/>
                </a:lnTo>
                <a:lnTo>
                  <a:pt x="124729" y="237462"/>
                </a:lnTo>
                <a:lnTo>
                  <a:pt x="122809" y="230378"/>
                </a:lnTo>
                <a:lnTo>
                  <a:pt x="124729" y="222843"/>
                </a:lnTo>
                <a:lnTo>
                  <a:pt x="129794" y="216296"/>
                </a:lnTo>
                <a:lnTo>
                  <a:pt x="136953" y="211679"/>
                </a:lnTo>
                <a:lnTo>
                  <a:pt x="145161" y="209931"/>
                </a:lnTo>
                <a:close/>
              </a:path>
              <a:path w="848995" h="335279">
                <a:moveTo>
                  <a:pt x="296037" y="209931"/>
                </a:moveTo>
                <a:lnTo>
                  <a:pt x="145161" y="209931"/>
                </a:lnTo>
                <a:lnTo>
                  <a:pt x="152931" y="211679"/>
                </a:lnTo>
                <a:lnTo>
                  <a:pt x="159131" y="216296"/>
                </a:lnTo>
                <a:lnTo>
                  <a:pt x="163234" y="222843"/>
                </a:lnTo>
                <a:lnTo>
                  <a:pt x="164719" y="230378"/>
                </a:lnTo>
                <a:lnTo>
                  <a:pt x="163234" y="237462"/>
                </a:lnTo>
                <a:lnTo>
                  <a:pt x="159131" y="243141"/>
                </a:lnTo>
                <a:lnTo>
                  <a:pt x="152931" y="246915"/>
                </a:lnTo>
                <a:lnTo>
                  <a:pt x="145161" y="248285"/>
                </a:lnTo>
                <a:lnTo>
                  <a:pt x="323850" y="248285"/>
                </a:lnTo>
                <a:lnTo>
                  <a:pt x="312485" y="246080"/>
                </a:lnTo>
                <a:lnTo>
                  <a:pt x="303704" y="240268"/>
                </a:lnTo>
                <a:lnTo>
                  <a:pt x="298043" y="232050"/>
                </a:lnTo>
                <a:lnTo>
                  <a:pt x="296082" y="222843"/>
                </a:lnTo>
                <a:lnTo>
                  <a:pt x="296037" y="209931"/>
                </a:lnTo>
                <a:close/>
              </a:path>
              <a:path w="848995" h="335279">
                <a:moveTo>
                  <a:pt x="848868" y="209931"/>
                </a:moveTo>
                <a:lnTo>
                  <a:pt x="792988" y="209931"/>
                </a:lnTo>
                <a:lnTo>
                  <a:pt x="792932" y="222843"/>
                </a:lnTo>
                <a:lnTo>
                  <a:pt x="790543" y="232050"/>
                </a:lnTo>
                <a:lnTo>
                  <a:pt x="783907" y="240268"/>
                </a:lnTo>
                <a:lnTo>
                  <a:pt x="774128" y="246080"/>
                </a:lnTo>
                <a:lnTo>
                  <a:pt x="762254" y="248285"/>
                </a:lnTo>
                <a:lnTo>
                  <a:pt x="848868" y="248285"/>
                </a:lnTo>
                <a:lnTo>
                  <a:pt x="848868" y="209931"/>
                </a:lnTo>
                <a:close/>
              </a:path>
              <a:path w="848995" h="335279">
                <a:moveTo>
                  <a:pt x="848868" y="156083"/>
                </a:moveTo>
                <a:lnTo>
                  <a:pt x="792988" y="156083"/>
                </a:lnTo>
                <a:lnTo>
                  <a:pt x="792988" y="194564"/>
                </a:lnTo>
                <a:lnTo>
                  <a:pt x="848868" y="194564"/>
                </a:lnTo>
                <a:lnTo>
                  <a:pt x="848868" y="156083"/>
                </a:lnTo>
                <a:close/>
              </a:path>
              <a:path w="848995" h="335279">
                <a:moveTo>
                  <a:pt x="145161" y="153543"/>
                </a:moveTo>
                <a:lnTo>
                  <a:pt x="83820" y="153543"/>
                </a:lnTo>
                <a:lnTo>
                  <a:pt x="91590" y="154912"/>
                </a:lnTo>
                <a:lnTo>
                  <a:pt x="97790" y="158686"/>
                </a:lnTo>
                <a:lnTo>
                  <a:pt x="101893" y="164365"/>
                </a:lnTo>
                <a:lnTo>
                  <a:pt x="103378" y="171450"/>
                </a:lnTo>
                <a:lnTo>
                  <a:pt x="101893" y="178587"/>
                </a:lnTo>
                <a:lnTo>
                  <a:pt x="97790" y="184261"/>
                </a:lnTo>
                <a:lnTo>
                  <a:pt x="91590" y="188005"/>
                </a:lnTo>
                <a:lnTo>
                  <a:pt x="83820" y="189357"/>
                </a:lnTo>
                <a:lnTo>
                  <a:pt x="145161" y="189357"/>
                </a:lnTo>
                <a:lnTo>
                  <a:pt x="136953" y="188005"/>
                </a:lnTo>
                <a:lnTo>
                  <a:pt x="129794" y="184261"/>
                </a:lnTo>
                <a:lnTo>
                  <a:pt x="124729" y="178587"/>
                </a:lnTo>
                <a:lnTo>
                  <a:pt x="122809" y="171450"/>
                </a:lnTo>
                <a:lnTo>
                  <a:pt x="124729" y="164365"/>
                </a:lnTo>
                <a:lnTo>
                  <a:pt x="129794" y="158686"/>
                </a:lnTo>
                <a:lnTo>
                  <a:pt x="136953" y="154912"/>
                </a:lnTo>
                <a:lnTo>
                  <a:pt x="145161" y="153543"/>
                </a:lnTo>
                <a:close/>
              </a:path>
              <a:path w="848995" h="335279">
                <a:moveTo>
                  <a:pt x="848868" y="153543"/>
                </a:moveTo>
                <a:lnTo>
                  <a:pt x="145161" y="153543"/>
                </a:lnTo>
                <a:lnTo>
                  <a:pt x="152931" y="154912"/>
                </a:lnTo>
                <a:lnTo>
                  <a:pt x="159131" y="158686"/>
                </a:lnTo>
                <a:lnTo>
                  <a:pt x="163234" y="164365"/>
                </a:lnTo>
                <a:lnTo>
                  <a:pt x="164719" y="171450"/>
                </a:lnTo>
                <a:lnTo>
                  <a:pt x="163234" y="178587"/>
                </a:lnTo>
                <a:lnTo>
                  <a:pt x="159131" y="184261"/>
                </a:lnTo>
                <a:lnTo>
                  <a:pt x="152931" y="188005"/>
                </a:lnTo>
                <a:lnTo>
                  <a:pt x="145161" y="189357"/>
                </a:lnTo>
                <a:lnTo>
                  <a:pt x="296037" y="189357"/>
                </a:lnTo>
                <a:lnTo>
                  <a:pt x="296037" y="156083"/>
                </a:lnTo>
                <a:lnTo>
                  <a:pt x="848868" y="156083"/>
                </a:lnTo>
                <a:lnTo>
                  <a:pt x="848868" y="153543"/>
                </a:lnTo>
                <a:close/>
              </a:path>
              <a:path w="848995" h="335279">
                <a:moveTo>
                  <a:pt x="848868" y="102362"/>
                </a:moveTo>
                <a:lnTo>
                  <a:pt x="792988" y="102362"/>
                </a:lnTo>
                <a:lnTo>
                  <a:pt x="792988" y="140716"/>
                </a:lnTo>
                <a:lnTo>
                  <a:pt x="848868" y="140716"/>
                </a:lnTo>
                <a:lnTo>
                  <a:pt x="848868" y="102362"/>
                </a:lnTo>
                <a:close/>
              </a:path>
              <a:path w="848995" h="335279">
                <a:moveTo>
                  <a:pt x="145161" y="97282"/>
                </a:moveTo>
                <a:lnTo>
                  <a:pt x="83820" y="97282"/>
                </a:lnTo>
                <a:lnTo>
                  <a:pt x="91590" y="98633"/>
                </a:lnTo>
                <a:lnTo>
                  <a:pt x="97790" y="102377"/>
                </a:lnTo>
                <a:lnTo>
                  <a:pt x="101893" y="108051"/>
                </a:lnTo>
                <a:lnTo>
                  <a:pt x="103378" y="115189"/>
                </a:lnTo>
                <a:lnTo>
                  <a:pt x="101893" y="122670"/>
                </a:lnTo>
                <a:lnTo>
                  <a:pt x="97790" y="129222"/>
                </a:lnTo>
                <a:lnTo>
                  <a:pt x="91590" y="133869"/>
                </a:lnTo>
                <a:lnTo>
                  <a:pt x="83820" y="135636"/>
                </a:lnTo>
                <a:lnTo>
                  <a:pt x="145161" y="135636"/>
                </a:lnTo>
                <a:lnTo>
                  <a:pt x="136953" y="133869"/>
                </a:lnTo>
                <a:lnTo>
                  <a:pt x="129794" y="129222"/>
                </a:lnTo>
                <a:lnTo>
                  <a:pt x="124729" y="122670"/>
                </a:lnTo>
                <a:lnTo>
                  <a:pt x="122809" y="115189"/>
                </a:lnTo>
                <a:lnTo>
                  <a:pt x="124729" y="108051"/>
                </a:lnTo>
                <a:lnTo>
                  <a:pt x="129824" y="102362"/>
                </a:lnTo>
                <a:lnTo>
                  <a:pt x="136953" y="98633"/>
                </a:lnTo>
                <a:lnTo>
                  <a:pt x="145161" y="97282"/>
                </a:lnTo>
                <a:close/>
              </a:path>
              <a:path w="848995" h="335279">
                <a:moveTo>
                  <a:pt x="848868" y="97282"/>
                </a:moveTo>
                <a:lnTo>
                  <a:pt x="145161" y="97282"/>
                </a:lnTo>
                <a:lnTo>
                  <a:pt x="152931" y="98633"/>
                </a:lnTo>
                <a:lnTo>
                  <a:pt x="159131" y="102377"/>
                </a:lnTo>
                <a:lnTo>
                  <a:pt x="163234" y="108051"/>
                </a:lnTo>
                <a:lnTo>
                  <a:pt x="164719" y="115189"/>
                </a:lnTo>
                <a:lnTo>
                  <a:pt x="163234" y="122670"/>
                </a:lnTo>
                <a:lnTo>
                  <a:pt x="159131" y="129222"/>
                </a:lnTo>
                <a:lnTo>
                  <a:pt x="152931" y="133869"/>
                </a:lnTo>
                <a:lnTo>
                  <a:pt x="145161" y="135636"/>
                </a:lnTo>
                <a:lnTo>
                  <a:pt x="296037" y="135636"/>
                </a:lnTo>
                <a:lnTo>
                  <a:pt x="296037" y="102362"/>
                </a:lnTo>
                <a:lnTo>
                  <a:pt x="848868" y="102362"/>
                </a:lnTo>
                <a:lnTo>
                  <a:pt x="848868" y="97282"/>
                </a:lnTo>
                <a:close/>
              </a:path>
              <a:path w="848995" h="335279">
                <a:moveTo>
                  <a:pt x="848868" y="51181"/>
                </a:moveTo>
                <a:lnTo>
                  <a:pt x="762254" y="51181"/>
                </a:lnTo>
                <a:lnTo>
                  <a:pt x="774128" y="53385"/>
                </a:lnTo>
                <a:lnTo>
                  <a:pt x="783907" y="59197"/>
                </a:lnTo>
                <a:lnTo>
                  <a:pt x="790543" y="67415"/>
                </a:lnTo>
                <a:lnTo>
                  <a:pt x="792988" y="76835"/>
                </a:lnTo>
                <a:lnTo>
                  <a:pt x="792988" y="86995"/>
                </a:lnTo>
                <a:lnTo>
                  <a:pt x="848868" y="86995"/>
                </a:lnTo>
                <a:lnTo>
                  <a:pt x="848868" y="5118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8079" y="3404615"/>
            <a:ext cx="848994" cy="334010"/>
          </a:xfrm>
          <a:custGeom>
            <a:avLst/>
            <a:gdLst/>
            <a:ahLst/>
            <a:cxnLst/>
            <a:rect l="l" t="t" r="r" b="b"/>
            <a:pathLst>
              <a:path w="848995" h="334010">
                <a:moveTo>
                  <a:pt x="798576" y="0"/>
                </a:moveTo>
                <a:lnTo>
                  <a:pt x="50292" y="0"/>
                </a:lnTo>
                <a:lnTo>
                  <a:pt x="30646" y="3573"/>
                </a:lnTo>
                <a:lnTo>
                  <a:pt x="14668" y="13350"/>
                </a:lnTo>
                <a:lnTo>
                  <a:pt x="3929" y="27914"/>
                </a:lnTo>
                <a:lnTo>
                  <a:pt x="0" y="45847"/>
                </a:lnTo>
                <a:lnTo>
                  <a:pt x="0" y="290449"/>
                </a:lnTo>
                <a:lnTo>
                  <a:pt x="3929" y="307984"/>
                </a:lnTo>
                <a:lnTo>
                  <a:pt x="14668" y="321675"/>
                </a:lnTo>
                <a:lnTo>
                  <a:pt x="30646" y="330579"/>
                </a:lnTo>
                <a:lnTo>
                  <a:pt x="50292" y="333756"/>
                </a:lnTo>
                <a:lnTo>
                  <a:pt x="798576" y="333756"/>
                </a:lnTo>
                <a:lnTo>
                  <a:pt x="818221" y="330579"/>
                </a:lnTo>
                <a:lnTo>
                  <a:pt x="834199" y="321675"/>
                </a:lnTo>
                <a:lnTo>
                  <a:pt x="844938" y="307984"/>
                </a:lnTo>
                <a:lnTo>
                  <a:pt x="846022" y="303149"/>
                </a:lnTo>
                <a:lnTo>
                  <a:pt x="712089" y="303149"/>
                </a:lnTo>
                <a:lnTo>
                  <a:pt x="704318" y="301799"/>
                </a:lnTo>
                <a:lnTo>
                  <a:pt x="698119" y="298069"/>
                </a:lnTo>
                <a:lnTo>
                  <a:pt x="694015" y="292433"/>
                </a:lnTo>
                <a:lnTo>
                  <a:pt x="692531" y="285369"/>
                </a:lnTo>
                <a:lnTo>
                  <a:pt x="694015" y="277887"/>
                </a:lnTo>
                <a:lnTo>
                  <a:pt x="698119" y="271335"/>
                </a:lnTo>
                <a:lnTo>
                  <a:pt x="704318" y="266688"/>
                </a:lnTo>
                <a:lnTo>
                  <a:pt x="712089" y="264922"/>
                </a:lnTo>
                <a:lnTo>
                  <a:pt x="848868" y="264922"/>
                </a:lnTo>
                <a:lnTo>
                  <a:pt x="848868" y="247142"/>
                </a:lnTo>
                <a:lnTo>
                  <a:pt x="83820" y="247142"/>
                </a:lnTo>
                <a:lnTo>
                  <a:pt x="75612" y="245790"/>
                </a:lnTo>
                <a:lnTo>
                  <a:pt x="68453" y="242046"/>
                </a:lnTo>
                <a:lnTo>
                  <a:pt x="63388" y="236372"/>
                </a:lnTo>
                <a:lnTo>
                  <a:pt x="61468" y="229235"/>
                </a:lnTo>
                <a:lnTo>
                  <a:pt x="63388" y="221773"/>
                </a:lnTo>
                <a:lnTo>
                  <a:pt x="68453" y="215265"/>
                </a:lnTo>
                <a:lnTo>
                  <a:pt x="75612" y="210661"/>
                </a:lnTo>
                <a:lnTo>
                  <a:pt x="83820" y="208915"/>
                </a:lnTo>
                <a:lnTo>
                  <a:pt x="848868" y="208915"/>
                </a:lnTo>
                <a:lnTo>
                  <a:pt x="848868" y="193675"/>
                </a:lnTo>
                <a:lnTo>
                  <a:pt x="296037" y="193675"/>
                </a:lnTo>
                <a:lnTo>
                  <a:pt x="296037" y="188595"/>
                </a:lnTo>
                <a:lnTo>
                  <a:pt x="83820" y="188595"/>
                </a:lnTo>
                <a:lnTo>
                  <a:pt x="75612" y="187225"/>
                </a:lnTo>
                <a:lnTo>
                  <a:pt x="68453" y="183451"/>
                </a:lnTo>
                <a:lnTo>
                  <a:pt x="63388" y="177772"/>
                </a:lnTo>
                <a:lnTo>
                  <a:pt x="61468" y="170687"/>
                </a:lnTo>
                <a:lnTo>
                  <a:pt x="63388" y="163623"/>
                </a:lnTo>
                <a:lnTo>
                  <a:pt x="68453" y="157987"/>
                </a:lnTo>
                <a:lnTo>
                  <a:pt x="75612" y="154257"/>
                </a:lnTo>
                <a:lnTo>
                  <a:pt x="83820" y="152908"/>
                </a:lnTo>
                <a:lnTo>
                  <a:pt x="848868" y="152908"/>
                </a:lnTo>
                <a:lnTo>
                  <a:pt x="848868" y="140081"/>
                </a:lnTo>
                <a:lnTo>
                  <a:pt x="296037" y="140081"/>
                </a:lnTo>
                <a:lnTo>
                  <a:pt x="296037" y="135000"/>
                </a:lnTo>
                <a:lnTo>
                  <a:pt x="83820" y="135000"/>
                </a:lnTo>
                <a:lnTo>
                  <a:pt x="75612" y="133254"/>
                </a:lnTo>
                <a:lnTo>
                  <a:pt x="68453" y="128650"/>
                </a:lnTo>
                <a:lnTo>
                  <a:pt x="63388" y="122142"/>
                </a:lnTo>
                <a:lnTo>
                  <a:pt x="61468" y="114681"/>
                </a:lnTo>
                <a:lnTo>
                  <a:pt x="63388" y="107596"/>
                </a:lnTo>
                <a:lnTo>
                  <a:pt x="68453" y="101917"/>
                </a:lnTo>
                <a:lnTo>
                  <a:pt x="75612" y="98143"/>
                </a:lnTo>
                <a:lnTo>
                  <a:pt x="83820" y="96774"/>
                </a:lnTo>
                <a:lnTo>
                  <a:pt x="848868" y="96774"/>
                </a:lnTo>
                <a:lnTo>
                  <a:pt x="848868" y="86613"/>
                </a:lnTo>
                <a:lnTo>
                  <a:pt x="296037" y="86613"/>
                </a:lnTo>
                <a:lnTo>
                  <a:pt x="296037" y="76454"/>
                </a:lnTo>
                <a:lnTo>
                  <a:pt x="298043" y="67107"/>
                </a:lnTo>
                <a:lnTo>
                  <a:pt x="303704" y="58928"/>
                </a:lnTo>
                <a:lnTo>
                  <a:pt x="312485" y="53129"/>
                </a:lnTo>
                <a:lnTo>
                  <a:pt x="323850" y="50926"/>
                </a:lnTo>
                <a:lnTo>
                  <a:pt x="848868" y="50926"/>
                </a:lnTo>
                <a:lnTo>
                  <a:pt x="848868" y="45847"/>
                </a:lnTo>
                <a:lnTo>
                  <a:pt x="844938" y="27914"/>
                </a:lnTo>
                <a:lnTo>
                  <a:pt x="834199" y="13350"/>
                </a:lnTo>
                <a:lnTo>
                  <a:pt x="818221" y="3573"/>
                </a:lnTo>
                <a:lnTo>
                  <a:pt x="798576" y="0"/>
                </a:lnTo>
                <a:close/>
              </a:path>
              <a:path w="848995" h="334010">
                <a:moveTo>
                  <a:pt x="770636" y="264922"/>
                </a:moveTo>
                <a:lnTo>
                  <a:pt x="712089" y="264922"/>
                </a:lnTo>
                <a:lnTo>
                  <a:pt x="719859" y="266688"/>
                </a:lnTo>
                <a:lnTo>
                  <a:pt x="726059" y="271335"/>
                </a:lnTo>
                <a:lnTo>
                  <a:pt x="730162" y="277887"/>
                </a:lnTo>
                <a:lnTo>
                  <a:pt x="731647" y="285369"/>
                </a:lnTo>
                <a:lnTo>
                  <a:pt x="730162" y="292433"/>
                </a:lnTo>
                <a:lnTo>
                  <a:pt x="726058" y="298069"/>
                </a:lnTo>
                <a:lnTo>
                  <a:pt x="719859" y="301799"/>
                </a:lnTo>
                <a:lnTo>
                  <a:pt x="712089" y="303149"/>
                </a:lnTo>
                <a:lnTo>
                  <a:pt x="770636" y="303149"/>
                </a:lnTo>
                <a:lnTo>
                  <a:pt x="762865" y="301799"/>
                </a:lnTo>
                <a:lnTo>
                  <a:pt x="756666" y="298069"/>
                </a:lnTo>
                <a:lnTo>
                  <a:pt x="752562" y="292433"/>
                </a:lnTo>
                <a:lnTo>
                  <a:pt x="751078" y="285369"/>
                </a:lnTo>
                <a:lnTo>
                  <a:pt x="752562" y="277887"/>
                </a:lnTo>
                <a:lnTo>
                  <a:pt x="756666" y="271335"/>
                </a:lnTo>
                <a:lnTo>
                  <a:pt x="762865" y="266688"/>
                </a:lnTo>
                <a:lnTo>
                  <a:pt x="770636" y="264922"/>
                </a:lnTo>
                <a:close/>
              </a:path>
              <a:path w="848995" h="334010">
                <a:moveTo>
                  <a:pt x="848868" y="264922"/>
                </a:moveTo>
                <a:lnTo>
                  <a:pt x="770636" y="264922"/>
                </a:lnTo>
                <a:lnTo>
                  <a:pt x="778406" y="266688"/>
                </a:lnTo>
                <a:lnTo>
                  <a:pt x="784606" y="271335"/>
                </a:lnTo>
                <a:lnTo>
                  <a:pt x="788709" y="277887"/>
                </a:lnTo>
                <a:lnTo>
                  <a:pt x="790194" y="285369"/>
                </a:lnTo>
                <a:lnTo>
                  <a:pt x="788709" y="292433"/>
                </a:lnTo>
                <a:lnTo>
                  <a:pt x="784605" y="298069"/>
                </a:lnTo>
                <a:lnTo>
                  <a:pt x="778406" y="301799"/>
                </a:lnTo>
                <a:lnTo>
                  <a:pt x="770636" y="303149"/>
                </a:lnTo>
                <a:lnTo>
                  <a:pt x="846022" y="303149"/>
                </a:lnTo>
                <a:lnTo>
                  <a:pt x="848868" y="290449"/>
                </a:lnTo>
                <a:lnTo>
                  <a:pt x="848868" y="264922"/>
                </a:lnTo>
                <a:close/>
              </a:path>
              <a:path w="848995" h="334010">
                <a:moveTo>
                  <a:pt x="145161" y="208915"/>
                </a:moveTo>
                <a:lnTo>
                  <a:pt x="83820" y="208915"/>
                </a:lnTo>
                <a:lnTo>
                  <a:pt x="91590" y="210661"/>
                </a:lnTo>
                <a:lnTo>
                  <a:pt x="97790" y="215265"/>
                </a:lnTo>
                <a:lnTo>
                  <a:pt x="101893" y="221773"/>
                </a:lnTo>
                <a:lnTo>
                  <a:pt x="103378" y="229235"/>
                </a:lnTo>
                <a:lnTo>
                  <a:pt x="101893" y="236372"/>
                </a:lnTo>
                <a:lnTo>
                  <a:pt x="97789" y="242046"/>
                </a:lnTo>
                <a:lnTo>
                  <a:pt x="91590" y="245790"/>
                </a:lnTo>
                <a:lnTo>
                  <a:pt x="83820" y="247142"/>
                </a:lnTo>
                <a:lnTo>
                  <a:pt x="145161" y="247142"/>
                </a:lnTo>
                <a:lnTo>
                  <a:pt x="136953" y="245790"/>
                </a:lnTo>
                <a:lnTo>
                  <a:pt x="129794" y="242046"/>
                </a:lnTo>
                <a:lnTo>
                  <a:pt x="124729" y="236372"/>
                </a:lnTo>
                <a:lnTo>
                  <a:pt x="122809" y="229235"/>
                </a:lnTo>
                <a:lnTo>
                  <a:pt x="124729" y="221773"/>
                </a:lnTo>
                <a:lnTo>
                  <a:pt x="129794" y="215265"/>
                </a:lnTo>
                <a:lnTo>
                  <a:pt x="136953" y="210661"/>
                </a:lnTo>
                <a:lnTo>
                  <a:pt x="145161" y="208915"/>
                </a:lnTo>
                <a:close/>
              </a:path>
              <a:path w="848995" h="334010">
                <a:moveTo>
                  <a:pt x="296037" y="208915"/>
                </a:moveTo>
                <a:lnTo>
                  <a:pt x="145161" y="208915"/>
                </a:lnTo>
                <a:lnTo>
                  <a:pt x="152931" y="210661"/>
                </a:lnTo>
                <a:lnTo>
                  <a:pt x="159131" y="215265"/>
                </a:lnTo>
                <a:lnTo>
                  <a:pt x="163234" y="221773"/>
                </a:lnTo>
                <a:lnTo>
                  <a:pt x="164719" y="229235"/>
                </a:lnTo>
                <a:lnTo>
                  <a:pt x="163234" y="236372"/>
                </a:lnTo>
                <a:lnTo>
                  <a:pt x="159130" y="242046"/>
                </a:lnTo>
                <a:lnTo>
                  <a:pt x="152931" y="245790"/>
                </a:lnTo>
                <a:lnTo>
                  <a:pt x="145161" y="247142"/>
                </a:lnTo>
                <a:lnTo>
                  <a:pt x="323850" y="247142"/>
                </a:lnTo>
                <a:lnTo>
                  <a:pt x="312485" y="244957"/>
                </a:lnTo>
                <a:lnTo>
                  <a:pt x="303704" y="239188"/>
                </a:lnTo>
                <a:lnTo>
                  <a:pt x="298043" y="231014"/>
                </a:lnTo>
                <a:lnTo>
                  <a:pt x="296070" y="221773"/>
                </a:lnTo>
                <a:lnTo>
                  <a:pt x="296037" y="208915"/>
                </a:lnTo>
                <a:close/>
              </a:path>
              <a:path w="848995" h="334010">
                <a:moveTo>
                  <a:pt x="848868" y="208915"/>
                </a:moveTo>
                <a:lnTo>
                  <a:pt x="792988" y="208915"/>
                </a:lnTo>
                <a:lnTo>
                  <a:pt x="792946" y="221773"/>
                </a:lnTo>
                <a:lnTo>
                  <a:pt x="790543" y="231014"/>
                </a:lnTo>
                <a:lnTo>
                  <a:pt x="783907" y="239188"/>
                </a:lnTo>
                <a:lnTo>
                  <a:pt x="774128" y="244957"/>
                </a:lnTo>
                <a:lnTo>
                  <a:pt x="762254" y="247142"/>
                </a:lnTo>
                <a:lnTo>
                  <a:pt x="848868" y="247142"/>
                </a:lnTo>
                <a:lnTo>
                  <a:pt x="848868" y="208915"/>
                </a:lnTo>
                <a:close/>
              </a:path>
              <a:path w="848995" h="334010">
                <a:moveTo>
                  <a:pt x="848868" y="155448"/>
                </a:moveTo>
                <a:lnTo>
                  <a:pt x="792988" y="155448"/>
                </a:lnTo>
                <a:lnTo>
                  <a:pt x="792988" y="193675"/>
                </a:lnTo>
                <a:lnTo>
                  <a:pt x="848868" y="193675"/>
                </a:lnTo>
                <a:lnTo>
                  <a:pt x="848868" y="155448"/>
                </a:lnTo>
                <a:close/>
              </a:path>
              <a:path w="848995" h="334010">
                <a:moveTo>
                  <a:pt x="145161" y="152908"/>
                </a:moveTo>
                <a:lnTo>
                  <a:pt x="83820" y="152908"/>
                </a:lnTo>
                <a:lnTo>
                  <a:pt x="91590" y="154257"/>
                </a:lnTo>
                <a:lnTo>
                  <a:pt x="97790" y="157987"/>
                </a:lnTo>
                <a:lnTo>
                  <a:pt x="101893" y="163623"/>
                </a:lnTo>
                <a:lnTo>
                  <a:pt x="103378" y="170687"/>
                </a:lnTo>
                <a:lnTo>
                  <a:pt x="101893" y="177772"/>
                </a:lnTo>
                <a:lnTo>
                  <a:pt x="97790" y="183451"/>
                </a:lnTo>
                <a:lnTo>
                  <a:pt x="91590" y="187225"/>
                </a:lnTo>
                <a:lnTo>
                  <a:pt x="83820" y="188595"/>
                </a:lnTo>
                <a:lnTo>
                  <a:pt x="145161" y="188595"/>
                </a:lnTo>
                <a:lnTo>
                  <a:pt x="136953" y="187225"/>
                </a:lnTo>
                <a:lnTo>
                  <a:pt x="129794" y="183451"/>
                </a:lnTo>
                <a:lnTo>
                  <a:pt x="124729" y="177772"/>
                </a:lnTo>
                <a:lnTo>
                  <a:pt x="122809" y="170687"/>
                </a:lnTo>
                <a:lnTo>
                  <a:pt x="124729" y="163623"/>
                </a:lnTo>
                <a:lnTo>
                  <a:pt x="129794" y="157987"/>
                </a:lnTo>
                <a:lnTo>
                  <a:pt x="136953" y="154257"/>
                </a:lnTo>
                <a:lnTo>
                  <a:pt x="145161" y="152908"/>
                </a:lnTo>
                <a:close/>
              </a:path>
              <a:path w="848995" h="334010">
                <a:moveTo>
                  <a:pt x="848868" y="152908"/>
                </a:moveTo>
                <a:lnTo>
                  <a:pt x="145161" y="152908"/>
                </a:lnTo>
                <a:lnTo>
                  <a:pt x="152931" y="154257"/>
                </a:lnTo>
                <a:lnTo>
                  <a:pt x="159131" y="157987"/>
                </a:lnTo>
                <a:lnTo>
                  <a:pt x="163234" y="163623"/>
                </a:lnTo>
                <a:lnTo>
                  <a:pt x="164719" y="170687"/>
                </a:lnTo>
                <a:lnTo>
                  <a:pt x="163234" y="177772"/>
                </a:lnTo>
                <a:lnTo>
                  <a:pt x="159131" y="183451"/>
                </a:lnTo>
                <a:lnTo>
                  <a:pt x="152931" y="187225"/>
                </a:lnTo>
                <a:lnTo>
                  <a:pt x="145161" y="188595"/>
                </a:lnTo>
                <a:lnTo>
                  <a:pt x="296037" y="188595"/>
                </a:lnTo>
                <a:lnTo>
                  <a:pt x="296037" y="155448"/>
                </a:lnTo>
                <a:lnTo>
                  <a:pt x="848868" y="155448"/>
                </a:lnTo>
                <a:lnTo>
                  <a:pt x="848868" y="152908"/>
                </a:lnTo>
                <a:close/>
              </a:path>
              <a:path w="848995" h="334010">
                <a:moveTo>
                  <a:pt x="848868" y="101854"/>
                </a:moveTo>
                <a:lnTo>
                  <a:pt x="792988" y="101854"/>
                </a:lnTo>
                <a:lnTo>
                  <a:pt x="792988" y="140081"/>
                </a:lnTo>
                <a:lnTo>
                  <a:pt x="848868" y="140081"/>
                </a:lnTo>
                <a:lnTo>
                  <a:pt x="848868" y="101854"/>
                </a:lnTo>
                <a:close/>
              </a:path>
              <a:path w="848995" h="334010">
                <a:moveTo>
                  <a:pt x="145161" y="96774"/>
                </a:moveTo>
                <a:lnTo>
                  <a:pt x="83820" y="96774"/>
                </a:lnTo>
                <a:lnTo>
                  <a:pt x="91590" y="98143"/>
                </a:lnTo>
                <a:lnTo>
                  <a:pt x="97790" y="101917"/>
                </a:lnTo>
                <a:lnTo>
                  <a:pt x="101893" y="107596"/>
                </a:lnTo>
                <a:lnTo>
                  <a:pt x="103378" y="114681"/>
                </a:lnTo>
                <a:lnTo>
                  <a:pt x="101893" y="122142"/>
                </a:lnTo>
                <a:lnTo>
                  <a:pt x="97790" y="128650"/>
                </a:lnTo>
                <a:lnTo>
                  <a:pt x="91590" y="133254"/>
                </a:lnTo>
                <a:lnTo>
                  <a:pt x="83820" y="135000"/>
                </a:lnTo>
                <a:lnTo>
                  <a:pt x="145161" y="135000"/>
                </a:lnTo>
                <a:lnTo>
                  <a:pt x="136953" y="133254"/>
                </a:lnTo>
                <a:lnTo>
                  <a:pt x="129794" y="128650"/>
                </a:lnTo>
                <a:lnTo>
                  <a:pt x="124729" y="122142"/>
                </a:lnTo>
                <a:lnTo>
                  <a:pt x="122809" y="114681"/>
                </a:lnTo>
                <a:lnTo>
                  <a:pt x="124729" y="107596"/>
                </a:lnTo>
                <a:lnTo>
                  <a:pt x="129794" y="101917"/>
                </a:lnTo>
                <a:lnTo>
                  <a:pt x="136953" y="98143"/>
                </a:lnTo>
                <a:lnTo>
                  <a:pt x="145161" y="96774"/>
                </a:lnTo>
                <a:close/>
              </a:path>
              <a:path w="848995" h="334010">
                <a:moveTo>
                  <a:pt x="848868" y="96774"/>
                </a:moveTo>
                <a:lnTo>
                  <a:pt x="145161" y="96774"/>
                </a:lnTo>
                <a:lnTo>
                  <a:pt x="152931" y="98143"/>
                </a:lnTo>
                <a:lnTo>
                  <a:pt x="159131" y="101917"/>
                </a:lnTo>
                <a:lnTo>
                  <a:pt x="163234" y="107596"/>
                </a:lnTo>
                <a:lnTo>
                  <a:pt x="164719" y="114681"/>
                </a:lnTo>
                <a:lnTo>
                  <a:pt x="163234" y="122142"/>
                </a:lnTo>
                <a:lnTo>
                  <a:pt x="159131" y="128650"/>
                </a:lnTo>
                <a:lnTo>
                  <a:pt x="152931" y="133254"/>
                </a:lnTo>
                <a:lnTo>
                  <a:pt x="145161" y="135000"/>
                </a:lnTo>
                <a:lnTo>
                  <a:pt x="296037" y="135000"/>
                </a:lnTo>
                <a:lnTo>
                  <a:pt x="296037" y="101854"/>
                </a:lnTo>
                <a:lnTo>
                  <a:pt x="848868" y="101854"/>
                </a:lnTo>
                <a:lnTo>
                  <a:pt x="848868" y="96774"/>
                </a:lnTo>
                <a:close/>
              </a:path>
              <a:path w="848995" h="334010">
                <a:moveTo>
                  <a:pt x="848868" y="50926"/>
                </a:moveTo>
                <a:lnTo>
                  <a:pt x="762254" y="50926"/>
                </a:lnTo>
                <a:lnTo>
                  <a:pt x="774128" y="53129"/>
                </a:lnTo>
                <a:lnTo>
                  <a:pt x="783907" y="58928"/>
                </a:lnTo>
                <a:lnTo>
                  <a:pt x="790543" y="67107"/>
                </a:lnTo>
                <a:lnTo>
                  <a:pt x="792988" y="76454"/>
                </a:lnTo>
                <a:lnTo>
                  <a:pt x="792988" y="86613"/>
                </a:lnTo>
                <a:lnTo>
                  <a:pt x="848868" y="86613"/>
                </a:lnTo>
                <a:lnTo>
                  <a:pt x="848868" y="5092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88079" y="2967227"/>
            <a:ext cx="848994" cy="334010"/>
          </a:xfrm>
          <a:custGeom>
            <a:avLst/>
            <a:gdLst/>
            <a:ahLst/>
            <a:cxnLst/>
            <a:rect l="l" t="t" r="r" b="b"/>
            <a:pathLst>
              <a:path w="848995" h="334010">
                <a:moveTo>
                  <a:pt x="798576" y="0"/>
                </a:moveTo>
                <a:lnTo>
                  <a:pt x="50292" y="0"/>
                </a:lnTo>
                <a:lnTo>
                  <a:pt x="30646" y="3573"/>
                </a:lnTo>
                <a:lnTo>
                  <a:pt x="14668" y="13350"/>
                </a:lnTo>
                <a:lnTo>
                  <a:pt x="3929" y="27914"/>
                </a:lnTo>
                <a:lnTo>
                  <a:pt x="0" y="45847"/>
                </a:lnTo>
                <a:lnTo>
                  <a:pt x="0" y="290449"/>
                </a:lnTo>
                <a:lnTo>
                  <a:pt x="3929" y="307984"/>
                </a:lnTo>
                <a:lnTo>
                  <a:pt x="14668" y="321675"/>
                </a:lnTo>
                <a:lnTo>
                  <a:pt x="30646" y="330579"/>
                </a:lnTo>
                <a:lnTo>
                  <a:pt x="50292" y="333756"/>
                </a:lnTo>
                <a:lnTo>
                  <a:pt x="798576" y="333756"/>
                </a:lnTo>
                <a:lnTo>
                  <a:pt x="818221" y="330579"/>
                </a:lnTo>
                <a:lnTo>
                  <a:pt x="834199" y="321675"/>
                </a:lnTo>
                <a:lnTo>
                  <a:pt x="844938" y="307984"/>
                </a:lnTo>
                <a:lnTo>
                  <a:pt x="846022" y="303149"/>
                </a:lnTo>
                <a:lnTo>
                  <a:pt x="712089" y="303149"/>
                </a:lnTo>
                <a:lnTo>
                  <a:pt x="704318" y="301799"/>
                </a:lnTo>
                <a:lnTo>
                  <a:pt x="698119" y="298069"/>
                </a:lnTo>
                <a:lnTo>
                  <a:pt x="694015" y="292433"/>
                </a:lnTo>
                <a:lnTo>
                  <a:pt x="692531" y="285369"/>
                </a:lnTo>
                <a:lnTo>
                  <a:pt x="694015" y="277887"/>
                </a:lnTo>
                <a:lnTo>
                  <a:pt x="698118" y="271335"/>
                </a:lnTo>
                <a:lnTo>
                  <a:pt x="704318" y="266688"/>
                </a:lnTo>
                <a:lnTo>
                  <a:pt x="712089" y="264922"/>
                </a:lnTo>
                <a:lnTo>
                  <a:pt x="848868" y="264922"/>
                </a:lnTo>
                <a:lnTo>
                  <a:pt x="848868" y="247142"/>
                </a:lnTo>
                <a:lnTo>
                  <a:pt x="83820" y="247142"/>
                </a:lnTo>
                <a:lnTo>
                  <a:pt x="75612" y="245790"/>
                </a:lnTo>
                <a:lnTo>
                  <a:pt x="68453" y="242046"/>
                </a:lnTo>
                <a:lnTo>
                  <a:pt x="63388" y="236372"/>
                </a:lnTo>
                <a:lnTo>
                  <a:pt x="61468" y="229235"/>
                </a:lnTo>
                <a:lnTo>
                  <a:pt x="63388" y="221773"/>
                </a:lnTo>
                <a:lnTo>
                  <a:pt x="68453" y="215264"/>
                </a:lnTo>
                <a:lnTo>
                  <a:pt x="75612" y="210661"/>
                </a:lnTo>
                <a:lnTo>
                  <a:pt x="83820" y="208914"/>
                </a:lnTo>
                <a:lnTo>
                  <a:pt x="848868" y="208914"/>
                </a:lnTo>
                <a:lnTo>
                  <a:pt x="848868" y="193675"/>
                </a:lnTo>
                <a:lnTo>
                  <a:pt x="296037" y="193675"/>
                </a:lnTo>
                <a:lnTo>
                  <a:pt x="296037" y="188595"/>
                </a:lnTo>
                <a:lnTo>
                  <a:pt x="83820" y="188595"/>
                </a:lnTo>
                <a:lnTo>
                  <a:pt x="75612" y="187225"/>
                </a:lnTo>
                <a:lnTo>
                  <a:pt x="68453" y="183451"/>
                </a:lnTo>
                <a:lnTo>
                  <a:pt x="63388" y="177772"/>
                </a:lnTo>
                <a:lnTo>
                  <a:pt x="61468" y="170687"/>
                </a:lnTo>
                <a:lnTo>
                  <a:pt x="63388" y="163623"/>
                </a:lnTo>
                <a:lnTo>
                  <a:pt x="68453" y="157988"/>
                </a:lnTo>
                <a:lnTo>
                  <a:pt x="75612" y="154257"/>
                </a:lnTo>
                <a:lnTo>
                  <a:pt x="83820" y="152908"/>
                </a:lnTo>
                <a:lnTo>
                  <a:pt x="848868" y="152908"/>
                </a:lnTo>
                <a:lnTo>
                  <a:pt x="848868" y="140081"/>
                </a:lnTo>
                <a:lnTo>
                  <a:pt x="296037" y="140081"/>
                </a:lnTo>
                <a:lnTo>
                  <a:pt x="296037" y="135000"/>
                </a:lnTo>
                <a:lnTo>
                  <a:pt x="83820" y="135000"/>
                </a:lnTo>
                <a:lnTo>
                  <a:pt x="75612" y="133254"/>
                </a:lnTo>
                <a:lnTo>
                  <a:pt x="68453" y="128650"/>
                </a:lnTo>
                <a:lnTo>
                  <a:pt x="63388" y="122142"/>
                </a:lnTo>
                <a:lnTo>
                  <a:pt x="61468" y="114681"/>
                </a:lnTo>
                <a:lnTo>
                  <a:pt x="63388" y="107596"/>
                </a:lnTo>
                <a:lnTo>
                  <a:pt x="68453" y="101917"/>
                </a:lnTo>
                <a:lnTo>
                  <a:pt x="75612" y="98143"/>
                </a:lnTo>
                <a:lnTo>
                  <a:pt x="83820" y="96774"/>
                </a:lnTo>
                <a:lnTo>
                  <a:pt x="848868" y="96774"/>
                </a:lnTo>
                <a:lnTo>
                  <a:pt x="848868" y="86613"/>
                </a:lnTo>
                <a:lnTo>
                  <a:pt x="296037" y="86613"/>
                </a:lnTo>
                <a:lnTo>
                  <a:pt x="296037" y="76454"/>
                </a:lnTo>
                <a:lnTo>
                  <a:pt x="298043" y="67107"/>
                </a:lnTo>
                <a:lnTo>
                  <a:pt x="303704" y="58928"/>
                </a:lnTo>
                <a:lnTo>
                  <a:pt x="312485" y="53129"/>
                </a:lnTo>
                <a:lnTo>
                  <a:pt x="323850" y="50926"/>
                </a:lnTo>
                <a:lnTo>
                  <a:pt x="848868" y="50926"/>
                </a:lnTo>
                <a:lnTo>
                  <a:pt x="848868" y="45847"/>
                </a:lnTo>
                <a:lnTo>
                  <a:pt x="844938" y="27914"/>
                </a:lnTo>
                <a:lnTo>
                  <a:pt x="834199" y="13350"/>
                </a:lnTo>
                <a:lnTo>
                  <a:pt x="818221" y="3573"/>
                </a:lnTo>
                <a:lnTo>
                  <a:pt x="798576" y="0"/>
                </a:lnTo>
                <a:close/>
              </a:path>
              <a:path w="848995" h="334010">
                <a:moveTo>
                  <a:pt x="770636" y="264922"/>
                </a:moveTo>
                <a:lnTo>
                  <a:pt x="712089" y="264922"/>
                </a:lnTo>
                <a:lnTo>
                  <a:pt x="719859" y="266688"/>
                </a:lnTo>
                <a:lnTo>
                  <a:pt x="726059" y="271335"/>
                </a:lnTo>
                <a:lnTo>
                  <a:pt x="730162" y="277887"/>
                </a:lnTo>
                <a:lnTo>
                  <a:pt x="731647" y="285369"/>
                </a:lnTo>
                <a:lnTo>
                  <a:pt x="730162" y="292433"/>
                </a:lnTo>
                <a:lnTo>
                  <a:pt x="726058" y="298069"/>
                </a:lnTo>
                <a:lnTo>
                  <a:pt x="719859" y="301799"/>
                </a:lnTo>
                <a:lnTo>
                  <a:pt x="712089" y="303149"/>
                </a:lnTo>
                <a:lnTo>
                  <a:pt x="770636" y="303149"/>
                </a:lnTo>
                <a:lnTo>
                  <a:pt x="762865" y="301799"/>
                </a:lnTo>
                <a:lnTo>
                  <a:pt x="756666" y="298069"/>
                </a:lnTo>
                <a:lnTo>
                  <a:pt x="752562" y="292433"/>
                </a:lnTo>
                <a:lnTo>
                  <a:pt x="751078" y="285369"/>
                </a:lnTo>
                <a:lnTo>
                  <a:pt x="752562" y="277887"/>
                </a:lnTo>
                <a:lnTo>
                  <a:pt x="756665" y="271335"/>
                </a:lnTo>
                <a:lnTo>
                  <a:pt x="762865" y="266688"/>
                </a:lnTo>
                <a:lnTo>
                  <a:pt x="770636" y="264922"/>
                </a:lnTo>
                <a:close/>
              </a:path>
              <a:path w="848995" h="334010">
                <a:moveTo>
                  <a:pt x="848868" y="264922"/>
                </a:moveTo>
                <a:lnTo>
                  <a:pt x="770636" y="264922"/>
                </a:lnTo>
                <a:lnTo>
                  <a:pt x="778406" y="266688"/>
                </a:lnTo>
                <a:lnTo>
                  <a:pt x="784606" y="271335"/>
                </a:lnTo>
                <a:lnTo>
                  <a:pt x="788709" y="277887"/>
                </a:lnTo>
                <a:lnTo>
                  <a:pt x="790194" y="285369"/>
                </a:lnTo>
                <a:lnTo>
                  <a:pt x="788709" y="292433"/>
                </a:lnTo>
                <a:lnTo>
                  <a:pt x="784605" y="298069"/>
                </a:lnTo>
                <a:lnTo>
                  <a:pt x="778406" y="301799"/>
                </a:lnTo>
                <a:lnTo>
                  <a:pt x="770636" y="303149"/>
                </a:lnTo>
                <a:lnTo>
                  <a:pt x="846022" y="303149"/>
                </a:lnTo>
                <a:lnTo>
                  <a:pt x="848868" y="290449"/>
                </a:lnTo>
                <a:lnTo>
                  <a:pt x="848868" y="264922"/>
                </a:lnTo>
                <a:close/>
              </a:path>
              <a:path w="848995" h="334010">
                <a:moveTo>
                  <a:pt x="145161" y="208914"/>
                </a:moveTo>
                <a:lnTo>
                  <a:pt x="83820" y="208914"/>
                </a:lnTo>
                <a:lnTo>
                  <a:pt x="91590" y="210661"/>
                </a:lnTo>
                <a:lnTo>
                  <a:pt x="97790" y="215264"/>
                </a:lnTo>
                <a:lnTo>
                  <a:pt x="101893" y="221773"/>
                </a:lnTo>
                <a:lnTo>
                  <a:pt x="103378" y="229235"/>
                </a:lnTo>
                <a:lnTo>
                  <a:pt x="101893" y="236372"/>
                </a:lnTo>
                <a:lnTo>
                  <a:pt x="97790" y="242046"/>
                </a:lnTo>
                <a:lnTo>
                  <a:pt x="91590" y="245790"/>
                </a:lnTo>
                <a:lnTo>
                  <a:pt x="83820" y="247142"/>
                </a:lnTo>
                <a:lnTo>
                  <a:pt x="145161" y="247142"/>
                </a:lnTo>
                <a:lnTo>
                  <a:pt x="136953" y="245790"/>
                </a:lnTo>
                <a:lnTo>
                  <a:pt x="129794" y="242046"/>
                </a:lnTo>
                <a:lnTo>
                  <a:pt x="124729" y="236372"/>
                </a:lnTo>
                <a:lnTo>
                  <a:pt x="122809" y="229235"/>
                </a:lnTo>
                <a:lnTo>
                  <a:pt x="124729" y="221773"/>
                </a:lnTo>
                <a:lnTo>
                  <a:pt x="129794" y="215264"/>
                </a:lnTo>
                <a:lnTo>
                  <a:pt x="136953" y="210661"/>
                </a:lnTo>
                <a:lnTo>
                  <a:pt x="145161" y="208914"/>
                </a:lnTo>
                <a:close/>
              </a:path>
              <a:path w="848995" h="334010">
                <a:moveTo>
                  <a:pt x="296037" y="208914"/>
                </a:moveTo>
                <a:lnTo>
                  <a:pt x="145161" y="208914"/>
                </a:lnTo>
                <a:lnTo>
                  <a:pt x="152931" y="210661"/>
                </a:lnTo>
                <a:lnTo>
                  <a:pt x="159131" y="215264"/>
                </a:lnTo>
                <a:lnTo>
                  <a:pt x="163234" y="221773"/>
                </a:lnTo>
                <a:lnTo>
                  <a:pt x="164719" y="229235"/>
                </a:lnTo>
                <a:lnTo>
                  <a:pt x="163234" y="236372"/>
                </a:lnTo>
                <a:lnTo>
                  <a:pt x="159131" y="242046"/>
                </a:lnTo>
                <a:lnTo>
                  <a:pt x="152931" y="245790"/>
                </a:lnTo>
                <a:lnTo>
                  <a:pt x="145161" y="247142"/>
                </a:lnTo>
                <a:lnTo>
                  <a:pt x="323850" y="247142"/>
                </a:lnTo>
                <a:lnTo>
                  <a:pt x="312485" y="244957"/>
                </a:lnTo>
                <a:lnTo>
                  <a:pt x="303704" y="239188"/>
                </a:lnTo>
                <a:lnTo>
                  <a:pt x="298043" y="231014"/>
                </a:lnTo>
                <a:lnTo>
                  <a:pt x="296070" y="221773"/>
                </a:lnTo>
                <a:lnTo>
                  <a:pt x="296037" y="208914"/>
                </a:lnTo>
                <a:close/>
              </a:path>
              <a:path w="848995" h="334010">
                <a:moveTo>
                  <a:pt x="848868" y="208914"/>
                </a:moveTo>
                <a:lnTo>
                  <a:pt x="792988" y="208914"/>
                </a:lnTo>
                <a:lnTo>
                  <a:pt x="792946" y="221773"/>
                </a:lnTo>
                <a:lnTo>
                  <a:pt x="790543" y="231014"/>
                </a:lnTo>
                <a:lnTo>
                  <a:pt x="783907" y="239188"/>
                </a:lnTo>
                <a:lnTo>
                  <a:pt x="774128" y="244957"/>
                </a:lnTo>
                <a:lnTo>
                  <a:pt x="762254" y="247142"/>
                </a:lnTo>
                <a:lnTo>
                  <a:pt x="848868" y="247142"/>
                </a:lnTo>
                <a:lnTo>
                  <a:pt x="848868" y="208914"/>
                </a:lnTo>
                <a:close/>
              </a:path>
              <a:path w="848995" h="334010">
                <a:moveTo>
                  <a:pt x="848868" y="155448"/>
                </a:moveTo>
                <a:lnTo>
                  <a:pt x="792988" y="155448"/>
                </a:lnTo>
                <a:lnTo>
                  <a:pt x="792988" y="193675"/>
                </a:lnTo>
                <a:lnTo>
                  <a:pt x="848868" y="193675"/>
                </a:lnTo>
                <a:lnTo>
                  <a:pt x="848868" y="155448"/>
                </a:lnTo>
                <a:close/>
              </a:path>
              <a:path w="848995" h="334010">
                <a:moveTo>
                  <a:pt x="145161" y="152908"/>
                </a:moveTo>
                <a:lnTo>
                  <a:pt x="83820" y="152908"/>
                </a:lnTo>
                <a:lnTo>
                  <a:pt x="91590" y="154257"/>
                </a:lnTo>
                <a:lnTo>
                  <a:pt x="97790" y="157988"/>
                </a:lnTo>
                <a:lnTo>
                  <a:pt x="101893" y="163623"/>
                </a:lnTo>
                <a:lnTo>
                  <a:pt x="103378" y="170687"/>
                </a:lnTo>
                <a:lnTo>
                  <a:pt x="101893" y="177772"/>
                </a:lnTo>
                <a:lnTo>
                  <a:pt x="97790" y="183451"/>
                </a:lnTo>
                <a:lnTo>
                  <a:pt x="91590" y="187225"/>
                </a:lnTo>
                <a:lnTo>
                  <a:pt x="83820" y="188595"/>
                </a:lnTo>
                <a:lnTo>
                  <a:pt x="145161" y="188595"/>
                </a:lnTo>
                <a:lnTo>
                  <a:pt x="136953" y="187225"/>
                </a:lnTo>
                <a:lnTo>
                  <a:pt x="129794" y="183451"/>
                </a:lnTo>
                <a:lnTo>
                  <a:pt x="124729" y="177772"/>
                </a:lnTo>
                <a:lnTo>
                  <a:pt x="122809" y="170687"/>
                </a:lnTo>
                <a:lnTo>
                  <a:pt x="124729" y="163623"/>
                </a:lnTo>
                <a:lnTo>
                  <a:pt x="129794" y="157988"/>
                </a:lnTo>
                <a:lnTo>
                  <a:pt x="136953" y="154257"/>
                </a:lnTo>
                <a:lnTo>
                  <a:pt x="145161" y="152908"/>
                </a:lnTo>
                <a:close/>
              </a:path>
              <a:path w="848995" h="334010">
                <a:moveTo>
                  <a:pt x="848868" y="152908"/>
                </a:moveTo>
                <a:lnTo>
                  <a:pt x="145161" y="152908"/>
                </a:lnTo>
                <a:lnTo>
                  <a:pt x="152931" y="154257"/>
                </a:lnTo>
                <a:lnTo>
                  <a:pt x="159131" y="157988"/>
                </a:lnTo>
                <a:lnTo>
                  <a:pt x="163234" y="163623"/>
                </a:lnTo>
                <a:lnTo>
                  <a:pt x="164719" y="170687"/>
                </a:lnTo>
                <a:lnTo>
                  <a:pt x="163234" y="177772"/>
                </a:lnTo>
                <a:lnTo>
                  <a:pt x="159131" y="183451"/>
                </a:lnTo>
                <a:lnTo>
                  <a:pt x="152931" y="187225"/>
                </a:lnTo>
                <a:lnTo>
                  <a:pt x="145161" y="188595"/>
                </a:lnTo>
                <a:lnTo>
                  <a:pt x="296037" y="188595"/>
                </a:lnTo>
                <a:lnTo>
                  <a:pt x="296037" y="155448"/>
                </a:lnTo>
                <a:lnTo>
                  <a:pt x="848868" y="155448"/>
                </a:lnTo>
                <a:lnTo>
                  <a:pt x="848868" y="152908"/>
                </a:lnTo>
                <a:close/>
              </a:path>
              <a:path w="848995" h="334010">
                <a:moveTo>
                  <a:pt x="848868" y="101854"/>
                </a:moveTo>
                <a:lnTo>
                  <a:pt x="792988" y="101854"/>
                </a:lnTo>
                <a:lnTo>
                  <a:pt x="792988" y="140081"/>
                </a:lnTo>
                <a:lnTo>
                  <a:pt x="848868" y="140081"/>
                </a:lnTo>
                <a:lnTo>
                  <a:pt x="848868" y="101854"/>
                </a:lnTo>
                <a:close/>
              </a:path>
              <a:path w="848995" h="334010">
                <a:moveTo>
                  <a:pt x="145161" y="96774"/>
                </a:moveTo>
                <a:lnTo>
                  <a:pt x="83820" y="96774"/>
                </a:lnTo>
                <a:lnTo>
                  <a:pt x="91590" y="98143"/>
                </a:lnTo>
                <a:lnTo>
                  <a:pt x="97790" y="101917"/>
                </a:lnTo>
                <a:lnTo>
                  <a:pt x="101893" y="107596"/>
                </a:lnTo>
                <a:lnTo>
                  <a:pt x="103378" y="114681"/>
                </a:lnTo>
                <a:lnTo>
                  <a:pt x="101893" y="122142"/>
                </a:lnTo>
                <a:lnTo>
                  <a:pt x="97790" y="128650"/>
                </a:lnTo>
                <a:lnTo>
                  <a:pt x="91590" y="133254"/>
                </a:lnTo>
                <a:lnTo>
                  <a:pt x="83820" y="135000"/>
                </a:lnTo>
                <a:lnTo>
                  <a:pt x="145161" y="135000"/>
                </a:lnTo>
                <a:lnTo>
                  <a:pt x="136953" y="133254"/>
                </a:lnTo>
                <a:lnTo>
                  <a:pt x="129794" y="128650"/>
                </a:lnTo>
                <a:lnTo>
                  <a:pt x="124729" y="122142"/>
                </a:lnTo>
                <a:lnTo>
                  <a:pt x="122809" y="114681"/>
                </a:lnTo>
                <a:lnTo>
                  <a:pt x="124729" y="107596"/>
                </a:lnTo>
                <a:lnTo>
                  <a:pt x="129794" y="101917"/>
                </a:lnTo>
                <a:lnTo>
                  <a:pt x="136953" y="98143"/>
                </a:lnTo>
                <a:lnTo>
                  <a:pt x="145161" y="96774"/>
                </a:lnTo>
                <a:close/>
              </a:path>
              <a:path w="848995" h="334010">
                <a:moveTo>
                  <a:pt x="848868" y="96774"/>
                </a:moveTo>
                <a:lnTo>
                  <a:pt x="145161" y="96774"/>
                </a:lnTo>
                <a:lnTo>
                  <a:pt x="152931" y="98143"/>
                </a:lnTo>
                <a:lnTo>
                  <a:pt x="159131" y="101917"/>
                </a:lnTo>
                <a:lnTo>
                  <a:pt x="163234" y="107596"/>
                </a:lnTo>
                <a:lnTo>
                  <a:pt x="164719" y="114681"/>
                </a:lnTo>
                <a:lnTo>
                  <a:pt x="163234" y="122142"/>
                </a:lnTo>
                <a:lnTo>
                  <a:pt x="159131" y="128650"/>
                </a:lnTo>
                <a:lnTo>
                  <a:pt x="152931" y="133254"/>
                </a:lnTo>
                <a:lnTo>
                  <a:pt x="145161" y="135000"/>
                </a:lnTo>
                <a:lnTo>
                  <a:pt x="296037" y="135000"/>
                </a:lnTo>
                <a:lnTo>
                  <a:pt x="296037" y="101854"/>
                </a:lnTo>
                <a:lnTo>
                  <a:pt x="848868" y="101854"/>
                </a:lnTo>
                <a:lnTo>
                  <a:pt x="848868" y="96774"/>
                </a:lnTo>
                <a:close/>
              </a:path>
              <a:path w="848995" h="334010">
                <a:moveTo>
                  <a:pt x="848868" y="50926"/>
                </a:moveTo>
                <a:lnTo>
                  <a:pt x="762254" y="50926"/>
                </a:lnTo>
                <a:lnTo>
                  <a:pt x="774128" y="53129"/>
                </a:lnTo>
                <a:lnTo>
                  <a:pt x="783907" y="58928"/>
                </a:lnTo>
                <a:lnTo>
                  <a:pt x="790543" y="67107"/>
                </a:lnTo>
                <a:lnTo>
                  <a:pt x="792988" y="76454"/>
                </a:lnTo>
                <a:lnTo>
                  <a:pt x="792988" y="86613"/>
                </a:lnTo>
                <a:lnTo>
                  <a:pt x="848868" y="86613"/>
                </a:lnTo>
                <a:lnTo>
                  <a:pt x="848868" y="5092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39567" y="3840479"/>
            <a:ext cx="850900" cy="335280"/>
          </a:xfrm>
          <a:custGeom>
            <a:avLst/>
            <a:gdLst/>
            <a:ahLst/>
            <a:cxnLst/>
            <a:rect l="l" t="t" r="r" b="b"/>
            <a:pathLst>
              <a:path w="850900" h="335279">
                <a:moveTo>
                  <a:pt x="800099" y="0"/>
                </a:moveTo>
                <a:lnTo>
                  <a:pt x="50292" y="0"/>
                </a:lnTo>
                <a:lnTo>
                  <a:pt x="30646" y="3595"/>
                </a:lnTo>
                <a:lnTo>
                  <a:pt x="14668" y="13430"/>
                </a:lnTo>
                <a:lnTo>
                  <a:pt x="3929" y="28074"/>
                </a:lnTo>
                <a:lnTo>
                  <a:pt x="0" y="46101"/>
                </a:lnTo>
                <a:lnTo>
                  <a:pt x="0" y="291719"/>
                </a:lnTo>
                <a:lnTo>
                  <a:pt x="3929" y="309348"/>
                </a:lnTo>
                <a:lnTo>
                  <a:pt x="14668" y="323119"/>
                </a:lnTo>
                <a:lnTo>
                  <a:pt x="30646" y="332081"/>
                </a:lnTo>
                <a:lnTo>
                  <a:pt x="50292" y="335280"/>
                </a:lnTo>
                <a:lnTo>
                  <a:pt x="800099" y="335280"/>
                </a:lnTo>
                <a:lnTo>
                  <a:pt x="819745" y="332081"/>
                </a:lnTo>
                <a:lnTo>
                  <a:pt x="835723" y="323119"/>
                </a:lnTo>
                <a:lnTo>
                  <a:pt x="846462" y="309348"/>
                </a:lnTo>
                <a:lnTo>
                  <a:pt x="847533" y="304546"/>
                </a:lnTo>
                <a:lnTo>
                  <a:pt x="713358" y="304546"/>
                </a:lnTo>
                <a:lnTo>
                  <a:pt x="705588" y="303194"/>
                </a:lnTo>
                <a:lnTo>
                  <a:pt x="699389" y="299450"/>
                </a:lnTo>
                <a:lnTo>
                  <a:pt x="695285" y="293776"/>
                </a:lnTo>
                <a:lnTo>
                  <a:pt x="693801" y="286639"/>
                </a:lnTo>
                <a:lnTo>
                  <a:pt x="695285" y="279104"/>
                </a:lnTo>
                <a:lnTo>
                  <a:pt x="699389" y="272557"/>
                </a:lnTo>
                <a:lnTo>
                  <a:pt x="705588" y="267940"/>
                </a:lnTo>
                <a:lnTo>
                  <a:pt x="713358" y="266192"/>
                </a:lnTo>
                <a:lnTo>
                  <a:pt x="850392" y="266192"/>
                </a:lnTo>
                <a:lnTo>
                  <a:pt x="850392" y="248285"/>
                </a:lnTo>
                <a:lnTo>
                  <a:pt x="83946" y="248285"/>
                </a:lnTo>
                <a:lnTo>
                  <a:pt x="75739" y="246915"/>
                </a:lnTo>
                <a:lnTo>
                  <a:pt x="68580" y="243141"/>
                </a:lnTo>
                <a:lnTo>
                  <a:pt x="63515" y="237462"/>
                </a:lnTo>
                <a:lnTo>
                  <a:pt x="61594" y="230378"/>
                </a:lnTo>
                <a:lnTo>
                  <a:pt x="63515" y="222843"/>
                </a:lnTo>
                <a:lnTo>
                  <a:pt x="68580" y="216296"/>
                </a:lnTo>
                <a:lnTo>
                  <a:pt x="75739" y="211679"/>
                </a:lnTo>
                <a:lnTo>
                  <a:pt x="83946" y="209931"/>
                </a:lnTo>
                <a:lnTo>
                  <a:pt x="850392" y="209931"/>
                </a:lnTo>
                <a:lnTo>
                  <a:pt x="850392" y="194564"/>
                </a:lnTo>
                <a:lnTo>
                  <a:pt x="296544" y="194564"/>
                </a:lnTo>
                <a:lnTo>
                  <a:pt x="296544" y="189357"/>
                </a:lnTo>
                <a:lnTo>
                  <a:pt x="83946" y="189357"/>
                </a:lnTo>
                <a:lnTo>
                  <a:pt x="75739" y="188005"/>
                </a:lnTo>
                <a:lnTo>
                  <a:pt x="68579" y="184261"/>
                </a:lnTo>
                <a:lnTo>
                  <a:pt x="63515" y="178587"/>
                </a:lnTo>
                <a:lnTo>
                  <a:pt x="61594" y="171450"/>
                </a:lnTo>
                <a:lnTo>
                  <a:pt x="63515" y="164365"/>
                </a:lnTo>
                <a:lnTo>
                  <a:pt x="68579" y="158686"/>
                </a:lnTo>
                <a:lnTo>
                  <a:pt x="75739" y="154912"/>
                </a:lnTo>
                <a:lnTo>
                  <a:pt x="83946" y="153543"/>
                </a:lnTo>
                <a:lnTo>
                  <a:pt x="850392" y="153543"/>
                </a:lnTo>
                <a:lnTo>
                  <a:pt x="850392" y="140716"/>
                </a:lnTo>
                <a:lnTo>
                  <a:pt x="296544" y="140716"/>
                </a:lnTo>
                <a:lnTo>
                  <a:pt x="296544" y="135636"/>
                </a:lnTo>
                <a:lnTo>
                  <a:pt x="83946" y="135636"/>
                </a:lnTo>
                <a:lnTo>
                  <a:pt x="75739" y="133869"/>
                </a:lnTo>
                <a:lnTo>
                  <a:pt x="68579" y="129222"/>
                </a:lnTo>
                <a:lnTo>
                  <a:pt x="63515" y="122670"/>
                </a:lnTo>
                <a:lnTo>
                  <a:pt x="61594" y="115189"/>
                </a:lnTo>
                <a:lnTo>
                  <a:pt x="63515" y="108051"/>
                </a:lnTo>
                <a:lnTo>
                  <a:pt x="68610" y="102362"/>
                </a:lnTo>
                <a:lnTo>
                  <a:pt x="75739" y="98633"/>
                </a:lnTo>
                <a:lnTo>
                  <a:pt x="83946" y="97282"/>
                </a:lnTo>
                <a:lnTo>
                  <a:pt x="850392" y="97282"/>
                </a:lnTo>
                <a:lnTo>
                  <a:pt x="850392" y="86995"/>
                </a:lnTo>
                <a:lnTo>
                  <a:pt x="296544" y="86995"/>
                </a:lnTo>
                <a:lnTo>
                  <a:pt x="296544" y="76835"/>
                </a:lnTo>
                <a:lnTo>
                  <a:pt x="298553" y="67415"/>
                </a:lnTo>
                <a:lnTo>
                  <a:pt x="304228" y="59197"/>
                </a:lnTo>
                <a:lnTo>
                  <a:pt x="313047" y="53385"/>
                </a:lnTo>
                <a:lnTo>
                  <a:pt x="324484" y="51181"/>
                </a:lnTo>
                <a:lnTo>
                  <a:pt x="850392" y="51181"/>
                </a:lnTo>
                <a:lnTo>
                  <a:pt x="850392" y="46101"/>
                </a:lnTo>
                <a:lnTo>
                  <a:pt x="846462" y="28074"/>
                </a:lnTo>
                <a:lnTo>
                  <a:pt x="835723" y="13430"/>
                </a:lnTo>
                <a:lnTo>
                  <a:pt x="819745" y="3595"/>
                </a:lnTo>
                <a:lnTo>
                  <a:pt x="800099" y="0"/>
                </a:lnTo>
                <a:close/>
              </a:path>
              <a:path w="850900" h="335279">
                <a:moveTo>
                  <a:pt x="772032" y="266192"/>
                </a:moveTo>
                <a:lnTo>
                  <a:pt x="713358" y="266192"/>
                </a:lnTo>
                <a:lnTo>
                  <a:pt x="721129" y="267940"/>
                </a:lnTo>
                <a:lnTo>
                  <a:pt x="727329" y="272557"/>
                </a:lnTo>
                <a:lnTo>
                  <a:pt x="731432" y="279104"/>
                </a:lnTo>
                <a:lnTo>
                  <a:pt x="732917" y="286639"/>
                </a:lnTo>
                <a:lnTo>
                  <a:pt x="731432" y="293776"/>
                </a:lnTo>
                <a:lnTo>
                  <a:pt x="727329" y="299450"/>
                </a:lnTo>
                <a:lnTo>
                  <a:pt x="721129" y="303194"/>
                </a:lnTo>
                <a:lnTo>
                  <a:pt x="713358" y="304546"/>
                </a:lnTo>
                <a:lnTo>
                  <a:pt x="772032" y="304546"/>
                </a:lnTo>
                <a:lnTo>
                  <a:pt x="764262" y="303194"/>
                </a:lnTo>
                <a:lnTo>
                  <a:pt x="758062" y="299450"/>
                </a:lnTo>
                <a:lnTo>
                  <a:pt x="753959" y="293776"/>
                </a:lnTo>
                <a:lnTo>
                  <a:pt x="752474" y="286639"/>
                </a:lnTo>
                <a:lnTo>
                  <a:pt x="753959" y="279104"/>
                </a:lnTo>
                <a:lnTo>
                  <a:pt x="758062" y="272557"/>
                </a:lnTo>
                <a:lnTo>
                  <a:pt x="764262" y="267940"/>
                </a:lnTo>
                <a:lnTo>
                  <a:pt x="772032" y="266192"/>
                </a:lnTo>
                <a:close/>
              </a:path>
              <a:path w="850900" h="335279">
                <a:moveTo>
                  <a:pt x="850392" y="266192"/>
                </a:moveTo>
                <a:lnTo>
                  <a:pt x="772032" y="266192"/>
                </a:lnTo>
                <a:lnTo>
                  <a:pt x="779803" y="267940"/>
                </a:lnTo>
                <a:lnTo>
                  <a:pt x="786003" y="272557"/>
                </a:lnTo>
                <a:lnTo>
                  <a:pt x="790106" y="279104"/>
                </a:lnTo>
                <a:lnTo>
                  <a:pt x="791591" y="286639"/>
                </a:lnTo>
                <a:lnTo>
                  <a:pt x="790106" y="293776"/>
                </a:lnTo>
                <a:lnTo>
                  <a:pt x="786003" y="299450"/>
                </a:lnTo>
                <a:lnTo>
                  <a:pt x="779803" y="303194"/>
                </a:lnTo>
                <a:lnTo>
                  <a:pt x="772032" y="304546"/>
                </a:lnTo>
                <a:lnTo>
                  <a:pt x="847533" y="304546"/>
                </a:lnTo>
                <a:lnTo>
                  <a:pt x="850392" y="291719"/>
                </a:lnTo>
                <a:lnTo>
                  <a:pt x="850392" y="266192"/>
                </a:lnTo>
                <a:close/>
              </a:path>
              <a:path w="850900" h="335279">
                <a:moveTo>
                  <a:pt x="145414" y="209931"/>
                </a:moveTo>
                <a:lnTo>
                  <a:pt x="83946" y="209931"/>
                </a:lnTo>
                <a:lnTo>
                  <a:pt x="91717" y="211679"/>
                </a:lnTo>
                <a:lnTo>
                  <a:pt x="97917" y="216296"/>
                </a:lnTo>
                <a:lnTo>
                  <a:pt x="102020" y="222843"/>
                </a:lnTo>
                <a:lnTo>
                  <a:pt x="103505" y="230378"/>
                </a:lnTo>
                <a:lnTo>
                  <a:pt x="102020" y="237462"/>
                </a:lnTo>
                <a:lnTo>
                  <a:pt x="97917" y="243141"/>
                </a:lnTo>
                <a:lnTo>
                  <a:pt x="91717" y="246915"/>
                </a:lnTo>
                <a:lnTo>
                  <a:pt x="83946" y="248285"/>
                </a:lnTo>
                <a:lnTo>
                  <a:pt x="145414" y="248285"/>
                </a:lnTo>
                <a:lnTo>
                  <a:pt x="137207" y="246915"/>
                </a:lnTo>
                <a:lnTo>
                  <a:pt x="130048" y="243141"/>
                </a:lnTo>
                <a:lnTo>
                  <a:pt x="124983" y="237462"/>
                </a:lnTo>
                <a:lnTo>
                  <a:pt x="123062" y="230378"/>
                </a:lnTo>
                <a:lnTo>
                  <a:pt x="124983" y="222843"/>
                </a:lnTo>
                <a:lnTo>
                  <a:pt x="130048" y="216296"/>
                </a:lnTo>
                <a:lnTo>
                  <a:pt x="137207" y="211679"/>
                </a:lnTo>
                <a:lnTo>
                  <a:pt x="145414" y="209931"/>
                </a:lnTo>
                <a:close/>
              </a:path>
              <a:path w="850900" h="335279">
                <a:moveTo>
                  <a:pt x="296544" y="209931"/>
                </a:moveTo>
                <a:lnTo>
                  <a:pt x="145414" y="209931"/>
                </a:lnTo>
                <a:lnTo>
                  <a:pt x="153205" y="211679"/>
                </a:lnTo>
                <a:lnTo>
                  <a:pt x="159448" y="216296"/>
                </a:lnTo>
                <a:lnTo>
                  <a:pt x="163595" y="222843"/>
                </a:lnTo>
                <a:lnTo>
                  <a:pt x="165100" y="230378"/>
                </a:lnTo>
                <a:lnTo>
                  <a:pt x="163595" y="237462"/>
                </a:lnTo>
                <a:lnTo>
                  <a:pt x="159448" y="243141"/>
                </a:lnTo>
                <a:lnTo>
                  <a:pt x="153205" y="246915"/>
                </a:lnTo>
                <a:lnTo>
                  <a:pt x="145414" y="248285"/>
                </a:lnTo>
                <a:lnTo>
                  <a:pt x="324484" y="248285"/>
                </a:lnTo>
                <a:lnTo>
                  <a:pt x="313047" y="246080"/>
                </a:lnTo>
                <a:lnTo>
                  <a:pt x="304228" y="240268"/>
                </a:lnTo>
                <a:lnTo>
                  <a:pt x="298553" y="232050"/>
                </a:lnTo>
                <a:lnTo>
                  <a:pt x="296590" y="222843"/>
                </a:lnTo>
                <a:lnTo>
                  <a:pt x="296544" y="209931"/>
                </a:lnTo>
                <a:close/>
              </a:path>
              <a:path w="850900" h="335279">
                <a:moveTo>
                  <a:pt x="850392" y="209931"/>
                </a:moveTo>
                <a:lnTo>
                  <a:pt x="794384" y="209931"/>
                </a:lnTo>
                <a:lnTo>
                  <a:pt x="794329" y="222843"/>
                </a:lnTo>
                <a:lnTo>
                  <a:pt x="791940" y="232050"/>
                </a:lnTo>
                <a:lnTo>
                  <a:pt x="785304" y="240268"/>
                </a:lnTo>
                <a:lnTo>
                  <a:pt x="775525" y="246080"/>
                </a:lnTo>
                <a:lnTo>
                  <a:pt x="763651" y="248285"/>
                </a:lnTo>
                <a:lnTo>
                  <a:pt x="850392" y="248285"/>
                </a:lnTo>
                <a:lnTo>
                  <a:pt x="850392" y="209931"/>
                </a:lnTo>
                <a:close/>
              </a:path>
              <a:path w="850900" h="335279">
                <a:moveTo>
                  <a:pt x="850392" y="156083"/>
                </a:moveTo>
                <a:lnTo>
                  <a:pt x="794384" y="156083"/>
                </a:lnTo>
                <a:lnTo>
                  <a:pt x="794384" y="194564"/>
                </a:lnTo>
                <a:lnTo>
                  <a:pt x="850392" y="194564"/>
                </a:lnTo>
                <a:lnTo>
                  <a:pt x="850392" y="156083"/>
                </a:lnTo>
                <a:close/>
              </a:path>
              <a:path w="850900" h="335279">
                <a:moveTo>
                  <a:pt x="145414" y="153543"/>
                </a:moveTo>
                <a:lnTo>
                  <a:pt x="83946" y="153543"/>
                </a:lnTo>
                <a:lnTo>
                  <a:pt x="91717" y="154912"/>
                </a:lnTo>
                <a:lnTo>
                  <a:pt x="97917" y="158686"/>
                </a:lnTo>
                <a:lnTo>
                  <a:pt x="102020" y="164365"/>
                </a:lnTo>
                <a:lnTo>
                  <a:pt x="103505" y="171450"/>
                </a:lnTo>
                <a:lnTo>
                  <a:pt x="102020" y="178587"/>
                </a:lnTo>
                <a:lnTo>
                  <a:pt x="97917" y="184261"/>
                </a:lnTo>
                <a:lnTo>
                  <a:pt x="91717" y="188005"/>
                </a:lnTo>
                <a:lnTo>
                  <a:pt x="83946" y="189357"/>
                </a:lnTo>
                <a:lnTo>
                  <a:pt x="145414" y="189357"/>
                </a:lnTo>
                <a:lnTo>
                  <a:pt x="137207" y="188005"/>
                </a:lnTo>
                <a:lnTo>
                  <a:pt x="130047" y="184261"/>
                </a:lnTo>
                <a:lnTo>
                  <a:pt x="124983" y="178587"/>
                </a:lnTo>
                <a:lnTo>
                  <a:pt x="123062" y="171450"/>
                </a:lnTo>
                <a:lnTo>
                  <a:pt x="124983" y="164365"/>
                </a:lnTo>
                <a:lnTo>
                  <a:pt x="130047" y="158686"/>
                </a:lnTo>
                <a:lnTo>
                  <a:pt x="137207" y="154912"/>
                </a:lnTo>
                <a:lnTo>
                  <a:pt x="145414" y="153543"/>
                </a:lnTo>
                <a:close/>
              </a:path>
              <a:path w="850900" h="335279">
                <a:moveTo>
                  <a:pt x="850392" y="153543"/>
                </a:moveTo>
                <a:lnTo>
                  <a:pt x="145414" y="153543"/>
                </a:lnTo>
                <a:lnTo>
                  <a:pt x="153205" y="154912"/>
                </a:lnTo>
                <a:lnTo>
                  <a:pt x="159448" y="158686"/>
                </a:lnTo>
                <a:lnTo>
                  <a:pt x="163595" y="164365"/>
                </a:lnTo>
                <a:lnTo>
                  <a:pt x="165100" y="171450"/>
                </a:lnTo>
                <a:lnTo>
                  <a:pt x="163595" y="178587"/>
                </a:lnTo>
                <a:lnTo>
                  <a:pt x="159448" y="184261"/>
                </a:lnTo>
                <a:lnTo>
                  <a:pt x="153205" y="188005"/>
                </a:lnTo>
                <a:lnTo>
                  <a:pt x="145414" y="189357"/>
                </a:lnTo>
                <a:lnTo>
                  <a:pt x="296544" y="189357"/>
                </a:lnTo>
                <a:lnTo>
                  <a:pt x="296544" y="156083"/>
                </a:lnTo>
                <a:lnTo>
                  <a:pt x="850392" y="156083"/>
                </a:lnTo>
                <a:lnTo>
                  <a:pt x="850392" y="153543"/>
                </a:lnTo>
                <a:close/>
              </a:path>
              <a:path w="850900" h="335279">
                <a:moveTo>
                  <a:pt x="850392" y="102362"/>
                </a:moveTo>
                <a:lnTo>
                  <a:pt x="794384" y="102362"/>
                </a:lnTo>
                <a:lnTo>
                  <a:pt x="794384" y="140716"/>
                </a:lnTo>
                <a:lnTo>
                  <a:pt x="850392" y="140716"/>
                </a:lnTo>
                <a:lnTo>
                  <a:pt x="850392" y="102362"/>
                </a:lnTo>
                <a:close/>
              </a:path>
              <a:path w="850900" h="335279">
                <a:moveTo>
                  <a:pt x="145414" y="97282"/>
                </a:moveTo>
                <a:lnTo>
                  <a:pt x="83946" y="97282"/>
                </a:lnTo>
                <a:lnTo>
                  <a:pt x="91717" y="98633"/>
                </a:lnTo>
                <a:lnTo>
                  <a:pt x="97917" y="102377"/>
                </a:lnTo>
                <a:lnTo>
                  <a:pt x="102020" y="108051"/>
                </a:lnTo>
                <a:lnTo>
                  <a:pt x="103505" y="115189"/>
                </a:lnTo>
                <a:lnTo>
                  <a:pt x="102020" y="122670"/>
                </a:lnTo>
                <a:lnTo>
                  <a:pt x="97917" y="129222"/>
                </a:lnTo>
                <a:lnTo>
                  <a:pt x="91717" y="133869"/>
                </a:lnTo>
                <a:lnTo>
                  <a:pt x="83946" y="135636"/>
                </a:lnTo>
                <a:lnTo>
                  <a:pt x="145414" y="135636"/>
                </a:lnTo>
                <a:lnTo>
                  <a:pt x="137207" y="133869"/>
                </a:lnTo>
                <a:lnTo>
                  <a:pt x="130047" y="129222"/>
                </a:lnTo>
                <a:lnTo>
                  <a:pt x="124983" y="122670"/>
                </a:lnTo>
                <a:lnTo>
                  <a:pt x="123062" y="115189"/>
                </a:lnTo>
                <a:lnTo>
                  <a:pt x="124983" y="108051"/>
                </a:lnTo>
                <a:lnTo>
                  <a:pt x="130078" y="102362"/>
                </a:lnTo>
                <a:lnTo>
                  <a:pt x="137207" y="98633"/>
                </a:lnTo>
                <a:lnTo>
                  <a:pt x="145414" y="97282"/>
                </a:lnTo>
                <a:close/>
              </a:path>
              <a:path w="850900" h="335279">
                <a:moveTo>
                  <a:pt x="850392" y="97282"/>
                </a:moveTo>
                <a:lnTo>
                  <a:pt x="145414" y="97282"/>
                </a:lnTo>
                <a:lnTo>
                  <a:pt x="153205" y="98633"/>
                </a:lnTo>
                <a:lnTo>
                  <a:pt x="159448" y="102377"/>
                </a:lnTo>
                <a:lnTo>
                  <a:pt x="163595" y="108051"/>
                </a:lnTo>
                <a:lnTo>
                  <a:pt x="165100" y="115189"/>
                </a:lnTo>
                <a:lnTo>
                  <a:pt x="163595" y="122670"/>
                </a:lnTo>
                <a:lnTo>
                  <a:pt x="159448" y="129222"/>
                </a:lnTo>
                <a:lnTo>
                  <a:pt x="153205" y="133869"/>
                </a:lnTo>
                <a:lnTo>
                  <a:pt x="145414" y="135636"/>
                </a:lnTo>
                <a:lnTo>
                  <a:pt x="296544" y="135636"/>
                </a:lnTo>
                <a:lnTo>
                  <a:pt x="296544" y="102362"/>
                </a:lnTo>
                <a:lnTo>
                  <a:pt x="850392" y="102362"/>
                </a:lnTo>
                <a:lnTo>
                  <a:pt x="850392" y="97282"/>
                </a:lnTo>
                <a:close/>
              </a:path>
              <a:path w="850900" h="335279">
                <a:moveTo>
                  <a:pt x="850392" y="51181"/>
                </a:moveTo>
                <a:lnTo>
                  <a:pt x="763651" y="51181"/>
                </a:lnTo>
                <a:lnTo>
                  <a:pt x="775525" y="53385"/>
                </a:lnTo>
                <a:lnTo>
                  <a:pt x="785304" y="59197"/>
                </a:lnTo>
                <a:lnTo>
                  <a:pt x="791940" y="67415"/>
                </a:lnTo>
                <a:lnTo>
                  <a:pt x="794384" y="76835"/>
                </a:lnTo>
                <a:lnTo>
                  <a:pt x="794384" y="86995"/>
                </a:lnTo>
                <a:lnTo>
                  <a:pt x="850392" y="86995"/>
                </a:lnTo>
                <a:lnTo>
                  <a:pt x="850392" y="5118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39567" y="3404615"/>
            <a:ext cx="850900" cy="334010"/>
          </a:xfrm>
          <a:custGeom>
            <a:avLst/>
            <a:gdLst/>
            <a:ahLst/>
            <a:cxnLst/>
            <a:rect l="l" t="t" r="r" b="b"/>
            <a:pathLst>
              <a:path w="850900" h="334010">
                <a:moveTo>
                  <a:pt x="800099" y="0"/>
                </a:moveTo>
                <a:lnTo>
                  <a:pt x="50292" y="0"/>
                </a:lnTo>
                <a:lnTo>
                  <a:pt x="30646" y="3573"/>
                </a:lnTo>
                <a:lnTo>
                  <a:pt x="14668" y="13350"/>
                </a:lnTo>
                <a:lnTo>
                  <a:pt x="3929" y="27914"/>
                </a:lnTo>
                <a:lnTo>
                  <a:pt x="0" y="45847"/>
                </a:lnTo>
                <a:lnTo>
                  <a:pt x="0" y="290449"/>
                </a:lnTo>
                <a:lnTo>
                  <a:pt x="3929" y="307984"/>
                </a:lnTo>
                <a:lnTo>
                  <a:pt x="14668" y="321675"/>
                </a:lnTo>
                <a:lnTo>
                  <a:pt x="30646" y="330579"/>
                </a:lnTo>
                <a:lnTo>
                  <a:pt x="50292" y="333756"/>
                </a:lnTo>
                <a:lnTo>
                  <a:pt x="800099" y="333756"/>
                </a:lnTo>
                <a:lnTo>
                  <a:pt x="819745" y="330579"/>
                </a:lnTo>
                <a:lnTo>
                  <a:pt x="835723" y="321675"/>
                </a:lnTo>
                <a:lnTo>
                  <a:pt x="846462" y="307984"/>
                </a:lnTo>
                <a:lnTo>
                  <a:pt x="847546" y="303149"/>
                </a:lnTo>
                <a:lnTo>
                  <a:pt x="713358" y="303149"/>
                </a:lnTo>
                <a:lnTo>
                  <a:pt x="705588" y="301799"/>
                </a:lnTo>
                <a:lnTo>
                  <a:pt x="699389" y="298069"/>
                </a:lnTo>
                <a:lnTo>
                  <a:pt x="695285" y="292433"/>
                </a:lnTo>
                <a:lnTo>
                  <a:pt x="693801" y="285369"/>
                </a:lnTo>
                <a:lnTo>
                  <a:pt x="695285" y="277887"/>
                </a:lnTo>
                <a:lnTo>
                  <a:pt x="699389" y="271335"/>
                </a:lnTo>
                <a:lnTo>
                  <a:pt x="705588" y="266688"/>
                </a:lnTo>
                <a:lnTo>
                  <a:pt x="713358" y="264922"/>
                </a:lnTo>
                <a:lnTo>
                  <a:pt x="850392" y="264922"/>
                </a:lnTo>
                <a:lnTo>
                  <a:pt x="850392" y="247142"/>
                </a:lnTo>
                <a:lnTo>
                  <a:pt x="83946" y="247142"/>
                </a:lnTo>
                <a:lnTo>
                  <a:pt x="75739" y="245790"/>
                </a:lnTo>
                <a:lnTo>
                  <a:pt x="68579" y="242046"/>
                </a:lnTo>
                <a:lnTo>
                  <a:pt x="63515" y="236372"/>
                </a:lnTo>
                <a:lnTo>
                  <a:pt x="61594" y="229235"/>
                </a:lnTo>
                <a:lnTo>
                  <a:pt x="63515" y="221773"/>
                </a:lnTo>
                <a:lnTo>
                  <a:pt x="68580" y="215265"/>
                </a:lnTo>
                <a:lnTo>
                  <a:pt x="75739" y="210661"/>
                </a:lnTo>
                <a:lnTo>
                  <a:pt x="83946" y="208915"/>
                </a:lnTo>
                <a:lnTo>
                  <a:pt x="850392" y="208915"/>
                </a:lnTo>
                <a:lnTo>
                  <a:pt x="850392" y="193675"/>
                </a:lnTo>
                <a:lnTo>
                  <a:pt x="296544" y="193675"/>
                </a:lnTo>
                <a:lnTo>
                  <a:pt x="296544" y="188595"/>
                </a:lnTo>
                <a:lnTo>
                  <a:pt x="83946" y="188595"/>
                </a:lnTo>
                <a:lnTo>
                  <a:pt x="75739" y="187225"/>
                </a:lnTo>
                <a:lnTo>
                  <a:pt x="68579" y="183451"/>
                </a:lnTo>
                <a:lnTo>
                  <a:pt x="63515" y="177772"/>
                </a:lnTo>
                <a:lnTo>
                  <a:pt x="61594" y="170687"/>
                </a:lnTo>
                <a:lnTo>
                  <a:pt x="63515" y="163623"/>
                </a:lnTo>
                <a:lnTo>
                  <a:pt x="68580" y="157987"/>
                </a:lnTo>
                <a:lnTo>
                  <a:pt x="75739" y="154257"/>
                </a:lnTo>
                <a:lnTo>
                  <a:pt x="83946" y="152908"/>
                </a:lnTo>
                <a:lnTo>
                  <a:pt x="850392" y="152908"/>
                </a:lnTo>
                <a:lnTo>
                  <a:pt x="850392" y="140081"/>
                </a:lnTo>
                <a:lnTo>
                  <a:pt x="296544" y="140081"/>
                </a:lnTo>
                <a:lnTo>
                  <a:pt x="296544" y="135000"/>
                </a:lnTo>
                <a:lnTo>
                  <a:pt x="83946" y="135000"/>
                </a:lnTo>
                <a:lnTo>
                  <a:pt x="75739" y="133254"/>
                </a:lnTo>
                <a:lnTo>
                  <a:pt x="68579" y="128650"/>
                </a:lnTo>
                <a:lnTo>
                  <a:pt x="63515" y="122142"/>
                </a:lnTo>
                <a:lnTo>
                  <a:pt x="61594" y="114681"/>
                </a:lnTo>
                <a:lnTo>
                  <a:pt x="63515" y="107596"/>
                </a:lnTo>
                <a:lnTo>
                  <a:pt x="68580" y="101917"/>
                </a:lnTo>
                <a:lnTo>
                  <a:pt x="75739" y="98143"/>
                </a:lnTo>
                <a:lnTo>
                  <a:pt x="83946" y="96774"/>
                </a:lnTo>
                <a:lnTo>
                  <a:pt x="850392" y="96774"/>
                </a:lnTo>
                <a:lnTo>
                  <a:pt x="850392" y="86613"/>
                </a:lnTo>
                <a:lnTo>
                  <a:pt x="296544" y="86613"/>
                </a:lnTo>
                <a:lnTo>
                  <a:pt x="296544" y="76454"/>
                </a:lnTo>
                <a:lnTo>
                  <a:pt x="298553" y="67107"/>
                </a:lnTo>
                <a:lnTo>
                  <a:pt x="304228" y="58928"/>
                </a:lnTo>
                <a:lnTo>
                  <a:pt x="313047" y="53129"/>
                </a:lnTo>
                <a:lnTo>
                  <a:pt x="324484" y="50926"/>
                </a:lnTo>
                <a:lnTo>
                  <a:pt x="850392" y="50926"/>
                </a:lnTo>
                <a:lnTo>
                  <a:pt x="850392" y="45847"/>
                </a:lnTo>
                <a:lnTo>
                  <a:pt x="846462" y="27914"/>
                </a:lnTo>
                <a:lnTo>
                  <a:pt x="835723" y="13350"/>
                </a:lnTo>
                <a:lnTo>
                  <a:pt x="819745" y="3573"/>
                </a:lnTo>
                <a:lnTo>
                  <a:pt x="800099" y="0"/>
                </a:lnTo>
                <a:close/>
              </a:path>
              <a:path w="850900" h="334010">
                <a:moveTo>
                  <a:pt x="772032" y="264922"/>
                </a:moveTo>
                <a:lnTo>
                  <a:pt x="713358" y="264922"/>
                </a:lnTo>
                <a:lnTo>
                  <a:pt x="721129" y="266688"/>
                </a:lnTo>
                <a:lnTo>
                  <a:pt x="727329" y="271335"/>
                </a:lnTo>
                <a:lnTo>
                  <a:pt x="731432" y="277887"/>
                </a:lnTo>
                <a:lnTo>
                  <a:pt x="732917" y="285369"/>
                </a:lnTo>
                <a:lnTo>
                  <a:pt x="731432" y="292433"/>
                </a:lnTo>
                <a:lnTo>
                  <a:pt x="727328" y="298069"/>
                </a:lnTo>
                <a:lnTo>
                  <a:pt x="721129" y="301799"/>
                </a:lnTo>
                <a:lnTo>
                  <a:pt x="713358" y="303149"/>
                </a:lnTo>
                <a:lnTo>
                  <a:pt x="772032" y="303149"/>
                </a:lnTo>
                <a:lnTo>
                  <a:pt x="764262" y="301799"/>
                </a:lnTo>
                <a:lnTo>
                  <a:pt x="758062" y="298069"/>
                </a:lnTo>
                <a:lnTo>
                  <a:pt x="753959" y="292433"/>
                </a:lnTo>
                <a:lnTo>
                  <a:pt x="752474" y="285369"/>
                </a:lnTo>
                <a:lnTo>
                  <a:pt x="753959" y="277887"/>
                </a:lnTo>
                <a:lnTo>
                  <a:pt x="758062" y="271335"/>
                </a:lnTo>
                <a:lnTo>
                  <a:pt x="764262" y="266688"/>
                </a:lnTo>
                <a:lnTo>
                  <a:pt x="772032" y="264922"/>
                </a:lnTo>
                <a:close/>
              </a:path>
              <a:path w="850900" h="334010">
                <a:moveTo>
                  <a:pt x="850392" y="264922"/>
                </a:moveTo>
                <a:lnTo>
                  <a:pt x="772032" y="264922"/>
                </a:lnTo>
                <a:lnTo>
                  <a:pt x="779803" y="266688"/>
                </a:lnTo>
                <a:lnTo>
                  <a:pt x="786003" y="271335"/>
                </a:lnTo>
                <a:lnTo>
                  <a:pt x="790106" y="277887"/>
                </a:lnTo>
                <a:lnTo>
                  <a:pt x="791591" y="285369"/>
                </a:lnTo>
                <a:lnTo>
                  <a:pt x="790106" y="292433"/>
                </a:lnTo>
                <a:lnTo>
                  <a:pt x="786002" y="298069"/>
                </a:lnTo>
                <a:lnTo>
                  <a:pt x="779803" y="301799"/>
                </a:lnTo>
                <a:lnTo>
                  <a:pt x="772032" y="303149"/>
                </a:lnTo>
                <a:lnTo>
                  <a:pt x="847546" y="303149"/>
                </a:lnTo>
                <a:lnTo>
                  <a:pt x="850392" y="290449"/>
                </a:lnTo>
                <a:lnTo>
                  <a:pt x="850392" y="264922"/>
                </a:lnTo>
                <a:close/>
              </a:path>
              <a:path w="850900" h="334010">
                <a:moveTo>
                  <a:pt x="145414" y="208915"/>
                </a:moveTo>
                <a:lnTo>
                  <a:pt x="83946" y="208915"/>
                </a:lnTo>
                <a:lnTo>
                  <a:pt x="91717" y="210661"/>
                </a:lnTo>
                <a:lnTo>
                  <a:pt x="97917" y="215265"/>
                </a:lnTo>
                <a:lnTo>
                  <a:pt x="102020" y="221773"/>
                </a:lnTo>
                <a:lnTo>
                  <a:pt x="103505" y="229235"/>
                </a:lnTo>
                <a:lnTo>
                  <a:pt x="102020" y="236372"/>
                </a:lnTo>
                <a:lnTo>
                  <a:pt x="97916" y="242046"/>
                </a:lnTo>
                <a:lnTo>
                  <a:pt x="91717" y="245790"/>
                </a:lnTo>
                <a:lnTo>
                  <a:pt x="83946" y="247142"/>
                </a:lnTo>
                <a:lnTo>
                  <a:pt x="145414" y="247142"/>
                </a:lnTo>
                <a:lnTo>
                  <a:pt x="137207" y="245790"/>
                </a:lnTo>
                <a:lnTo>
                  <a:pt x="130047" y="242046"/>
                </a:lnTo>
                <a:lnTo>
                  <a:pt x="124983" y="236372"/>
                </a:lnTo>
                <a:lnTo>
                  <a:pt x="123062" y="229235"/>
                </a:lnTo>
                <a:lnTo>
                  <a:pt x="124983" y="221773"/>
                </a:lnTo>
                <a:lnTo>
                  <a:pt x="130048" y="215265"/>
                </a:lnTo>
                <a:lnTo>
                  <a:pt x="137207" y="210661"/>
                </a:lnTo>
                <a:lnTo>
                  <a:pt x="145414" y="208915"/>
                </a:lnTo>
                <a:close/>
              </a:path>
              <a:path w="850900" h="334010">
                <a:moveTo>
                  <a:pt x="296544" y="208915"/>
                </a:moveTo>
                <a:lnTo>
                  <a:pt x="145414" y="208915"/>
                </a:lnTo>
                <a:lnTo>
                  <a:pt x="153205" y="210661"/>
                </a:lnTo>
                <a:lnTo>
                  <a:pt x="159448" y="215265"/>
                </a:lnTo>
                <a:lnTo>
                  <a:pt x="163595" y="221773"/>
                </a:lnTo>
                <a:lnTo>
                  <a:pt x="165100" y="229235"/>
                </a:lnTo>
                <a:lnTo>
                  <a:pt x="163595" y="236372"/>
                </a:lnTo>
                <a:lnTo>
                  <a:pt x="159448" y="242046"/>
                </a:lnTo>
                <a:lnTo>
                  <a:pt x="153205" y="245790"/>
                </a:lnTo>
                <a:lnTo>
                  <a:pt x="145414" y="247142"/>
                </a:lnTo>
                <a:lnTo>
                  <a:pt x="324484" y="247142"/>
                </a:lnTo>
                <a:lnTo>
                  <a:pt x="313047" y="244957"/>
                </a:lnTo>
                <a:lnTo>
                  <a:pt x="304228" y="239188"/>
                </a:lnTo>
                <a:lnTo>
                  <a:pt x="298553" y="231014"/>
                </a:lnTo>
                <a:lnTo>
                  <a:pt x="296578" y="221773"/>
                </a:lnTo>
                <a:lnTo>
                  <a:pt x="296544" y="208915"/>
                </a:lnTo>
                <a:close/>
              </a:path>
              <a:path w="850900" h="334010">
                <a:moveTo>
                  <a:pt x="850392" y="208915"/>
                </a:moveTo>
                <a:lnTo>
                  <a:pt x="794384" y="208915"/>
                </a:lnTo>
                <a:lnTo>
                  <a:pt x="794343" y="221773"/>
                </a:lnTo>
                <a:lnTo>
                  <a:pt x="791940" y="231014"/>
                </a:lnTo>
                <a:lnTo>
                  <a:pt x="785304" y="239188"/>
                </a:lnTo>
                <a:lnTo>
                  <a:pt x="775525" y="244957"/>
                </a:lnTo>
                <a:lnTo>
                  <a:pt x="763651" y="247142"/>
                </a:lnTo>
                <a:lnTo>
                  <a:pt x="850392" y="247142"/>
                </a:lnTo>
                <a:lnTo>
                  <a:pt x="850392" y="208915"/>
                </a:lnTo>
                <a:close/>
              </a:path>
              <a:path w="850900" h="334010">
                <a:moveTo>
                  <a:pt x="850392" y="155448"/>
                </a:moveTo>
                <a:lnTo>
                  <a:pt x="794384" y="155448"/>
                </a:lnTo>
                <a:lnTo>
                  <a:pt x="794384" y="193675"/>
                </a:lnTo>
                <a:lnTo>
                  <a:pt x="850392" y="193675"/>
                </a:lnTo>
                <a:lnTo>
                  <a:pt x="850392" y="155448"/>
                </a:lnTo>
                <a:close/>
              </a:path>
              <a:path w="850900" h="334010">
                <a:moveTo>
                  <a:pt x="145414" y="152908"/>
                </a:moveTo>
                <a:lnTo>
                  <a:pt x="83946" y="152908"/>
                </a:lnTo>
                <a:lnTo>
                  <a:pt x="91717" y="154257"/>
                </a:lnTo>
                <a:lnTo>
                  <a:pt x="97917" y="157987"/>
                </a:lnTo>
                <a:lnTo>
                  <a:pt x="102020" y="163623"/>
                </a:lnTo>
                <a:lnTo>
                  <a:pt x="103505" y="170687"/>
                </a:lnTo>
                <a:lnTo>
                  <a:pt x="102020" y="177772"/>
                </a:lnTo>
                <a:lnTo>
                  <a:pt x="97917" y="183451"/>
                </a:lnTo>
                <a:lnTo>
                  <a:pt x="91717" y="187225"/>
                </a:lnTo>
                <a:lnTo>
                  <a:pt x="83946" y="188595"/>
                </a:lnTo>
                <a:lnTo>
                  <a:pt x="145414" y="188595"/>
                </a:lnTo>
                <a:lnTo>
                  <a:pt x="137207" y="187225"/>
                </a:lnTo>
                <a:lnTo>
                  <a:pt x="130047" y="183451"/>
                </a:lnTo>
                <a:lnTo>
                  <a:pt x="124983" y="177772"/>
                </a:lnTo>
                <a:lnTo>
                  <a:pt x="123062" y="170687"/>
                </a:lnTo>
                <a:lnTo>
                  <a:pt x="124983" y="163623"/>
                </a:lnTo>
                <a:lnTo>
                  <a:pt x="130048" y="157987"/>
                </a:lnTo>
                <a:lnTo>
                  <a:pt x="137207" y="154257"/>
                </a:lnTo>
                <a:lnTo>
                  <a:pt x="145414" y="152908"/>
                </a:lnTo>
                <a:close/>
              </a:path>
              <a:path w="850900" h="334010">
                <a:moveTo>
                  <a:pt x="850392" y="152908"/>
                </a:moveTo>
                <a:lnTo>
                  <a:pt x="145414" y="152908"/>
                </a:lnTo>
                <a:lnTo>
                  <a:pt x="153205" y="154257"/>
                </a:lnTo>
                <a:lnTo>
                  <a:pt x="159448" y="157987"/>
                </a:lnTo>
                <a:lnTo>
                  <a:pt x="163595" y="163623"/>
                </a:lnTo>
                <a:lnTo>
                  <a:pt x="165100" y="170687"/>
                </a:lnTo>
                <a:lnTo>
                  <a:pt x="163595" y="177772"/>
                </a:lnTo>
                <a:lnTo>
                  <a:pt x="159448" y="183451"/>
                </a:lnTo>
                <a:lnTo>
                  <a:pt x="153205" y="187225"/>
                </a:lnTo>
                <a:lnTo>
                  <a:pt x="145414" y="188595"/>
                </a:lnTo>
                <a:lnTo>
                  <a:pt x="296544" y="188595"/>
                </a:lnTo>
                <a:lnTo>
                  <a:pt x="296544" y="155448"/>
                </a:lnTo>
                <a:lnTo>
                  <a:pt x="850392" y="155448"/>
                </a:lnTo>
                <a:lnTo>
                  <a:pt x="850392" y="152908"/>
                </a:lnTo>
                <a:close/>
              </a:path>
              <a:path w="850900" h="334010">
                <a:moveTo>
                  <a:pt x="850392" y="101854"/>
                </a:moveTo>
                <a:lnTo>
                  <a:pt x="794384" y="101854"/>
                </a:lnTo>
                <a:lnTo>
                  <a:pt x="794384" y="140081"/>
                </a:lnTo>
                <a:lnTo>
                  <a:pt x="850392" y="140081"/>
                </a:lnTo>
                <a:lnTo>
                  <a:pt x="850392" y="101854"/>
                </a:lnTo>
                <a:close/>
              </a:path>
              <a:path w="850900" h="334010">
                <a:moveTo>
                  <a:pt x="145414" y="96774"/>
                </a:moveTo>
                <a:lnTo>
                  <a:pt x="83946" y="96774"/>
                </a:lnTo>
                <a:lnTo>
                  <a:pt x="91717" y="98143"/>
                </a:lnTo>
                <a:lnTo>
                  <a:pt x="97917" y="101917"/>
                </a:lnTo>
                <a:lnTo>
                  <a:pt x="102020" y="107596"/>
                </a:lnTo>
                <a:lnTo>
                  <a:pt x="103505" y="114681"/>
                </a:lnTo>
                <a:lnTo>
                  <a:pt x="102020" y="122142"/>
                </a:lnTo>
                <a:lnTo>
                  <a:pt x="97917" y="128650"/>
                </a:lnTo>
                <a:lnTo>
                  <a:pt x="91717" y="133254"/>
                </a:lnTo>
                <a:lnTo>
                  <a:pt x="83946" y="135000"/>
                </a:lnTo>
                <a:lnTo>
                  <a:pt x="145414" y="135000"/>
                </a:lnTo>
                <a:lnTo>
                  <a:pt x="137207" y="133254"/>
                </a:lnTo>
                <a:lnTo>
                  <a:pt x="130047" y="128650"/>
                </a:lnTo>
                <a:lnTo>
                  <a:pt x="124983" y="122142"/>
                </a:lnTo>
                <a:lnTo>
                  <a:pt x="123062" y="114681"/>
                </a:lnTo>
                <a:lnTo>
                  <a:pt x="124983" y="107596"/>
                </a:lnTo>
                <a:lnTo>
                  <a:pt x="130048" y="101917"/>
                </a:lnTo>
                <a:lnTo>
                  <a:pt x="137207" y="98143"/>
                </a:lnTo>
                <a:lnTo>
                  <a:pt x="145414" y="96774"/>
                </a:lnTo>
                <a:close/>
              </a:path>
              <a:path w="850900" h="334010">
                <a:moveTo>
                  <a:pt x="850392" y="96774"/>
                </a:moveTo>
                <a:lnTo>
                  <a:pt x="145414" y="96774"/>
                </a:lnTo>
                <a:lnTo>
                  <a:pt x="153205" y="98143"/>
                </a:lnTo>
                <a:lnTo>
                  <a:pt x="159448" y="101917"/>
                </a:lnTo>
                <a:lnTo>
                  <a:pt x="163595" y="107596"/>
                </a:lnTo>
                <a:lnTo>
                  <a:pt x="165100" y="114681"/>
                </a:lnTo>
                <a:lnTo>
                  <a:pt x="163595" y="122142"/>
                </a:lnTo>
                <a:lnTo>
                  <a:pt x="159448" y="128650"/>
                </a:lnTo>
                <a:lnTo>
                  <a:pt x="153205" y="133254"/>
                </a:lnTo>
                <a:lnTo>
                  <a:pt x="145414" y="135000"/>
                </a:lnTo>
                <a:lnTo>
                  <a:pt x="296544" y="135000"/>
                </a:lnTo>
                <a:lnTo>
                  <a:pt x="296544" y="101854"/>
                </a:lnTo>
                <a:lnTo>
                  <a:pt x="850392" y="101854"/>
                </a:lnTo>
                <a:lnTo>
                  <a:pt x="850392" y="96774"/>
                </a:lnTo>
                <a:close/>
              </a:path>
              <a:path w="850900" h="334010">
                <a:moveTo>
                  <a:pt x="850392" y="50926"/>
                </a:moveTo>
                <a:lnTo>
                  <a:pt x="763651" y="50926"/>
                </a:lnTo>
                <a:lnTo>
                  <a:pt x="775525" y="53129"/>
                </a:lnTo>
                <a:lnTo>
                  <a:pt x="785304" y="58928"/>
                </a:lnTo>
                <a:lnTo>
                  <a:pt x="791940" y="67107"/>
                </a:lnTo>
                <a:lnTo>
                  <a:pt x="794384" y="76454"/>
                </a:lnTo>
                <a:lnTo>
                  <a:pt x="794384" y="86613"/>
                </a:lnTo>
                <a:lnTo>
                  <a:pt x="850392" y="86613"/>
                </a:lnTo>
                <a:lnTo>
                  <a:pt x="850392" y="5092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39567" y="2967227"/>
            <a:ext cx="850900" cy="334010"/>
          </a:xfrm>
          <a:custGeom>
            <a:avLst/>
            <a:gdLst/>
            <a:ahLst/>
            <a:cxnLst/>
            <a:rect l="l" t="t" r="r" b="b"/>
            <a:pathLst>
              <a:path w="850900" h="334010">
                <a:moveTo>
                  <a:pt x="800099" y="0"/>
                </a:moveTo>
                <a:lnTo>
                  <a:pt x="50292" y="0"/>
                </a:lnTo>
                <a:lnTo>
                  <a:pt x="30646" y="3573"/>
                </a:lnTo>
                <a:lnTo>
                  <a:pt x="14668" y="13350"/>
                </a:lnTo>
                <a:lnTo>
                  <a:pt x="3929" y="27914"/>
                </a:lnTo>
                <a:lnTo>
                  <a:pt x="0" y="45847"/>
                </a:lnTo>
                <a:lnTo>
                  <a:pt x="0" y="290449"/>
                </a:lnTo>
                <a:lnTo>
                  <a:pt x="3929" y="307984"/>
                </a:lnTo>
                <a:lnTo>
                  <a:pt x="14668" y="321675"/>
                </a:lnTo>
                <a:lnTo>
                  <a:pt x="30646" y="330579"/>
                </a:lnTo>
                <a:lnTo>
                  <a:pt x="50292" y="333756"/>
                </a:lnTo>
                <a:lnTo>
                  <a:pt x="800099" y="333756"/>
                </a:lnTo>
                <a:lnTo>
                  <a:pt x="819745" y="330579"/>
                </a:lnTo>
                <a:lnTo>
                  <a:pt x="835723" y="321675"/>
                </a:lnTo>
                <a:lnTo>
                  <a:pt x="846462" y="307984"/>
                </a:lnTo>
                <a:lnTo>
                  <a:pt x="847546" y="303149"/>
                </a:lnTo>
                <a:lnTo>
                  <a:pt x="713358" y="303149"/>
                </a:lnTo>
                <a:lnTo>
                  <a:pt x="705588" y="301799"/>
                </a:lnTo>
                <a:lnTo>
                  <a:pt x="699389" y="298069"/>
                </a:lnTo>
                <a:lnTo>
                  <a:pt x="695285" y="292433"/>
                </a:lnTo>
                <a:lnTo>
                  <a:pt x="693801" y="285369"/>
                </a:lnTo>
                <a:lnTo>
                  <a:pt x="695285" y="277887"/>
                </a:lnTo>
                <a:lnTo>
                  <a:pt x="699388" y="271335"/>
                </a:lnTo>
                <a:lnTo>
                  <a:pt x="705588" y="266688"/>
                </a:lnTo>
                <a:lnTo>
                  <a:pt x="713358" y="264922"/>
                </a:lnTo>
                <a:lnTo>
                  <a:pt x="850392" y="264922"/>
                </a:lnTo>
                <a:lnTo>
                  <a:pt x="850392" y="247142"/>
                </a:lnTo>
                <a:lnTo>
                  <a:pt x="83946" y="247142"/>
                </a:lnTo>
                <a:lnTo>
                  <a:pt x="75739" y="245790"/>
                </a:lnTo>
                <a:lnTo>
                  <a:pt x="68579" y="242046"/>
                </a:lnTo>
                <a:lnTo>
                  <a:pt x="63515" y="236372"/>
                </a:lnTo>
                <a:lnTo>
                  <a:pt x="61594" y="229235"/>
                </a:lnTo>
                <a:lnTo>
                  <a:pt x="63515" y="221773"/>
                </a:lnTo>
                <a:lnTo>
                  <a:pt x="68580" y="215264"/>
                </a:lnTo>
                <a:lnTo>
                  <a:pt x="75739" y="210661"/>
                </a:lnTo>
                <a:lnTo>
                  <a:pt x="83946" y="208914"/>
                </a:lnTo>
                <a:lnTo>
                  <a:pt x="850392" y="208914"/>
                </a:lnTo>
                <a:lnTo>
                  <a:pt x="850392" y="193675"/>
                </a:lnTo>
                <a:lnTo>
                  <a:pt x="296544" y="193675"/>
                </a:lnTo>
                <a:lnTo>
                  <a:pt x="296544" y="188595"/>
                </a:lnTo>
                <a:lnTo>
                  <a:pt x="83946" y="188595"/>
                </a:lnTo>
                <a:lnTo>
                  <a:pt x="75739" y="187225"/>
                </a:lnTo>
                <a:lnTo>
                  <a:pt x="68579" y="183451"/>
                </a:lnTo>
                <a:lnTo>
                  <a:pt x="63515" y="177772"/>
                </a:lnTo>
                <a:lnTo>
                  <a:pt x="61594" y="170687"/>
                </a:lnTo>
                <a:lnTo>
                  <a:pt x="63515" y="163623"/>
                </a:lnTo>
                <a:lnTo>
                  <a:pt x="68580" y="157988"/>
                </a:lnTo>
                <a:lnTo>
                  <a:pt x="75739" y="154257"/>
                </a:lnTo>
                <a:lnTo>
                  <a:pt x="83946" y="152908"/>
                </a:lnTo>
                <a:lnTo>
                  <a:pt x="850392" y="152908"/>
                </a:lnTo>
                <a:lnTo>
                  <a:pt x="850392" y="140081"/>
                </a:lnTo>
                <a:lnTo>
                  <a:pt x="296544" y="140081"/>
                </a:lnTo>
                <a:lnTo>
                  <a:pt x="296544" y="135000"/>
                </a:lnTo>
                <a:lnTo>
                  <a:pt x="83946" y="135000"/>
                </a:lnTo>
                <a:lnTo>
                  <a:pt x="75739" y="133254"/>
                </a:lnTo>
                <a:lnTo>
                  <a:pt x="68579" y="128650"/>
                </a:lnTo>
                <a:lnTo>
                  <a:pt x="63515" y="122142"/>
                </a:lnTo>
                <a:lnTo>
                  <a:pt x="61594" y="114681"/>
                </a:lnTo>
                <a:lnTo>
                  <a:pt x="63515" y="107596"/>
                </a:lnTo>
                <a:lnTo>
                  <a:pt x="68580" y="101917"/>
                </a:lnTo>
                <a:lnTo>
                  <a:pt x="75739" y="98143"/>
                </a:lnTo>
                <a:lnTo>
                  <a:pt x="83946" y="96774"/>
                </a:lnTo>
                <a:lnTo>
                  <a:pt x="850392" y="96774"/>
                </a:lnTo>
                <a:lnTo>
                  <a:pt x="850392" y="86613"/>
                </a:lnTo>
                <a:lnTo>
                  <a:pt x="296544" y="86613"/>
                </a:lnTo>
                <a:lnTo>
                  <a:pt x="296544" y="76454"/>
                </a:lnTo>
                <a:lnTo>
                  <a:pt x="298553" y="67107"/>
                </a:lnTo>
                <a:lnTo>
                  <a:pt x="304228" y="58928"/>
                </a:lnTo>
                <a:lnTo>
                  <a:pt x="313047" y="53129"/>
                </a:lnTo>
                <a:lnTo>
                  <a:pt x="324484" y="50926"/>
                </a:lnTo>
                <a:lnTo>
                  <a:pt x="850392" y="50926"/>
                </a:lnTo>
                <a:lnTo>
                  <a:pt x="850392" y="45847"/>
                </a:lnTo>
                <a:lnTo>
                  <a:pt x="846462" y="27914"/>
                </a:lnTo>
                <a:lnTo>
                  <a:pt x="835723" y="13350"/>
                </a:lnTo>
                <a:lnTo>
                  <a:pt x="819745" y="3573"/>
                </a:lnTo>
                <a:lnTo>
                  <a:pt x="800099" y="0"/>
                </a:lnTo>
                <a:close/>
              </a:path>
              <a:path w="850900" h="334010">
                <a:moveTo>
                  <a:pt x="772032" y="264922"/>
                </a:moveTo>
                <a:lnTo>
                  <a:pt x="713358" y="264922"/>
                </a:lnTo>
                <a:lnTo>
                  <a:pt x="721129" y="266688"/>
                </a:lnTo>
                <a:lnTo>
                  <a:pt x="727329" y="271335"/>
                </a:lnTo>
                <a:lnTo>
                  <a:pt x="731432" y="277887"/>
                </a:lnTo>
                <a:lnTo>
                  <a:pt x="732917" y="285369"/>
                </a:lnTo>
                <a:lnTo>
                  <a:pt x="731432" y="292433"/>
                </a:lnTo>
                <a:lnTo>
                  <a:pt x="727328" y="298069"/>
                </a:lnTo>
                <a:lnTo>
                  <a:pt x="721129" y="301799"/>
                </a:lnTo>
                <a:lnTo>
                  <a:pt x="713358" y="303149"/>
                </a:lnTo>
                <a:lnTo>
                  <a:pt x="772032" y="303149"/>
                </a:lnTo>
                <a:lnTo>
                  <a:pt x="764262" y="301799"/>
                </a:lnTo>
                <a:lnTo>
                  <a:pt x="758062" y="298069"/>
                </a:lnTo>
                <a:lnTo>
                  <a:pt x="753959" y="292433"/>
                </a:lnTo>
                <a:lnTo>
                  <a:pt x="752474" y="285369"/>
                </a:lnTo>
                <a:lnTo>
                  <a:pt x="753959" y="277887"/>
                </a:lnTo>
                <a:lnTo>
                  <a:pt x="758062" y="271335"/>
                </a:lnTo>
                <a:lnTo>
                  <a:pt x="764262" y="266688"/>
                </a:lnTo>
                <a:lnTo>
                  <a:pt x="772032" y="264922"/>
                </a:lnTo>
                <a:close/>
              </a:path>
              <a:path w="850900" h="334010">
                <a:moveTo>
                  <a:pt x="850392" y="264922"/>
                </a:moveTo>
                <a:lnTo>
                  <a:pt x="772032" y="264922"/>
                </a:lnTo>
                <a:lnTo>
                  <a:pt x="779803" y="266688"/>
                </a:lnTo>
                <a:lnTo>
                  <a:pt x="786003" y="271335"/>
                </a:lnTo>
                <a:lnTo>
                  <a:pt x="790106" y="277887"/>
                </a:lnTo>
                <a:lnTo>
                  <a:pt x="791591" y="285369"/>
                </a:lnTo>
                <a:lnTo>
                  <a:pt x="790106" y="292433"/>
                </a:lnTo>
                <a:lnTo>
                  <a:pt x="786002" y="298069"/>
                </a:lnTo>
                <a:lnTo>
                  <a:pt x="779803" y="301799"/>
                </a:lnTo>
                <a:lnTo>
                  <a:pt x="772032" y="303149"/>
                </a:lnTo>
                <a:lnTo>
                  <a:pt x="847546" y="303149"/>
                </a:lnTo>
                <a:lnTo>
                  <a:pt x="850392" y="290449"/>
                </a:lnTo>
                <a:lnTo>
                  <a:pt x="850392" y="264922"/>
                </a:lnTo>
                <a:close/>
              </a:path>
              <a:path w="850900" h="334010">
                <a:moveTo>
                  <a:pt x="145414" y="208914"/>
                </a:moveTo>
                <a:lnTo>
                  <a:pt x="83946" y="208914"/>
                </a:lnTo>
                <a:lnTo>
                  <a:pt x="91717" y="210661"/>
                </a:lnTo>
                <a:lnTo>
                  <a:pt x="97917" y="215264"/>
                </a:lnTo>
                <a:lnTo>
                  <a:pt x="102020" y="221773"/>
                </a:lnTo>
                <a:lnTo>
                  <a:pt x="103505" y="229235"/>
                </a:lnTo>
                <a:lnTo>
                  <a:pt x="102020" y="236372"/>
                </a:lnTo>
                <a:lnTo>
                  <a:pt x="97917" y="242046"/>
                </a:lnTo>
                <a:lnTo>
                  <a:pt x="91717" y="245790"/>
                </a:lnTo>
                <a:lnTo>
                  <a:pt x="83946" y="247142"/>
                </a:lnTo>
                <a:lnTo>
                  <a:pt x="145414" y="247142"/>
                </a:lnTo>
                <a:lnTo>
                  <a:pt x="137207" y="245790"/>
                </a:lnTo>
                <a:lnTo>
                  <a:pt x="130047" y="242046"/>
                </a:lnTo>
                <a:lnTo>
                  <a:pt x="124983" y="236372"/>
                </a:lnTo>
                <a:lnTo>
                  <a:pt x="123062" y="229235"/>
                </a:lnTo>
                <a:lnTo>
                  <a:pt x="124983" y="221773"/>
                </a:lnTo>
                <a:lnTo>
                  <a:pt x="130048" y="215264"/>
                </a:lnTo>
                <a:lnTo>
                  <a:pt x="137207" y="210661"/>
                </a:lnTo>
                <a:lnTo>
                  <a:pt x="145414" y="208914"/>
                </a:lnTo>
                <a:close/>
              </a:path>
              <a:path w="850900" h="334010">
                <a:moveTo>
                  <a:pt x="296544" y="208914"/>
                </a:moveTo>
                <a:lnTo>
                  <a:pt x="145414" y="208914"/>
                </a:lnTo>
                <a:lnTo>
                  <a:pt x="153205" y="210661"/>
                </a:lnTo>
                <a:lnTo>
                  <a:pt x="159448" y="215264"/>
                </a:lnTo>
                <a:lnTo>
                  <a:pt x="163595" y="221773"/>
                </a:lnTo>
                <a:lnTo>
                  <a:pt x="165100" y="229235"/>
                </a:lnTo>
                <a:lnTo>
                  <a:pt x="163595" y="236372"/>
                </a:lnTo>
                <a:lnTo>
                  <a:pt x="159448" y="242046"/>
                </a:lnTo>
                <a:lnTo>
                  <a:pt x="153205" y="245790"/>
                </a:lnTo>
                <a:lnTo>
                  <a:pt x="145414" y="247142"/>
                </a:lnTo>
                <a:lnTo>
                  <a:pt x="324484" y="247142"/>
                </a:lnTo>
                <a:lnTo>
                  <a:pt x="313047" y="244957"/>
                </a:lnTo>
                <a:lnTo>
                  <a:pt x="304228" y="239188"/>
                </a:lnTo>
                <a:lnTo>
                  <a:pt x="298553" y="231014"/>
                </a:lnTo>
                <a:lnTo>
                  <a:pt x="296578" y="221773"/>
                </a:lnTo>
                <a:lnTo>
                  <a:pt x="296544" y="208914"/>
                </a:lnTo>
                <a:close/>
              </a:path>
              <a:path w="850900" h="334010">
                <a:moveTo>
                  <a:pt x="850392" y="208914"/>
                </a:moveTo>
                <a:lnTo>
                  <a:pt x="794384" y="208914"/>
                </a:lnTo>
                <a:lnTo>
                  <a:pt x="794343" y="221773"/>
                </a:lnTo>
                <a:lnTo>
                  <a:pt x="791940" y="231014"/>
                </a:lnTo>
                <a:lnTo>
                  <a:pt x="785304" y="239188"/>
                </a:lnTo>
                <a:lnTo>
                  <a:pt x="775525" y="244957"/>
                </a:lnTo>
                <a:lnTo>
                  <a:pt x="763651" y="247142"/>
                </a:lnTo>
                <a:lnTo>
                  <a:pt x="850392" y="247142"/>
                </a:lnTo>
                <a:lnTo>
                  <a:pt x="850392" y="208914"/>
                </a:lnTo>
                <a:close/>
              </a:path>
              <a:path w="850900" h="334010">
                <a:moveTo>
                  <a:pt x="850392" y="155448"/>
                </a:moveTo>
                <a:lnTo>
                  <a:pt x="794384" y="155448"/>
                </a:lnTo>
                <a:lnTo>
                  <a:pt x="794384" y="193675"/>
                </a:lnTo>
                <a:lnTo>
                  <a:pt x="850392" y="193675"/>
                </a:lnTo>
                <a:lnTo>
                  <a:pt x="850392" y="155448"/>
                </a:lnTo>
                <a:close/>
              </a:path>
              <a:path w="850900" h="334010">
                <a:moveTo>
                  <a:pt x="145414" y="152908"/>
                </a:moveTo>
                <a:lnTo>
                  <a:pt x="83946" y="152908"/>
                </a:lnTo>
                <a:lnTo>
                  <a:pt x="91717" y="154257"/>
                </a:lnTo>
                <a:lnTo>
                  <a:pt x="97917" y="157988"/>
                </a:lnTo>
                <a:lnTo>
                  <a:pt x="102020" y="163623"/>
                </a:lnTo>
                <a:lnTo>
                  <a:pt x="103505" y="170687"/>
                </a:lnTo>
                <a:lnTo>
                  <a:pt x="102020" y="177772"/>
                </a:lnTo>
                <a:lnTo>
                  <a:pt x="97917" y="183451"/>
                </a:lnTo>
                <a:lnTo>
                  <a:pt x="91717" y="187225"/>
                </a:lnTo>
                <a:lnTo>
                  <a:pt x="83946" y="188595"/>
                </a:lnTo>
                <a:lnTo>
                  <a:pt x="145414" y="188595"/>
                </a:lnTo>
                <a:lnTo>
                  <a:pt x="137207" y="187225"/>
                </a:lnTo>
                <a:lnTo>
                  <a:pt x="130047" y="183451"/>
                </a:lnTo>
                <a:lnTo>
                  <a:pt x="124983" y="177772"/>
                </a:lnTo>
                <a:lnTo>
                  <a:pt x="123062" y="170687"/>
                </a:lnTo>
                <a:lnTo>
                  <a:pt x="124983" y="163623"/>
                </a:lnTo>
                <a:lnTo>
                  <a:pt x="130048" y="157988"/>
                </a:lnTo>
                <a:lnTo>
                  <a:pt x="137207" y="154257"/>
                </a:lnTo>
                <a:lnTo>
                  <a:pt x="145414" y="152908"/>
                </a:lnTo>
                <a:close/>
              </a:path>
              <a:path w="850900" h="334010">
                <a:moveTo>
                  <a:pt x="850392" y="152908"/>
                </a:moveTo>
                <a:lnTo>
                  <a:pt x="145414" y="152908"/>
                </a:lnTo>
                <a:lnTo>
                  <a:pt x="153205" y="154257"/>
                </a:lnTo>
                <a:lnTo>
                  <a:pt x="159448" y="157988"/>
                </a:lnTo>
                <a:lnTo>
                  <a:pt x="163595" y="163623"/>
                </a:lnTo>
                <a:lnTo>
                  <a:pt x="165100" y="170687"/>
                </a:lnTo>
                <a:lnTo>
                  <a:pt x="163595" y="177772"/>
                </a:lnTo>
                <a:lnTo>
                  <a:pt x="159448" y="183451"/>
                </a:lnTo>
                <a:lnTo>
                  <a:pt x="153205" y="187225"/>
                </a:lnTo>
                <a:lnTo>
                  <a:pt x="145414" y="188595"/>
                </a:lnTo>
                <a:lnTo>
                  <a:pt x="296544" y="188595"/>
                </a:lnTo>
                <a:lnTo>
                  <a:pt x="296544" y="155448"/>
                </a:lnTo>
                <a:lnTo>
                  <a:pt x="850392" y="155448"/>
                </a:lnTo>
                <a:lnTo>
                  <a:pt x="850392" y="152908"/>
                </a:lnTo>
                <a:close/>
              </a:path>
              <a:path w="850900" h="334010">
                <a:moveTo>
                  <a:pt x="850392" y="101854"/>
                </a:moveTo>
                <a:lnTo>
                  <a:pt x="794384" y="101854"/>
                </a:lnTo>
                <a:lnTo>
                  <a:pt x="794384" y="140081"/>
                </a:lnTo>
                <a:lnTo>
                  <a:pt x="850392" y="140081"/>
                </a:lnTo>
                <a:lnTo>
                  <a:pt x="850392" y="101854"/>
                </a:lnTo>
                <a:close/>
              </a:path>
              <a:path w="850900" h="334010">
                <a:moveTo>
                  <a:pt x="145414" y="96774"/>
                </a:moveTo>
                <a:lnTo>
                  <a:pt x="83946" y="96774"/>
                </a:lnTo>
                <a:lnTo>
                  <a:pt x="91717" y="98143"/>
                </a:lnTo>
                <a:lnTo>
                  <a:pt x="97917" y="101917"/>
                </a:lnTo>
                <a:lnTo>
                  <a:pt x="102020" y="107596"/>
                </a:lnTo>
                <a:lnTo>
                  <a:pt x="103505" y="114681"/>
                </a:lnTo>
                <a:lnTo>
                  <a:pt x="102020" y="122142"/>
                </a:lnTo>
                <a:lnTo>
                  <a:pt x="97917" y="128650"/>
                </a:lnTo>
                <a:lnTo>
                  <a:pt x="91717" y="133254"/>
                </a:lnTo>
                <a:lnTo>
                  <a:pt x="83946" y="135000"/>
                </a:lnTo>
                <a:lnTo>
                  <a:pt x="145414" y="135000"/>
                </a:lnTo>
                <a:lnTo>
                  <a:pt x="137207" y="133254"/>
                </a:lnTo>
                <a:lnTo>
                  <a:pt x="130047" y="128650"/>
                </a:lnTo>
                <a:lnTo>
                  <a:pt x="124983" y="122142"/>
                </a:lnTo>
                <a:lnTo>
                  <a:pt x="123062" y="114681"/>
                </a:lnTo>
                <a:lnTo>
                  <a:pt x="124983" y="107596"/>
                </a:lnTo>
                <a:lnTo>
                  <a:pt x="130048" y="101917"/>
                </a:lnTo>
                <a:lnTo>
                  <a:pt x="137207" y="98143"/>
                </a:lnTo>
                <a:lnTo>
                  <a:pt x="145414" y="96774"/>
                </a:lnTo>
                <a:close/>
              </a:path>
              <a:path w="850900" h="334010">
                <a:moveTo>
                  <a:pt x="850392" y="96774"/>
                </a:moveTo>
                <a:lnTo>
                  <a:pt x="145414" y="96774"/>
                </a:lnTo>
                <a:lnTo>
                  <a:pt x="153205" y="98143"/>
                </a:lnTo>
                <a:lnTo>
                  <a:pt x="159448" y="101917"/>
                </a:lnTo>
                <a:lnTo>
                  <a:pt x="163595" y="107596"/>
                </a:lnTo>
                <a:lnTo>
                  <a:pt x="165100" y="114681"/>
                </a:lnTo>
                <a:lnTo>
                  <a:pt x="163595" y="122142"/>
                </a:lnTo>
                <a:lnTo>
                  <a:pt x="159448" y="128650"/>
                </a:lnTo>
                <a:lnTo>
                  <a:pt x="153205" y="133254"/>
                </a:lnTo>
                <a:lnTo>
                  <a:pt x="145414" y="135000"/>
                </a:lnTo>
                <a:lnTo>
                  <a:pt x="296544" y="135000"/>
                </a:lnTo>
                <a:lnTo>
                  <a:pt x="296544" y="101854"/>
                </a:lnTo>
                <a:lnTo>
                  <a:pt x="850392" y="101854"/>
                </a:lnTo>
                <a:lnTo>
                  <a:pt x="850392" y="96774"/>
                </a:lnTo>
                <a:close/>
              </a:path>
              <a:path w="850900" h="334010">
                <a:moveTo>
                  <a:pt x="850392" y="50926"/>
                </a:moveTo>
                <a:lnTo>
                  <a:pt x="763651" y="50926"/>
                </a:lnTo>
                <a:lnTo>
                  <a:pt x="775525" y="53129"/>
                </a:lnTo>
                <a:lnTo>
                  <a:pt x="785304" y="58928"/>
                </a:lnTo>
                <a:lnTo>
                  <a:pt x="791940" y="67107"/>
                </a:lnTo>
                <a:lnTo>
                  <a:pt x="794384" y="76454"/>
                </a:lnTo>
                <a:lnTo>
                  <a:pt x="794384" y="86613"/>
                </a:lnTo>
                <a:lnTo>
                  <a:pt x="850392" y="86613"/>
                </a:lnTo>
                <a:lnTo>
                  <a:pt x="850392" y="5092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93920" y="2993135"/>
            <a:ext cx="914400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4776" y="3270503"/>
            <a:ext cx="916305" cy="391795"/>
          </a:xfrm>
          <a:custGeom>
            <a:avLst/>
            <a:gdLst/>
            <a:ahLst/>
            <a:cxnLst/>
            <a:rect l="l" t="t" r="r" b="b"/>
            <a:pathLst>
              <a:path w="916304" h="391795">
                <a:moveTo>
                  <a:pt x="778510" y="0"/>
                </a:moveTo>
                <a:lnTo>
                  <a:pt x="137413" y="0"/>
                </a:lnTo>
                <a:lnTo>
                  <a:pt x="93959" y="7000"/>
                </a:lnTo>
                <a:lnTo>
                  <a:pt x="56235" y="26497"/>
                </a:lnTo>
                <a:lnTo>
                  <a:pt x="26497" y="56235"/>
                </a:lnTo>
                <a:lnTo>
                  <a:pt x="7000" y="93959"/>
                </a:lnTo>
                <a:lnTo>
                  <a:pt x="0" y="137413"/>
                </a:lnTo>
                <a:lnTo>
                  <a:pt x="0" y="254254"/>
                </a:lnTo>
                <a:lnTo>
                  <a:pt x="7000" y="297708"/>
                </a:lnTo>
                <a:lnTo>
                  <a:pt x="26497" y="335432"/>
                </a:lnTo>
                <a:lnTo>
                  <a:pt x="56235" y="365170"/>
                </a:lnTo>
                <a:lnTo>
                  <a:pt x="93959" y="384667"/>
                </a:lnTo>
                <a:lnTo>
                  <a:pt x="137413" y="391668"/>
                </a:lnTo>
                <a:lnTo>
                  <a:pt x="778510" y="391668"/>
                </a:lnTo>
                <a:lnTo>
                  <a:pt x="821964" y="384667"/>
                </a:lnTo>
                <a:lnTo>
                  <a:pt x="859688" y="365170"/>
                </a:lnTo>
                <a:lnTo>
                  <a:pt x="889426" y="335432"/>
                </a:lnTo>
                <a:lnTo>
                  <a:pt x="908923" y="297708"/>
                </a:lnTo>
                <a:lnTo>
                  <a:pt x="915924" y="254254"/>
                </a:lnTo>
                <a:lnTo>
                  <a:pt x="915924" y="137413"/>
                </a:lnTo>
                <a:lnTo>
                  <a:pt x="908923" y="93959"/>
                </a:lnTo>
                <a:lnTo>
                  <a:pt x="889426" y="56235"/>
                </a:lnTo>
                <a:lnTo>
                  <a:pt x="859688" y="26497"/>
                </a:lnTo>
                <a:lnTo>
                  <a:pt x="821964" y="7000"/>
                </a:lnTo>
                <a:lnTo>
                  <a:pt x="7785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84776" y="3270503"/>
            <a:ext cx="916305" cy="391795"/>
          </a:xfrm>
          <a:custGeom>
            <a:avLst/>
            <a:gdLst/>
            <a:ahLst/>
            <a:cxnLst/>
            <a:rect l="l" t="t" r="r" b="b"/>
            <a:pathLst>
              <a:path w="916304" h="391795">
                <a:moveTo>
                  <a:pt x="861695" y="0"/>
                </a:moveTo>
                <a:lnTo>
                  <a:pt x="54228" y="0"/>
                </a:lnTo>
                <a:lnTo>
                  <a:pt x="33057" y="4198"/>
                </a:lnTo>
                <a:lnTo>
                  <a:pt x="15827" y="15684"/>
                </a:lnTo>
                <a:lnTo>
                  <a:pt x="4240" y="32789"/>
                </a:lnTo>
                <a:lnTo>
                  <a:pt x="0" y="53848"/>
                </a:lnTo>
                <a:lnTo>
                  <a:pt x="0" y="340868"/>
                </a:lnTo>
                <a:lnTo>
                  <a:pt x="4240" y="361396"/>
                </a:lnTo>
                <a:lnTo>
                  <a:pt x="15827" y="377459"/>
                </a:lnTo>
                <a:lnTo>
                  <a:pt x="33057" y="387927"/>
                </a:lnTo>
                <a:lnTo>
                  <a:pt x="54228" y="391668"/>
                </a:lnTo>
                <a:lnTo>
                  <a:pt x="861695" y="391668"/>
                </a:lnTo>
                <a:lnTo>
                  <a:pt x="882866" y="387927"/>
                </a:lnTo>
                <a:lnTo>
                  <a:pt x="900096" y="377459"/>
                </a:lnTo>
                <a:lnTo>
                  <a:pt x="911683" y="361396"/>
                </a:lnTo>
                <a:lnTo>
                  <a:pt x="912854" y="355727"/>
                </a:lnTo>
                <a:lnTo>
                  <a:pt x="768350" y="355727"/>
                </a:lnTo>
                <a:lnTo>
                  <a:pt x="759946" y="354151"/>
                </a:lnTo>
                <a:lnTo>
                  <a:pt x="753221" y="349789"/>
                </a:lnTo>
                <a:lnTo>
                  <a:pt x="748758" y="343189"/>
                </a:lnTo>
                <a:lnTo>
                  <a:pt x="747140" y="334899"/>
                </a:lnTo>
                <a:lnTo>
                  <a:pt x="748758" y="326112"/>
                </a:lnTo>
                <a:lnTo>
                  <a:pt x="753221" y="318420"/>
                </a:lnTo>
                <a:lnTo>
                  <a:pt x="759946" y="312967"/>
                </a:lnTo>
                <a:lnTo>
                  <a:pt x="768350" y="310896"/>
                </a:lnTo>
                <a:lnTo>
                  <a:pt x="915924" y="310896"/>
                </a:lnTo>
                <a:lnTo>
                  <a:pt x="915924" y="290068"/>
                </a:lnTo>
                <a:lnTo>
                  <a:pt x="90424" y="290068"/>
                </a:lnTo>
                <a:lnTo>
                  <a:pt x="81563" y="288472"/>
                </a:lnTo>
                <a:lnTo>
                  <a:pt x="73834" y="284067"/>
                </a:lnTo>
                <a:lnTo>
                  <a:pt x="68367" y="277423"/>
                </a:lnTo>
                <a:lnTo>
                  <a:pt x="66294" y="269113"/>
                </a:lnTo>
                <a:lnTo>
                  <a:pt x="68367" y="260326"/>
                </a:lnTo>
                <a:lnTo>
                  <a:pt x="73834" y="252634"/>
                </a:lnTo>
                <a:lnTo>
                  <a:pt x="81563" y="247181"/>
                </a:lnTo>
                <a:lnTo>
                  <a:pt x="90424" y="245110"/>
                </a:lnTo>
                <a:lnTo>
                  <a:pt x="915924" y="245110"/>
                </a:lnTo>
                <a:lnTo>
                  <a:pt x="915924" y="227203"/>
                </a:lnTo>
                <a:lnTo>
                  <a:pt x="319404" y="227203"/>
                </a:lnTo>
                <a:lnTo>
                  <a:pt x="319404" y="221234"/>
                </a:lnTo>
                <a:lnTo>
                  <a:pt x="90424" y="221234"/>
                </a:lnTo>
                <a:lnTo>
                  <a:pt x="81563" y="219638"/>
                </a:lnTo>
                <a:lnTo>
                  <a:pt x="73834" y="215233"/>
                </a:lnTo>
                <a:lnTo>
                  <a:pt x="68367" y="208589"/>
                </a:lnTo>
                <a:lnTo>
                  <a:pt x="66294" y="200279"/>
                </a:lnTo>
                <a:lnTo>
                  <a:pt x="68367" y="191988"/>
                </a:lnTo>
                <a:lnTo>
                  <a:pt x="73834" y="185388"/>
                </a:lnTo>
                <a:lnTo>
                  <a:pt x="81563" y="181026"/>
                </a:lnTo>
                <a:lnTo>
                  <a:pt x="90424" y="179450"/>
                </a:lnTo>
                <a:lnTo>
                  <a:pt x="915924" y="179450"/>
                </a:lnTo>
                <a:lnTo>
                  <a:pt x="915924" y="164465"/>
                </a:lnTo>
                <a:lnTo>
                  <a:pt x="319404" y="164465"/>
                </a:lnTo>
                <a:lnTo>
                  <a:pt x="319404" y="158496"/>
                </a:lnTo>
                <a:lnTo>
                  <a:pt x="90424" y="158496"/>
                </a:lnTo>
                <a:lnTo>
                  <a:pt x="81563" y="156442"/>
                </a:lnTo>
                <a:lnTo>
                  <a:pt x="73834" y="151018"/>
                </a:lnTo>
                <a:lnTo>
                  <a:pt x="68367" y="143333"/>
                </a:lnTo>
                <a:lnTo>
                  <a:pt x="66294" y="134493"/>
                </a:lnTo>
                <a:lnTo>
                  <a:pt x="68367" y="126202"/>
                </a:lnTo>
                <a:lnTo>
                  <a:pt x="73834" y="119602"/>
                </a:lnTo>
                <a:lnTo>
                  <a:pt x="81563" y="115240"/>
                </a:lnTo>
                <a:lnTo>
                  <a:pt x="90424" y="113665"/>
                </a:lnTo>
                <a:lnTo>
                  <a:pt x="915924" y="113665"/>
                </a:lnTo>
                <a:lnTo>
                  <a:pt x="915924" y="101600"/>
                </a:lnTo>
                <a:lnTo>
                  <a:pt x="319404" y="101600"/>
                </a:lnTo>
                <a:lnTo>
                  <a:pt x="319404" y="89662"/>
                </a:lnTo>
                <a:lnTo>
                  <a:pt x="321571" y="78730"/>
                </a:lnTo>
                <a:lnTo>
                  <a:pt x="327691" y="69167"/>
                </a:lnTo>
                <a:lnTo>
                  <a:pt x="337192" y="62390"/>
                </a:lnTo>
                <a:lnTo>
                  <a:pt x="349503" y="59817"/>
                </a:lnTo>
                <a:lnTo>
                  <a:pt x="915924" y="59817"/>
                </a:lnTo>
                <a:lnTo>
                  <a:pt x="915924" y="53848"/>
                </a:lnTo>
                <a:lnTo>
                  <a:pt x="911683" y="32789"/>
                </a:lnTo>
                <a:lnTo>
                  <a:pt x="900096" y="15684"/>
                </a:lnTo>
                <a:lnTo>
                  <a:pt x="882866" y="4198"/>
                </a:lnTo>
                <a:lnTo>
                  <a:pt x="861695" y="0"/>
                </a:lnTo>
                <a:close/>
              </a:path>
              <a:path w="916304" h="391795">
                <a:moveTo>
                  <a:pt x="831596" y="310896"/>
                </a:moveTo>
                <a:lnTo>
                  <a:pt x="768350" y="310896"/>
                </a:lnTo>
                <a:lnTo>
                  <a:pt x="776680" y="312967"/>
                </a:lnTo>
                <a:lnTo>
                  <a:pt x="783367" y="318420"/>
                </a:lnTo>
                <a:lnTo>
                  <a:pt x="787816" y="326112"/>
                </a:lnTo>
                <a:lnTo>
                  <a:pt x="789432" y="334899"/>
                </a:lnTo>
                <a:lnTo>
                  <a:pt x="787816" y="343189"/>
                </a:lnTo>
                <a:lnTo>
                  <a:pt x="783367" y="349789"/>
                </a:lnTo>
                <a:lnTo>
                  <a:pt x="776680" y="354151"/>
                </a:lnTo>
                <a:lnTo>
                  <a:pt x="768350" y="355727"/>
                </a:lnTo>
                <a:lnTo>
                  <a:pt x="831596" y="355727"/>
                </a:lnTo>
                <a:lnTo>
                  <a:pt x="823212" y="354151"/>
                </a:lnTo>
                <a:lnTo>
                  <a:pt x="816530" y="349789"/>
                </a:lnTo>
                <a:lnTo>
                  <a:pt x="812111" y="343189"/>
                </a:lnTo>
                <a:lnTo>
                  <a:pt x="810513" y="334899"/>
                </a:lnTo>
                <a:lnTo>
                  <a:pt x="812111" y="326112"/>
                </a:lnTo>
                <a:lnTo>
                  <a:pt x="816530" y="318420"/>
                </a:lnTo>
                <a:lnTo>
                  <a:pt x="823212" y="312967"/>
                </a:lnTo>
                <a:lnTo>
                  <a:pt x="831596" y="310896"/>
                </a:lnTo>
                <a:close/>
              </a:path>
              <a:path w="916304" h="391795">
                <a:moveTo>
                  <a:pt x="915924" y="310896"/>
                </a:moveTo>
                <a:lnTo>
                  <a:pt x="831596" y="310896"/>
                </a:lnTo>
                <a:lnTo>
                  <a:pt x="839979" y="312967"/>
                </a:lnTo>
                <a:lnTo>
                  <a:pt x="846661" y="318420"/>
                </a:lnTo>
                <a:lnTo>
                  <a:pt x="851080" y="326112"/>
                </a:lnTo>
                <a:lnTo>
                  <a:pt x="852677" y="334899"/>
                </a:lnTo>
                <a:lnTo>
                  <a:pt x="851080" y="343189"/>
                </a:lnTo>
                <a:lnTo>
                  <a:pt x="846661" y="349789"/>
                </a:lnTo>
                <a:lnTo>
                  <a:pt x="839979" y="354151"/>
                </a:lnTo>
                <a:lnTo>
                  <a:pt x="831596" y="355727"/>
                </a:lnTo>
                <a:lnTo>
                  <a:pt x="912854" y="355727"/>
                </a:lnTo>
                <a:lnTo>
                  <a:pt x="915924" y="340868"/>
                </a:lnTo>
                <a:lnTo>
                  <a:pt x="915924" y="310896"/>
                </a:lnTo>
                <a:close/>
              </a:path>
              <a:path w="916304" h="391795">
                <a:moveTo>
                  <a:pt x="156718" y="245110"/>
                </a:moveTo>
                <a:lnTo>
                  <a:pt x="90424" y="245110"/>
                </a:lnTo>
                <a:lnTo>
                  <a:pt x="98807" y="247181"/>
                </a:lnTo>
                <a:lnTo>
                  <a:pt x="105489" y="252634"/>
                </a:lnTo>
                <a:lnTo>
                  <a:pt x="109908" y="260326"/>
                </a:lnTo>
                <a:lnTo>
                  <a:pt x="111506" y="269113"/>
                </a:lnTo>
                <a:lnTo>
                  <a:pt x="109908" y="277423"/>
                </a:lnTo>
                <a:lnTo>
                  <a:pt x="105489" y="284067"/>
                </a:lnTo>
                <a:lnTo>
                  <a:pt x="98807" y="288472"/>
                </a:lnTo>
                <a:lnTo>
                  <a:pt x="90424" y="290068"/>
                </a:lnTo>
                <a:lnTo>
                  <a:pt x="156718" y="290068"/>
                </a:lnTo>
                <a:lnTo>
                  <a:pt x="147857" y="288472"/>
                </a:lnTo>
                <a:lnTo>
                  <a:pt x="140128" y="284067"/>
                </a:lnTo>
                <a:lnTo>
                  <a:pt x="134661" y="277423"/>
                </a:lnTo>
                <a:lnTo>
                  <a:pt x="132587" y="269113"/>
                </a:lnTo>
                <a:lnTo>
                  <a:pt x="134661" y="260326"/>
                </a:lnTo>
                <a:lnTo>
                  <a:pt x="140128" y="252634"/>
                </a:lnTo>
                <a:lnTo>
                  <a:pt x="147857" y="247181"/>
                </a:lnTo>
                <a:lnTo>
                  <a:pt x="156718" y="245110"/>
                </a:lnTo>
                <a:close/>
              </a:path>
              <a:path w="916304" h="391795">
                <a:moveTo>
                  <a:pt x="319404" y="245110"/>
                </a:moveTo>
                <a:lnTo>
                  <a:pt x="156718" y="245110"/>
                </a:lnTo>
                <a:lnTo>
                  <a:pt x="165101" y="247181"/>
                </a:lnTo>
                <a:lnTo>
                  <a:pt x="171783" y="252634"/>
                </a:lnTo>
                <a:lnTo>
                  <a:pt x="176202" y="260326"/>
                </a:lnTo>
                <a:lnTo>
                  <a:pt x="177800" y="269113"/>
                </a:lnTo>
                <a:lnTo>
                  <a:pt x="176202" y="277423"/>
                </a:lnTo>
                <a:lnTo>
                  <a:pt x="171783" y="284067"/>
                </a:lnTo>
                <a:lnTo>
                  <a:pt x="165101" y="288472"/>
                </a:lnTo>
                <a:lnTo>
                  <a:pt x="156718" y="290068"/>
                </a:lnTo>
                <a:lnTo>
                  <a:pt x="349503" y="290068"/>
                </a:lnTo>
                <a:lnTo>
                  <a:pt x="337192" y="287492"/>
                </a:lnTo>
                <a:lnTo>
                  <a:pt x="327691" y="280701"/>
                </a:lnTo>
                <a:lnTo>
                  <a:pt x="321571" y="271101"/>
                </a:lnTo>
                <a:lnTo>
                  <a:pt x="319450" y="260326"/>
                </a:lnTo>
                <a:lnTo>
                  <a:pt x="319404" y="245110"/>
                </a:lnTo>
                <a:close/>
              </a:path>
              <a:path w="916304" h="391795">
                <a:moveTo>
                  <a:pt x="915924" y="245110"/>
                </a:moveTo>
                <a:lnTo>
                  <a:pt x="855726" y="245110"/>
                </a:lnTo>
                <a:lnTo>
                  <a:pt x="855670" y="260326"/>
                </a:lnTo>
                <a:lnTo>
                  <a:pt x="853082" y="271101"/>
                </a:lnTo>
                <a:lnTo>
                  <a:pt x="845915" y="280701"/>
                </a:lnTo>
                <a:lnTo>
                  <a:pt x="835366" y="287492"/>
                </a:lnTo>
                <a:lnTo>
                  <a:pt x="822578" y="290068"/>
                </a:lnTo>
                <a:lnTo>
                  <a:pt x="915924" y="290068"/>
                </a:lnTo>
                <a:lnTo>
                  <a:pt x="915924" y="245110"/>
                </a:lnTo>
                <a:close/>
              </a:path>
              <a:path w="916304" h="391795">
                <a:moveTo>
                  <a:pt x="915924" y="182372"/>
                </a:moveTo>
                <a:lnTo>
                  <a:pt x="855726" y="182372"/>
                </a:lnTo>
                <a:lnTo>
                  <a:pt x="855726" y="227203"/>
                </a:lnTo>
                <a:lnTo>
                  <a:pt x="915924" y="227203"/>
                </a:lnTo>
                <a:lnTo>
                  <a:pt x="915924" y="182372"/>
                </a:lnTo>
                <a:close/>
              </a:path>
              <a:path w="916304" h="391795">
                <a:moveTo>
                  <a:pt x="156718" y="179450"/>
                </a:moveTo>
                <a:lnTo>
                  <a:pt x="90424" y="179450"/>
                </a:lnTo>
                <a:lnTo>
                  <a:pt x="98807" y="181026"/>
                </a:lnTo>
                <a:lnTo>
                  <a:pt x="105489" y="185388"/>
                </a:lnTo>
                <a:lnTo>
                  <a:pt x="109908" y="191988"/>
                </a:lnTo>
                <a:lnTo>
                  <a:pt x="111506" y="200279"/>
                </a:lnTo>
                <a:lnTo>
                  <a:pt x="109908" y="208589"/>
                </a:lnTo>
                <a:lnTo>
                  <a:pt x="105489" y="215233"/>
                </a:lnTo>
                <a:lnTo>
                  <a:pt x="98807" y="219638"/>
                </a:lnTo>
                <a:lnTo>
                  <a:pt x="90424" y="221234"/>
                </a:lnTo>
                <a:lnTo>
                  <a:pt x="156718" y="221234"/>
                </a:lnTo>
                <a:lnTo>
                  <a:pt x="147857" y="219638"/>
                </a:lnTo>
                <a:lnTo>
                  <a:pt x="140128" y="215233"/>
                </a:lnTo>
                <a:lnTo>
                  <a:pt x="134661" y="208589"/>
                </a:lnTo>
                <a:lnTo>
                  <a:pt x="132587" y="200279"/>
                </a:lnTo>
                <a:lnTo>
                  <a:pt x="134661" y="191988"/>
                </a:lnTo>
                <a:lnTo>
                  <a:pt x="140128" y="185388"/>
                </a:lnTo>
                <a:lnTo>
                  <a:pt x="147857" y="181026"/>
                </a:lnTo>
                <a:lnTo>
                  <a:pt x="156718" y="179450"/>
                </a:lnTo>
                <a:close/>
              </a:path>
              <a:path w="916304" h="391795">
                <a:moveTo>
                  <a:pt x="915924" y="179450"/>
                </a:moveTo>
                <a:lnTo>
                  <a:pt x="156718" y="179450"/>
                </a:lnTo>
                <a:lnTo>
                  <a:pt x="165101" y="181026"/>
                </a:lnTo>
                <a:lnTo>
                  <a:pt x="171783" y="185388"/>
                </a:lnTo>
                <a:lnTo>
                  <a:pt x="176202" y="191988"/>
                </a:lnTo>
                <a:lnTo>
                  <a:pt x="177800" y="200279"/>
                </a:lnTo>
                <a:lnTo>
                  <a:pt x="176202" y="208589"/>
                </a:lnTo>
                <a:lnTo>
                  <a:pt x="171783" y="215233"/>
                </a:lnTo>
                <a:lnTo>
                  <a:pt x="165101" y="219638"/>
                </a:lnTo>
                <a:lnTo>
                  <a:pt x="156718" y="221234"/>
                </a:lnTo>
                <a:lnTo>
                  <a:pt x="319404" y="221234"/>
                </a:lnTo>
                <a:lnTo>
                  <a:pt x="319404" y="182372"/>
                </a:lnTo>
                <a:lnTo>
                  <a:pt x="915924" y="182372"/>
                </a:lnTo>
                <a:lnTo>
                  <a:pt x="915924" y="179450"/>
                </a:lnTo>
                <a:close/>
              </a:path>
              <a:path w="916304" h="391795">
                <a:moveTo>
                  <a:pt x="915924" y="119634"/>
                </a:moveTo>
                <a:lnTo>
                  <a:pt x="855726" y="119634"/>
                </a:lnTo>
                <a:lnTo>
                  <a:pt x="855726" y="164465"/>
                </a:lnTo>
                <a:lnTo>
                  <a:pt x="915924" y="164465"/>
                </a:lnTo>
                <a:lnTo>
                  <a:pt x="915924" y="119634"/>
                </a:lnTo>
                <a:close/>
              </a:path>
              <a:path w="916304" h="391795">
                <a:moveTo>
                  <a:pt x="156718" y="113665"/>
                </a:moveTo>
                <a:lnTo>
                  <a:pt x="90424" y="113665"/>
                </a:lnTo>
                <a:lnTo>
                  <a:pt x="98807" y="115240"/>
                </a:lnTo>
                <a:lnTo>
                  <a:pt x="105489" y="119602"/>
                </a:lnTo>
                <a:lnTo>
                  <a:pt x="109908" y="126202"/>
                </a:lnTo>
                <a:lnTo>
                  <a:pt x="111506" y="134493"/>
                </a:lnTo>
                <a:lnTo>
                  <a:pt x="109908" y="143333"/>
                </a:lnTo>
                <a:lnTo>
                  <a:pt x="105489" y="151018"/>
                </a:lnTo>
                <a:lnTo>
                  <a:pt x="98807" y="156442"/>
                </a:lnTo>
                <a:lnTo>
                  <a:pt x="90424" y="158496"/>
                </a:lnTo>
                <a:lnTo>
                  <a:pt x="156718" y="158496"/>
                </a:lnTo>
                <a:lnTo>
                  <a:pt x="147857" y="156442"/>
                </a:lnTo>
                <a:lnTo>
                  <a:pt x="140128" y="151018"/>
                </a:lnTo>
                <a:lnTo>
                  <a:pt x="134661" y="143333"/>
                </a:lnTo>
                <a:lnTo>
                  <a:pt x="132587" y="134493"/>
                </a:lnTo>
                <a:lnTo>
                  <a:pt x="134661" y="126202"/>
                </a:lnTo>
                <a:lnTo>
                  <a:pt x="140128" y="119602"/>
                </a:lnTo>
                <a:lnTo>
                  <a:pt x="147857" y="115240"/>
                </a:lnTo>
                <a:lnTo>
                  <a:pt x="156718" y="113665"/>
                </a:lnTo>
                <a:close/>
              </a:path>
              <a:path w="916304" h="391795">
                <a:moveTo>
                  <a:pt x="915924" y="113665"/>
                </a:moveTo>
                <a:lnTo>
                  <a:pt x="156718" y="113665"/>
                </a:lnTo>
                <a:lnTo>
                  <a:pt x="165101" y="115240"/>
                </a:lnTo>
                <a:lnTo>
                  <a:pt x="171783" y="119602"/>
                </a:lnTo>
                <a:lnTo>
                  <a:pt x="176202" y="126202"/>
                </a:lnTo>
                <a:lnTo>
                  <a:pt x="177800" y="134493"/>
                </a:lnTo>
                <a:lnTo>
                  <a:pt x="176202" y="143333"/>
                </a:lnTo>
                <a:lnTo>
                  <a:pt x="171783" y="151018"/>
                </a:lnTo>
                <a:lnTo>
                  <a:pt x="165101" y="156442"/>
                </a:lnTo>
                <a:lnTo>
                  <a:pt x="156718" y="158496"/>
                </a:lnTo>
                <a:lnTo>
                  <a:pt x="319404" y="158496"/>
                </a:lnTo>
                <a:lnTo>
                  <a:pt x="319404" y="119634"/>
                </a:lnTo>
                <a:lnTo>
                  <a:pt x="915924" y="119634"/>
                </a:lnTo>
                <a:lnTo>
                  <a:pt x="915924" y="113665"/>
                </a:lnTo>
                <a:close/>
              </a:path>
              <a:path w="916304" h="391795">
                <a:moveTo>
                  <a:pt x="915924" y="59817"/>
                </a:moveTo>
                <a:lnTo>
                  <a:pt x="822578" y="59817"/>
                </a:lnTo>
                <a:lnTo>
                  <a:pt x="835366" y="62390"/>
                </a:lnTo>
                <a:lnTo>
                  <a:pt x="845915" y="69167"/>
                </a:lnTo>
                <a:lnTo>
                  <a:pt x="853082" y="78730"/>
                </a:lnTo>
                <a:lnTo>
                  <a:pt x="855726" y="89662"/>
                </a:lnTo>
                <a:lnTo>
                  <a:pt x="855726" y="101600"/>
                </a:lnTo>
                <a:lnTo>
                  <a:pt x="915924" y="101600"/>
                </a:lnTo>
                <a:lnTo>
                  <a:pt x="915924" y="5981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8320" y="1729739"/>
            <a:ext cx="1703832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77211" y="2058923"/>
            <a:ext cx="1143000" cy="6797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22805" y="1809115"/>
            <a:ext cx="3892550" cy="14274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43890" marR="2292985" indent="-279400">
              <a:lnSpc>
                <a:spcPts val="2590"/>
              </a:lnSpc>
              <a:spcBef>
                <a:spcPts val="425"/>
              </a:spcBef>
            </a:pPr>
            <a:r>
              <a:rPr sz="2400" spc="-160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2400" spc="-27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2400" spc="-55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2400" spc="-31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2400" spc="-25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spc="-50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2400" spc="-29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400" spc="-200" dirty="0">
                <a:solidFill>
                  <a:srgbClr val="FFFFFF"/>
                </a:solidFill>
                <a:latin typeface="Arial Black"/>
                <a:cs typeface="Arial Black"/>
              </a:rPr>
              <a:t>ft  </a:t>
            </a:r>
            <a:r>
              <a:rPr sz="2400" spc="-330" dirty="0">
                <a:solidFill>
                  <a:srgbClr val="FFFFFF"/>
                </a:solidFill>
                <a:latin typeface="Arial Black"/>
                <a:cs typeface="Arial Black"/>
              </a:rPr>
              <a:t>Azure</a:t>
            </a:r>
            <a:endParaRPr sz="24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  <a:tabLst>
                <a:tab pos="1073785" algn="l"/>
                <a:tab pos="2130425" algn="l"/>
              </a:tabLst>
            </a:pPr>
            <a:r>
              <a:rPr sz="1200" spc="-165" dirty="0">
                <a:solidFill>
                  <a:srgbClr val="FFFFFF"/>
                </a:solidFill>
                <a:latin typeface="Arial Black"/>
                <a:cs typeface="Arial Black"/>
              </a:rPr>
              <a:t>&lt;subnet</a:t>
            </a:r>
            <a:r>
              <a:rPr sz="12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25" dirty="0">
                <a:solidFill>
                  <a:srgbClr val="FFFFFF"/>
                </a:solidFill>
                <a:latin typeface="Arial Black"/>
                <a:cs typeface="Arial Black"/>
              </a:rPr>
              <a:t>X&gt;	</a:t>
            </a:r>
            <a:r>
              <a:rPr sz="1200" spc="-165" dirty="0">
                <a:solidFill>
                  <a:srgbClr val="FFFFFF"/>
                </a:solidFill>
                <a:latin typeface="Arial Black"/>
                <a:cs typeface="Arial Black"/>
              </a:rPr>
              <a:t>&lt;subnet</a:t>
            </a:r>
            <a:r>
              <a:rPr sz="12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50" dirty="0">
                <a:solidFill>
                  <a:srgbClr val="FFFFFF"/>
                </a:solidFill>
                <a:latin typeface="Arial Black"/>
                <a:cs typeface="Arial Black"/>
              </a:rPr>
              <a:t>Y&gt;	</a:t>
            </a:r>
            <a:r>
              <a:rPr sz="1200" spc="-165" dirty="0">
                <a:solidFill>
                  <a:srgbClr val="FFFFFF"/>
                </a:solidFill>
                <a:latin typeface="Arial Black"/>
                <a:cs typeface="Arial Black"/>
              </a:rPr>
              <a:t>&lt;subnet</a:t>
            </a:r>
            <a:r>
              <a:rPr sz="12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 Black"/>
                <a:cs typeface="Arial Black"/>
              </a:rPr>
              <a:t>Z&gt;</a:t>
            </a:r>
            <a:endParaRPr sz="1200" dirty="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  <a:spcBef>
                <a:spcPts val="1090"/>
              </a:spcBef>
            </a:pPr>
            <a:r>
              <a:rPr sz="1200" spc="-175" dirty="0">
                <a:solidFill>
                  <a:srgbClr val="FFFFFF"/>
                </a:solidFill>
                <a:latin typeface="Arial Black"/>
                <a:cs typeface="Arial Black"/>
              </a:rPr>
              <a:t>DNS</a:t>
            </a:r>
            <a:r>
              <a:rPr sz="12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200" dirty="0">
                <a:solidFill>
                  <a:srgbClr val="FFFFFF"/>
                </a:solidFill>
                <a:latin typeface="Arial Black"/>
                <a:cs typeface="Arial Black"/>
              </a:rPr>
              <a:t>Server</a:t>
            </a:r>
            <a:endParaRPr sz="1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651492" y="4084320"/>
            <a:ext cx="1367155" cy="889000"/>
          </a:xfrm>
          <a:custGeom>
            <a:avLst/>
            <a:gdLst/>
            <a:ahLst/>
            <a:cxnLst/>
            <a:rect l="l" t="t" r="r" b="b"/>
            <a:pathLst>
              <a:path w="1367154" h="889000">
                <a:moveTo>
                  <a:pt x="596264" y="0"/>
                </a:moveTo>
                <a:lnTo>
                  <a:pt x="549010" y="2906"/>
                </a:lnTo>
                <a:lnTo>
                  <a:pt x="503494" y="11390"/>
                </a:lnTo>
                <a:lnTo>
                  <a:pt x="460074" y="25103"/>
                </a:lnTo>
                <a:lnTo>
                  <a:pt x="419103" y="43693"/>
                </a:lnTo>
                <a:lnTo>
                  <a:pt x="380936" y="66809"/>
                </a:lnTo>
                <a:lnTo>
                  <a:pt x="345930" y="94101"/>
                </a:lnTo>
                <a:lnTo>
                  <a:pt x="314439" y="125219"/>
                </a:lnTo>
                <a:lnTo>
                  <a:pt x="286819" y="159811"/>
                </a:lnTo>
                <a:lnTo>
                  <a:pt x="263424" y="197527"/>
                </a:lnTo>
                <a:lnTo>
                  <a:pt x="244609" y="238016"/>
                </a:lnTo>
                <a:lnTo>
                  <a:pt x="230731" y="280928"/>
                </a:lnTo>
                <a:lnTo>
                  <a:pt x="222143" y="325912"/>
                </a:lnTo>
                <a:lnTo>
                  <a:pt x="219201" y="372617"/>
                </a:lnTo>
                <a:lnTo>
                  <a:pt x="219201" y="391032"/>
                </a:lnTo>
                <a:lnTo>
                  <a:pt x="174596" y="401226"/>
                </a:lnTo>
                <a:lnTo>
                  <a:pt x="133248" y="418907"/>
                </a:lnTo>
                <a:lnTo>
                  <a:pt x="95987" y="443300"/>
                </a:lnTo>
                <a:lnTo>
                  <a:pt x="63642" y="473630"/>
                </a:lnTo>
                <a:lnTo>
                  <a:pt x="37042" y="509121"/>
                </a:lnTo>
                <a:lnTo>
                  <a:pt x="17016" y="548999"/>
                </a:lnTo>
                <a:lnTo>
                  <a:pt x="4392" y="592486"/>
                </a:lnTo>
                <a:lnTo>
                  <a:pt x="0" y="638809"/>
                </a:lnTo>
                <a:lnTo>
                  <a:pt x="4078" y="683103"/>
                </a:lnTo>
                <a:lnTo>
                  <a:pt x="15846" y="724918"/>
                </a:lnTo>
                <a:lnTo>
                  <a:pt x="34600" y="763542"/>
                </a:lnTo>
                <a:lnTo>
                  <a:pt x="59638" y="798266"/>
                </a:lnTo>
                <a:lnTo>
                  <a:pt x="90258" y="828377"/>
                </a:lnTo>
                <a:lnTo>
                  <a:pt x="125758" y="853167"/>
                </a:lnTo>
                <a:lnTo>
                  <a:pt x="165434" y="871923"/>
                </a:lnTo>
                <a:lnTo>
                  <a:pt x="208585" y="883934"/>
                </a:lnTo>
                <a:lnTo>
                  <a:pt x="254507" y="888491"/>
                </a:lnTo>
                <a:lnTo>
                  <a:pt x="1103249" y="888491"/>
                </a:lnTo>
                <a:lnTo>
                  <a:pt x="1151429" y="879089"/>
                </a:lnTo>
                <a:lnTo>
                  <a:pt x="1196463" y="862343"/>
                </a:lnTo>
                <a:lnTo>
                  <a:pt x="1237676" y="838933"/>
                </a:lnTo>
                <a:lnTo>
                  <a:pt x="1274395" y="809540"/>
                </a:lnTo>
                <a:lnTo>
                  <a:pt x="1305948" y="774845"/>
                </a:lnTo>
                <a:lnTo>
                  <a:pt x="1331660" y="735527"/>
                </a:lnTo>
                <a:lnTo>
                  <a:pt x="1350860" y="692268"/>
                </a:lnTo>
                <a:lnTo>
                  <a:pt x="1362873" y="645747"/>
                </a:lnTo>
                <a:lnTo>
                  <a:pt x="1367027" y="596645"/>
                </a:lnTo>
                <a:lnTo>
                  <a:pt x="1362528" y="546276"/>
                </a:lnTo>
                <a:lnTo>
                  <a:pt x="1349614" y="498578"/>
                </a:lnTo>
                <a:lnTo>
                  <a:pt x="1329166" y="454358"/>
                </a:lnTo>
                <a:lnTo>
                  <a:pt x="1302060" y="414424"/>
                </a:lnTo>
                <a:lnTo>
                  <a:pt x="1269176" y="379584"/>
                </a:lnTo>
                <a:lnTo>
                  <a:pt x="1231391" y="350646"/>
                </a:lnTo>
                <a:lnTo>
                  <a:pt x="1223650" y="297594"/>
                </a:lnTo>
                <a:lnTo>
                  <a:pt x="1204039" y="249697"/>
                </a:lnTo>
                <a:lnTo>
                  <a:pt x="1173974" y="208682"/>
                </a:lnTo>
                <a:lnTo>
                  <a:pt x="1134872" y="176275"/>
                </a:lnTo>
                <a:lnTo>
                  <a:pt x="1118581" y="167004"/>
                </a:lnTo>
                <a:lnTo>
                  <a:pt x="910081" y="167004"/>
                </a:lnTo>
                <a:lnTo>
                  <a:pt x="882200" y="131387"/>
                </a:lnTo>
                <a:lnTo>
                  <a:pt x="850332" y="99119"/>
                </a:lnTo>
                <a:lnTo>
                  <a:pt x="814851" y="70631"/>
                </a:lnTo>
                <a:lnTo>
                  <a:pt x="776128" y="46354"/>
                </a:lnTo>
                <a:lnTo>
                  <a:pt x="734536" y="26722"/>
                </a:lnTo>
                <a:lnTo>
                  <a:pt x="690447" y="12164"/>
                </a:lnTo>
                <a:lnTo>
                  <a:pt x="644232" y="3112"/>
                </a:lnTo>
                <a:lnTo>
                  <a:pt x="596264" y="0"/>
                </a:lnTo>
                <a:close/>
              </a:path>
              <a:path w="1367154" h="889000">
                <a:moveTo>
                  <a:pt x="1012316" y="139572"/>
                </a:moveTo>
                <a:lnTo>
                  <a:pt x="984823" y="141537"/>
                </a:lnTo>
                <a:lnTo>
                  <a:pt x="958389" y="147097"/>
                </a:lnTo>
                <a:lnTo>
                  <a:pt x="933360" y="155753"/>
                </a:lnTo>
                <a:lnTo>
                  <a:pt x="910081" y="167004"/>
                </a:lnTo>
                <a:lnTo>
                  <a:pt x="1118581" y="167004"/>
                </a:lnTo>
                <a:lnTo>
                  <a:pt x="1107096" y="160468"/>
                </a:lnTo>
                <a:lnTo>
                  <a:pt x="1077071" y="148970"/>
                </a:lnTo>
                <a:lnTo>
                  <a:pt x="1045307" y="141950"/>
                </a:lnTo>
                <a:lnTo>
                  <a:pt x="1012316" y="139572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5247" y="4265676"/>
            <a:ext cx="711707" cy="306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1635" y="4408932"/>
            <a:ext cx="481583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72343" y="4408932"/>
            <a:ext cx="269748" cy="306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59416" y="4295902"/>
            <a:ext cx="551180" cy="3302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9215" marR="5080" indent="-57150">
              <a:lnSpc>
                <a:spcPts val="1130"/>
              </a:lnSpc>
              <a:spcBef>
                <a:spcPts val="250"/>
              </a:spcBef>
            </a:pPr>
            <a:r>
              <a:rPr sz="1050" b="1" spc="-55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05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5" dirty="0">
                <a:solidFill>
                  <a:srgbClr val="FFFFFF"/>
                </a:solidFill>
                <a:latin typeface="Arial"/>
                <a:cs typeface="Arial"/>
              </a:rPr>
              <a:t>West  </a:t>
            </a:r>
            <a:r>
              <a:rPr sz="1050" b="1" spc="10" dirty="0">
                <a:solidFill>
                  <a:srgbClr val="FFFFFF"/>
                </a:solidFill>
                <a:latin typeface="Arial"/>
                <a:cs typeface="Arial"/>
              </a:rPr>
              <a:t>Vnet</a:t>
            </a:r>
            <a:r>
              <a:rPr sz="10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64140" y="4712208"/>
            <a:ext cx="141731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01000" y="4084320"/>
            <a:ext cx="1367155" cy="889000"/>
          </a:xfrm>
          <a:custGeom>
            <a:avLst/>
            <a:gdLst/>
            <a:ahLst/>
            <a:cxnLst/>
            <a:rect l="l" t="t" r="r" b="b"/>
            <a:pathLst>
              <a:path w="1367154" h="889000">
                <a:moveTo>
                  <a:pt x="596265" y="0"/>
                </a:moveTo>
                <a:lnTo>
                  <a:pt x="549010" y="2906"/>
                </a:lnTo>
                <a:lnTo>
                  <a:pt x="503494" y="11390"/>
                </a:lnTo>
                <a:lnTo>
                  <a:pt x="460074" y="25103"/>
                </a:lnTo>
                <a:lnTo>
                  <a:pt x="419103" y="43693"/>
                </a:lnTo>
                <a:lnTo>
                  <a:pt x="380936" y="66809"/>
                </a:lnTo>
                <a:lnTo>
                  <a:pt x="345930" y="94101"/>
                </a:lnTo>
                <a:lnTo>
                  <a:pt x="314439" y="125219"/>
                </a:lnTo>
                <a:lnTo>
                  <a:pt x="286819" y="159811"/>
                </a:lnTo>
                <a:lnTo>
                  <a:pt x="263424" y="197527"/>
                </a:lnTo>
                <a:lnTo>
                  <a:pt x="244609" y="238016"/>
                </a:lnTo>
                <a:lnTo>
                  <a:pt x="230731" y="280928"/>
                </a:lnTo>
                <a:lnTo>
                  <a:pt x="222143" y="325912"/>
                </a:lnTo>
                <a:lnTo>
                  <a:pt x="219201" y="372617"/>
                </a:lnTo>
                <a:lnTo>
                  <a:pt x="219201" y="391032"/>
                </a:lnTo>
                <a:lnTo>
                  <a:pt x="174560" y="401226"/>
                </a:lnTo>
                <a:lnTo>
                  <a:pt x="133195" y="418907"/>
                </a:lnTo>
                <a:lnTo>
                  <a:pt x="95932" y="443300"/>
                </a:lnTo>
                <a:lnTo>
                  <a:pt x="63595" y="473630"/>
                </a:lnTo>
                <a:lnTo>
                  <a:pt x="37009" y="509121"/>
                </a:lnTo>
                <a:lnTo>
                  <a:pt x="16998" y="548999"/>
                </a:lnTo>
                <a:lnTo>
                  <a:pt x="4386" y="592486"/>
                </a:lnTo>
                <a:lnTo>
                  <a:pt x="0" y="638809"/>
                </a:lnTo>
                <a:lnTo>
                  <a:pt x="4078" y="683103"/>
                </a:lnTo>
                <a:lnTo>
                  <a:pt x="15846" y="724918"/>
                </a:lnTo>
                <a:lnTo>
                  <a:pt x="34600" y="763542"/>
                </a:lnTo>
                <a:lnTo>
                  <a:pt x="59638" y="798266"/>
                </a:lnTo>
                <a:lnTo>
                  <a:pt x="90258" y="828377"/>
                </a:lnTo>
                <a:lnTo>
                  <a:pt x="125758" y="853167"/>
                </a:lnTo>
                <a:lnTo>
                  <a:pt x="165434" y="871923"/>
                </a:lnTo>
                <a:lnTo>
                  <a:pt x="208585" y="883934"/>
                </a:lnTo>
                <a:lnTo>
                  <a:pt x="254507" y="888491"/>
                </a:lnTo>
                <a:lnTo>
                  <a:pt x="1103249" y="888491"/>
                </a:lnTo>
                <a:lnTo>
                  <a:pt x="1151429" y="879089"/>
                </a:lnTo>
                <a:lnTo>
                  <a:pt x="1196463" y="862343"/>
                </a:lnTo>
                <a:lnTo>
                  <a:pt x="1237676" y="838933"/>
                </a:lnTo>
                <a:lnTo>
                  <a:pt x="1274395" y="809540"/>
                </a:lnTo>
                <a:lnTo>
                  <a:pt x="1305948" y="774845"/>
                </a:lnTo>
                <a:lnTo>
                  <a:pt x="1331660" y="735527"/>
                </a:lnTo>
                <a:lnTo>
                  <a:pt x="1350860" y="692268"/>
                </a:lnTo>
                <a:lnTo>
                  <a:pt x="1362873" y="645747"/>
                </a:lnTo>
                <a:lnTo>
                  <a:pt x="1367027" y="596645"/>
                </a:lnTo>
                <a:lnTo>
                  <a:pt x="1362528" y="546276"/>
                </a:lnTo>
                <a:lnTo>
                  <a:pt x="1349614" y="498578"/>
                </a:lnTo>
                <a:lnTo>
                  <a:pt x="1329166" y="454358"/>
                </a:lnTo>
                <a:lnTo>
                  <a:pt x="1302060" y="414424"/>
                </a:lnTo>
                <a:lnTo>
                  <a:pt x="1269176" y="379584"/>
                </a:lnTo>
                <a:lnTo>
                  <a:pt x="1231392" y="350646"/>
                </a:lnTo>
                <a:lnTo>
                  <a:pt x="1223650" y="297594"/>
                </a:lnTo>
                <a:lnTo>
                  <a:pt x="1204039" y="249697"/>
                </a:lnTo>
                <a:lnTo>
                  <a:pt x="1173974" y="208682"/>
                </a:lnTo>
                <a:lnTo>
                  <a:pt x="1134872" y="176275"/>
                </a:lnTo>
                <a:lnTo>
                  <a:pt x="1118581" y="167004"/>
                </a:lnTo>
                <a:lnTo>
                  <a:pt x="910081" y="167004"/>
                </a:lnTo>
                <a:lnTo>
                  <a:pt x="882200" y="131387"/>
                </a:lnTo>
                <a:lnTo>
                  <a:pt x="850332" y="99119"/>
                </a:lnTo>
                <a:lnTo>
                  <a:pt x="814851" y="70631"/>
                </a:lnTo>
                <a:lnTo>
                  <a:pt x="776128" y="46354"/>
                </a:lnTo>
                <a:lnTo>
                  <a:pt x="734536" y="26722"/>
                </a:lnTo>
                <a:lnTo>
                  <a:pt x="690447" y="12164"/>
                </a:lnTo>
                <a:lnTo>
                  <a:pt x="644232" y="3112"/>
                </a:lnTo>
                <a:lnTo>
                  <a:pt x="596265" y="0"/>
                </a:lnTo>
                <a:close/>
              </a:path>
              <a:path w="1367154" h="889000">
                <a:moveTo>
                  <a:pt x="1012317" y="139572"/>
                </a:moveTo>
                <a:lnTo>
                  <a:pt x="984823" y="141537"/>
                </a:lnTo>
                <a:lnTo>
                  <a:pt x="958389" y="147097"/>
                </a:lnTo>
                <a:lnTo>
                  <a:pt x="933360" y="155753"/>
                </a:lnTo>
                <a:lnTo>
                  <a:pt x="910081" y="167004"/>
                </a:lnTo>
                <a:lnTo>
                  <a:pt x="1118581" y="167004"/>
                </a:lnTo>
                <a:lnTo>
                  <a:pt x="1107096" y="160468"/>
                </a:lnTo>
                <a:lnTo>
                  <a:pt x="1077071" y="148970"/>
                </a:lnTo>
                <a:lnTo>
                  <a:pt x="1045307" y="141950"/>
                </a:lnTo>
                <a:lnTo>
                  <a:pt x="1012317" y="139572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4756" y="4265676"/>
            <a:ext cx="711707" cy="306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9619" y="4408932"/>
            <a:ext cx="481583" cy="306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20328" y="4408932"/>
            <a:ext cx="271272" cy="3063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8669" y="4295902"/>
            <a:ext cx="551180" cy="3302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7310" marR="5080" indent="-55244">
              <a:lnSpc>
                <a:spcPts val="1130"/>
              </a:lnSpc>
              <a:spcBef>
                <a:spcPts val="250"/>
              </a:spcBef>
            </a:pPr>
            <a:r>
              <a:rPr sz="1050" b="1" spc="-55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05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5" dirty="0">
                <a:solidFill>
                  <a:srgbClr val="FFFFFF"/>
                </a:solidFill>
                <a:latin typeface="Arial"/>
                <a:cs typeface="Arial"/>
              </a:rPr>
              <a:t>West  </a:t>
            </a:r>
            <a:r>
              <a:rPr sz="1050" b="1" spc="10" dirty="0">
                <a:solidFill>
                  <a:srgbClr val="FFFFFF"/>
                </a:solidFill>
                <a:latin typeface="Arial"/>
                <a:cs typeface="Arial"/>
              </a:rPr>
              <a:t>Vnet</a:t>
            </a:r>
            <a:r>
              <a:rPr sz="10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8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13647" y="4712208"/>
            <a:ext cx="140207" cy="1828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13876" y="3006851"/>
            <a:ext cx="1365885" cy="887094"/>
          </a:xfrm>
          <a:custGeom>
            <a:avLst/>
            <a:gdLst/>
            <a:ahLst/>
            <a:cxnLst/>
            <a:rect l="l" t="t" r="r" b="b"/>
            <a:pathLst>
              <a:path w="1365884" h="887095">
                <a:moveTo>
                  <a:pt x="595502" y="0"/>
                </a:moveTo>
                <a:lnTo>
                  <a:pt x="548306" y="2901"/>
                </a:lnTo>
                <a:lnTo>
                  <a:pt x="502849" y="11373"/>
                </a:lnTo>
                <a:lnTo>
                  <a:pt x="459484" y="25064"/>
                </a:lnTo>
                <a:lnTo>
                  <a:pt x="418568" y="43624"/>
                </a:lnTo>
                <a:lnTo>
                  <a:pt x="380453" y="66703"/>
                </a:lnTo>
                <a:lnTo>
                  <a:pt x="345495" y="93951"/>
                </a:lnTo>
                <a:lnTo>
                  <a:pt x="314048" y="125018"/>
                </a:lnTo>
                <a:lnTo>
                  <a:pt x="286466" y="159552"/>
                </a:lnTo>
                <a:lnTo>
                  <a:pt x="263105" y="197204"/>
                </a:lnTo>
                <a:lnTo>
                  <a:pt x="244318" y="237623"/>
                </a:lnTo>
                <a:lnTo>
                  <a:pt x="230459" y="280459"/>
                </a:lnTo>
                <a:lnTo>
                  <a:pt x="221885" y="325363"/>
                </a:lnTo>
                <a:lnTo>
                  <a:pt x="218948" y="371983"/>
                </a:lnTo>
                <a:lnTo>
                  <a:pt x="218948" y="390398"/>
                </a:lnTo>
                <a:lnTo>
                  <a:pt x="174389" y="400543"/>
                </a:lnTo>
                <a:lnTo>
                  <a:pt x="133088" y="418177"/>
                </a:lnTo>
                <a:lnTo>
                  <a:pt x="95870" y="442522"/>
                </a:lnTo>
                <a:lnTo>
                  <a:pt x="63563" y="472805"/>
                </a:lnTo>
                <a:lnTo>
                  <a:pt x="36995" y="508248"/>
                </a:lnTo>
                <a:lnTo>
                  <a:pt x="16994" y="548078"/>
                </a:lnTo>
                <a:lnTo>
                  <a:pt x="4386" y="591518"/>
                </a:lnTo>
                <a:lnTo>
                  <a:pt x="0" y="637794"/>
                </a:lnTo>
                <a:lnTo>
                  <a:pt x="4073" y="681970"/>
                </a:lnTo>
                <a:lnTo>
                  <a:pt x="15827" y="723684"/>
                </a:lnTo>
                <a:lnTo>
                  <a:pt x="34558" y="762225"/>
                </a:lnTo>
                <a:lnTo>
                  <a:pt x="59563" y="796881"/>
                </a:lnTo>
                <a:lnTo>
                  <a:pt x="90141" y="826940"/>
                </a:lnTo>
                <a:lnTo>
                  <a:pt x="125588" y="851690"/>
                </a:lnTo>
                <a:lnTo>
                  <a:pt x="165204" y="870419"/>
                </a:lnTo>
                <a:lnTo>
                  <a:pt x="208284" y="882415"/>
                </a:lnTo>
                <a:lnTo>
                  <a:pt x="254126" y="886968"/>
                </a:lnTo>
                <a:lnTo>
                  <a:pt x="1102105" y="886968"/>
                </a:lnTo>
                <a:lnTo>
                  <a:pt x="1150206" y="877574"/>
                </a:lnTo>
                <a:lnTo>
                  <a:pt x="1195169" y="860854"/>
                </a:lnTo>
                <a:lnTo>
                  <a:pt x="1236321" y="837485"/>
                </a:lnTo>
                <a:lnTo>
                  <a:pt x="1272989" y="808145"/>
                </a:lnTo>
                <a:lnTo>
                  <a:pt x="1304499" y="773512"/>
                </a:lnTo>
                <a:lnTo>
                  <a:pt x="1330179" y="734266"/>
                </a:lnTo>
                <a:lnTo>
                  <a:pt x="1349355" y="691085"/>
                </a:lnTo>
                <a:lnTo>
                  <a:pt x="1361354" y="644647"/>
                </a:lnTo>
                <a:lnTo>
                  <a:pt x="1365503" y="595630"/>
                </a:lnTo>
                <a:lnTo>
                  <a:pt x="1361014" y="545368"/>
                </a:lnTo>
                <a:lnTo>
                  <a:pt x="1348128" y="497745"/>
                </a:lnTo>
                <a:lnTo>
                  <a:pt x="1327721" y="453580"/>
                </a:lnTo>
                <a:lnTo>
                  <a:pt x="1300668" y="413690"/>
                </a:lnTo>
                <a:lnTo>
                  <a:pt x="1267843" y="378895"/>
                </a:lnTo>
                <a:lnTo>
                  <a:pt x="1230122" y="350012"/>
                </a:lnTo>
                <a:lnTo>
                  <a:pt x="1222327" y="297053"/>
                </a:lnTo>
                <a:lnTo>
                  <a:pt x="1202721" y="249237"/>
                </a:lnTo>
                <a:lnTo>
                  <a:pt x="1172686" y="208280"/>
                </a:lnTo>
                <a:lnTo>
                  <a:pt x="1133602" y="175895"/>
                </a:lnTo>
                <a:lnTo>
                  <a:pt x="1117461" y="166750"/>
                </a:lnTo>
                <a:lnTo>
                  <a:pt x="909066" y="166750"/>
                </a:lnTo>
                <a:lnTo>
                  <a:pt x="881231" y="131181"/>
                </a:lnTo>
                <a:lnTo>
                  <a:pt x="849409" y="98958"/>
                </a:lnTo>
                <a:lnTo>
                  <a:pt x="813971" y="70513"/>
                </a:lnTo>
                <a:lnTo>
                  <a:pt x="775287" y="46275"/>
                </a:lnTo>
                <a:lnTo>
                  <a:pt x="733727" y="26675"/>
                </a:lnTo>
                <a:lnTo>
                  <a:pt x="689663" y="12142"/>
                </a:lnTo>
                <a:lnTo>
                  <a:pt x="643465" y="3107"/>
                </a:lnTo>
                <a:lnTo>
                  <a:pt x="595502" y="0"/>
                </a:lnTo>
                <a:close/>
              </a:path>
              <a:path w="1365884" h="887095">
                <a:moveTo>
                  <a:pt x="1011174" y="139319"/>
                </a:moveTo>
                <a:lnTo>
                  <a:pt x="983753" y="141283"/>
                </a:lnTo>
                <a:lnTo>
                  <a:pt x="957357" y="146843"/>
                </a:lnTo>
                <a:lnTo>
                  <a:pt x="932342" y="155499"/>
                </a:lnTo>
                <a:lnTo>
                  <a:pt x="909066" y="166750"/>
                </a:lnTo>
                <a:lnTo>
                  <a:pt x="1117461" y="166750"/>
                </a:lnTo>
                <a:lnTo>
                  <a:pt x="1105828" y="160160"/>
                </a:lnTo>
                <a:lnTo>
                  <a:pt x="1075816" y="148701"/>
                </a:lnTo>
                <a:lnTo>
                  <a:pt x="1044090" y="141694"/>
                </a:lnTo>
                <a:lnTo>
                  <a:pt x="1011174" y="139319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79635" y="3186683"/>
            <a:ext cx="647700" cy="3063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02495" y="3329940"/>
            <a:ext cx="481583" cy="3063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33204" y="3329940"/>
            <a:ext cx="271272" cy="3063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53168" y="3216909"/>
            <a:ext cx="487680" cy="3302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4925" marR="5080" indent="-22860">
              <a:lnSpc>
                <a:spcPts val="1130"/>
              </a:lnSpc>
              <a:spcBef>
                <a:spcPts val="250"/>
              </a:spcBef>
            </a:pPr>
            <a:r>
              <a:rPr sz="1050" b="1" spc="-55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05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60" dirty="0">
                <a:solidFill>
                  <a:srgbClr val="FFFFFF"/>
                </a:solidFill>
                <a:latin typeface="Arial"/>
                <a:cs typeface="Arial"/>
              </a:rPr>
              <a:t>East  </a:t>
            </a:r>
            <a:r>
              <a:rPr sz="1050" b="1" spc="10" dirty="0">
                <a:solidFill>
                  <a:srgbClr val="FFFFFF"/>
                </a:solidFill>
                <a:latin typeface="Arial"/>
                <a:cs typeface="Arial"/>
              </a:rPr>
              <a:t>Vnet</a:t>
            </a:r>
            <a:r>
              <a:rPr sz="10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8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526523" y="3630167"/>
            <a:ext cx="140207" cy="184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42247" y="4642103"/>
            <a:ext cx="1346200" cy="247015"/>
          </a:xfrm>
          <a:custGeom>
            <a:avLst/>
            <a:gdLst/>
            <a:ahLst/>
            <a:cxnLst/>
            <a:rect l="l" t="t" r="r" b="b"/>
            <a:pathLst>
              <a:path w="1346200" h="247014">
                <a:moveTo>
                  <a:pt x="341122" y="0"/>
                </a:moveTo>
                <a:lnTo>
                  <a:pt x="188849" y="0"/>
                </a:lnTo>
                <a:lnTo>
                  <a:pt x="0" y="123444"/>
                </a:lnTo>
                <a:lnTo>
                  <a:pt x="188849" y="246888"/>
                </a:lnTo>
                <a:lnTo>
                  <a:pt x="341122" y="246888"/>
                </a:lnTo>
                <a:lnTo>
                  <a:pt x="205358" y="158115"/>
                </a:lnTo>
                <a:lnTo>
                  <a:pt x="1292651" y="158115"/>
                </a:lnTo>
                <a:lnTo>
                  <a:pt x="1345692" y="123444"/>
                </a:lnTo>
                <a:lnTo>
                  <a:pt x="1295371" y="90551"/>
                </a:lnTo>
                <a:lnTo>
                  <a:pt x="202565" y="90551"/>
                </a:lnTo>
                <a:lnTo>
                  <a:pt x="341122" y="0"/>
                </a:lnTo>
                <a:close/>
              </a:path>
              <a:path w="1346200" h="247014">
                <a:moveTo>
                  <a:pt x="1292651" y="158115"/>
                </a:moveTo>
                <a:lnTo>
                  <a:pt x="1140332" y="158115"/>
                </a:lnTo>
                <a:lnTo>
                  <a:pt x="1004570" y="246888"/>
                </a:lnTo>
                <a:lnTo>
                  <a:pt x="1156843" y="246888"/>
                </a:lnTo>
                <a:lnTo>
                  <a:pt x="1292651" y="158115"/>
                </a:lnTo>
                <a:close/>
              </a:path>
              <a:path w="1346200" h="247014">
                <a:moveTo>
                  <a:pt x="1156843" y="0"/>
                </a:moveTo>
                <a:lnTo>
                  <a:pt x="1004570" y="0"/>
                </a:lnTo>
                <a:lnTo>
                  <a:pt x="1143127" y="90551"/>
                </a:lnTo>
                <a:lnTo>
                  <a:pt x="1295371" y="90551"/>
                </a:lnTo>
                <a:lnTo>
                  <a:pt x="1156843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68523" y="3512820"/>
            <a:ext cx="2455164" cy="16001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15767" y="3540252"/>
            <a:ext cx="2360676" cy="15057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15767" y="3540252"/>
            <a:ext cx="2360930" cy="1506220"/>
          </a:xfrm>
          <a:custGeom>
            <a:avLst/>
            <a:gdLst/>
            <a:ahLst/>
            <a:cxnLst/>
            <a:rect l="l" t="t" r="r" b="b"/>
            <a:pathLst>
              <a:path w="2360929" h="1506220">
                <a:moveTo>
                  <a:pt x="378459" y="662686"/>
                </a:moveTo>
                <a:lnTo>
                  <a:pt x="378459" y="655163"/>
                </a:lnTo>
                <a:lnTo>
                  <a:pt x="378459" y="647080"/>
                </a:lnTo>
                <a:lnTo>
                  <a:pt x="378459" y="639022"/>
                </a:lnTo>
                <a:lnTo>
                  <a:pt x="378459" y="631571"/>
                </a:lnTo>
                <a:lnTo>
                  <a:pt x="380247" y="584475"/>
                </a:lnTo>
                <a:lnTo>
                  <a:pt x="385527" y="538313"/>
                </a:lnTo>
                <a:lnTo>
                  <a:pt x="394171" y="493208"/>
                </a:lnTo>
                <a:lnTo>
                  <a:pt x="406054" y="449281"/>
                </a:lnTo>
                <a:lnTo>
                  <a:pt x="421049" y="406656"/>
                </a:lnTo>
                <a:lnTo>
                  <a:pt x="439030" y="365454"/>
                </a:lnTo>
                <a:lnTo>
                  <a:pt x="459870" y="325800"/>
                </a:lnTo>
                <a:lnTo>
                  <a:pt x="483443" y="287814"/>
                </a:lnTo>
                <a:lnTo>
                  <a:pt x="509622" y="251621"/>
                </a:lnTo>
                <a:lnTo>
                  <a:pt x="538281" y="217343"/>
                </a:lnTo>
                <a:lnTo>
                  <a:pt x="569293" y="185102"/>
                </a:lnTo>
                <a:lnTo>
                  <a:pt x="602532" y="155021"/>
                </a:lnTo>
                <a:lnTo>
                  <a:pt x="637872" y="127223"/>
                </a:lnTo>
                <a:lnTo>
                  <a:pt x="675186" y="101830"/>
                </a:lnTo>
                <a:lnTo>
                  <a:pt x="714347" y="78965"/>
                </a:lnTo>
                <a:lnTo>
                  <a:pt x="755230" y="58751"/>
                </a:lnTo>
                <a:lnTo>
                  <a:pt x="797707" y="41310"/>
                </a:lnTo>
                <a:lnTo>
                  <a:pt x="841653" y="26765"/>
                </a:lnTo>
                <a:lnTo>
                  <a:pt x="886940" y="15239"/>
                </a:lnTo>
                <a:lnTo>
                  <a:pt x="933443" y="6855"/>
                </a:lnTo>
                <a:lnTo>
                  <a:pt x="981034" y="1734"/>
                </a:lnTo>
                <a:lnTo>
                  <a:pt x="1029589" y="0"/>
                </a:lnTo>
                <a:lnTo>
                  <a:pt x="1080924" y="2014"/>
                </a:lnTo>
                <a:lnTo>
                  <a:pt x="1131200" y="7943"/>
                </a:lnTo>
                <a:lnTo>
                  <a:pt x="1180267" y="17619"/>
                </a:lnTo>
                <a:lnTo>
                  <a:pt x="1227975" y="30871"/>
                </a:lnTo>
                <a:lnTo>
                  <a:pt x="1274177" y="47529"/>
                </a:lnTo>
                <a:lnTo>
                  <a:pt x="1318721" y="67425"/>
                </a:lnTo>
                <a:lnTo>
                  <a:pt x="1361460" y="90387"/>
                </a:lnTo>
                <a:lnTo>
                  <a:pt x="1402245" y="116248"/>
                </a:lnTo>
                <a:lnTo>
                  <a:pt x="1440925" y="144837"/>
                </a:lnTo>
                <a:lnTo>
                  <a:pt x="1477352" y="175984"/>
                </a:lnTo>
                <a:lnTo>
                  <a:pt x="1511377" y="209521"/>
                </a:lnTo>
                <a:lnTo>
                  <a:pt x="1542851" y="245277"/>
                </a:lnTo>
                <a:lnTo>
                  <a:pt x="1571624" y="283083"/>
                </a:lnTo>
                <a:lnTo>
                  <a:pt x="1611814" y="264013"/>
                </a:lnTo>
                <a:lnTo>
                  <a:pt x="1655016" y="249301"/>
                </a:lnTo>
                <a:lnTo>
                  <a:pt x="1700623" y="239827"/>
                </a:lnTo>
                <a:lnTo>
                  <a:pt x="1748028" y="236474"/>
                </a:lnTo>
                <a:lnTo>
                  <a:pt x="1805003" y="240500"/>
                </a:lnTo>
                <a:lnTo>
                  <a:pt x="1859883" y="252396"/>
                </a:lnTo>
                <a:lnTo>
                  <a:pt x="1911762" y="271889"/>
                </a:lnTo>
                <a:lnTo>
                  <a:pt x="1959736" y="298704"/>
                </a:lnTo>
                <a:lnTo>
                  <a:pt x="2000118" y="328137"/>
                </a:lnTo>
                <a:lnTo>
                  <a:pt x="2035727" y="362735"/>
                </a:lnTo>
                <a:lnTo>
                  <a:pt x="2066115" y="401957"/>
                </a:lnTo>
                <a:lnTo>
                  <a:pt x="2090835" y="445259"/>
                </a:lnTo>
                <a:lnTo>
                  <a:pt x="2109435" y="492101"/>
                </a:lnTo>
                <a:lnTo>
                  <a:pt x="2121469" y="541939"/>
                </a:lnTo>
                <a:lnTo>
                  <a:pt x="2126487" y="594233"/>
                </a:lnTo>
                <a:lnTo>
                  <a:pt x="2166560" y="622369"/>
                </a:lnTo>
                <a:lnTo>
                  <a:pt x="2203805" y="654309"/>
                </a:lnTo>
                <a:lnTo>
                  <a:pt x="2237896" y="689753"/>
                </a:lnTo>
                <a:lnTo>
                  <a:pt x="2268504" y="728405"/>
                </a:lnTo>
                <a:lnTo>
                  <a:pt x="2295302" y="769969"/>
                </a:lnTo>
                <a:lnTo>
                  <a:pt x="2317963" y="814146"/>
                </a:lnTo>
                <a:lnTo>
                  <a:pt x="2336158" y="860639"/>
                </a:lnTo>
                <a:lnTo>
                  <a:pt x="2349560" y="909152"/>
                </a:lnTo>
                <a:lnTo>
                  <a:pt x="2357842" y="959387"/>
                </a:lnTo>
                <a:lnTo>
                  <a:pt x="2360676" y="1011047"/>
                </a:lnTo>
                <a:lnTo>
                  <a:pt x="2358379" y="1058341"/>
                </a:lnTo>
                <a:lnTo>
                  <a:pt x="2351629" y="1104410"/>
                </a:lnTo>
                <a:lnTo>
                  <a:pt x="2340631" y="1149047"/>
                </a:lnTo>
                <a:lnTo>
                  <a:pt x="2325592" y="1192047"/>
                </a:lnTo>
                <a:lnTo>
                  <a:pt x="2306719" y="1233206"/>
                </a:lnTo>
                <a:lnTo>
                  <a:pt x="2284220" y="1272318"/>
                </a:lnTo>
                <a:lnTo>
                  <a:pt x="2258300" y="1309178"/>
                </a:lnTo>
                <a:lnTo>
                  <a:pt x="2229167" y="1343580"/>
                </a:lnTo>
                <a:lnTo>
                  <a:pt x="2197028" y="1375320"/>
                </a:lnTo>
                <a:lnTo>
                  <a:pt x="2162089" y="1404192"/>
                </a:lnTo>
                <a:lnTo>
                  <a:pt x="2124558" y="1429991"/>
                </a:lnTo>
                <a:lnTo>
                  <a:pt x="2084641" y="1452512"/>
                </a:lnTo>
                <a:lnTo>
                  <a:pt x="2042545" y="1471550"/>
                </a:lnTo>
                <a:lnTo>
                  <a:pt x="1998477" y="1486899"/>
                </a:lnTo>
                <a:lnTo>
                  <a:pt x="1952645" y="1498355"/>
                </a:lnTo>
                <a:lnTo>
                  <a:pt x="1905254" y="1505712"/>
                </a:lnTo>
                <a:lnTo>
                  <a:pt x="1890795" y="1505712"/>
                </a:lnTo>
                <a:lnTo>
                  <a:pt x="1876361" y="1505712"/>
                </a:lnTo>
                <a:lnTo>
                  <a:pt x="439419" y="1505712"/>
                </a:lnTo>
                <a:lnTo>
                  <a:pt x="391361" y="1502654"/>
                </a:lnTo>
                <a:lnTo>
                  <a:pt x="344845" y="1494876"/>
                </a:lnTo>
                <a:lnTo>
                  <a:pt x="300134" y="1482637"/>
                </a:lnTo>
                <a:lnTo>
                  <a:pt x="257491" y="1466198"/>
                </a:lnTo>
                <a:lnTo>
                  <a:pt x="217179" y="1445819"/>
                </a:lnTo>
                <a:lnTo>
                  <a:pt x="179460" y="1421761"/>
                </a:lnTo>
                <a:lnTo>
                  <a:pt x="144596" y="1394285"/>
                </a:lnTo>
                <a:lnTo>
                  <a:pt x="112851" y="1363651"/>
                </a:lnTo>
                <a:lnTo>
                  <a:pt x="84486" y="1330119"/>
                </a:lnTo>
                <a:lnTo>
                  <a:pt x="59765" y="1293951"/>
                </a:lnTo>
                <a:lnTo>
                  <a:pt x="38949" y="1255406"/>
                </a:lnTo>
                <a:lnTo>
                  <a:pt x="22303" y="1214745"/>
                </a:lnTo>
                <a:lnTo>
                  <a:pt x="10087" y="1172230"/>
                </a:lnTo>
                <a:lnTo>
                  <a:pt x="2565" y="1128119"/>
                </a:lnTo>
                <a:lnTo>
                  <a:pt x="0" y="1082675"/>
                </a:lnTo>
                <a:lnTo>
                  <a:pt x="2904" y="1033831"/>
                </a:lnTo>
                <a:lnTo>
                  <a:pt x="11396" y="986624"/>
                </a:lnTo>
                <a:lnTo>
                  <a:pt x="25143" y="941357"/>
                </a:lnTo>
                <a:lnTo>
                  <a:pt x="43813" y="898338"/>
                </a:lnTo>
                <a:lnTo>
                  <a:pt x="67072" y="857870"/>
                </a:lnTo>
                <a:lnTo>
                  <a:pt x="94588" y="820261"/>
                </a:lnTo>
                <a:lnTo>
                  <a:pt x="126029" y="785815"/>
                </a:lnTo>
                <a:lnTo>
                  <a:pt x="161061" y="754839"/>
                </a:lnTo>
                <a:lnTo>
                  <a:pt x="199353" y="727636"/>
                </a:lnTo>
                <a:lnTo>
                  <a:pt x="240571" y="704515"/>
                </a:lnTo>
                <a:lnTo>
                  <a:pt x="284383" y="685778"/>
                </a:lnTo>
                <a:lnTo>
                  <a:pt x="330457" y="671733"/>
                </a:lnTo>
                <a:lnTo>
                  <a:pt x="378459" y="6626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13252" y="4015866"/>
            <a:ext cx="966469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spc="20" dirty="0">
                <a:latin typeface="Arial"/>
                <a:cs typeface="Arial"/>
              </a:rPr>
              <a:t>I</a:t>
            </a:r>
            <a:r>
              <a:rPr sz="1950" b="1" spc="50" dirty="0">
                <a:latin typeface="Arial"/>
                <a:cs typeface="Arial"/>
              </a:rPr>
              <a:t>n</a:t>
            </a:r>
            <a:r>
              <a:rPr sz="1950" b="1" spc="25" dirty="0">
                <a:latin typeface="Arial"/>
                <a:cs typeface="Arial"/>
              </a:rPr>
              <a:t>t</a:t>
            </a:r>
            <a:r>
              <a:rPr sz="1950" b="1" spc="40" dirty="0">
                <a:latin typeface="Arial"/>
                <a:cs typeface="Arial"/>
              </a:rPr>
              <a:t>e</a:t>
            </a:r>
            <a:r>
              <a:rPr sz="1950" b="1" spc="5" dirty="0">
                <a:latin typeface="Arial"/>
                <a:cs typeface="Arial"/>
              </a:rPr>
              <a:t>rn</a:t>
            </a:r>
            <a:r>
              <a:rPr sz="1950" b="1" spc="40" dirty="0">
                <a:latin typeface="Arial"/>
                <a:cs typeface="Arial"/>
              </a:rPr>
              <a:t>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4095" y="5996940"/>
            <a:ext cx="650875" cy="485140"/>
          </a:xfrm>
          <a:custGeom>
            <a:avLst/>
            <a:gdLst/>
            <a:ahLst/>
            <a:cxnLst/>
            <a:rect l="l" t="t" r="r" b="b"/>
            <a:pathLst>
              <a:path w="650875" h="485139">
                <a:moveTo>
                  <a:pt x="0" y="484632"/>
                </a:moveTo>
                <a:lnTo>
                  <a:pt x="650747" y="484632"/>
                </a:lnTo>
                <a:lnTo>
                  <a:pt x="650747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79520" y="6077711"/>
            <a:ext cx="248920" cy="498475"/>
          </a:xfrm>
          <a:custGeom>
            <a:avLst/>
            <a:gdLst/>
            <a:ahLst/>
            <a:cxnLst/>
            <a:rect l="l" t="t" r="r" b="b"/>
            <a:pathLst>
              <a:path w="248920" h="498475">
                <a:moveTo>
                  <a:pt x="245617" y="0"/>
                </a:moveTo>
                <a:lnTo>
                  <a:pt x="2793" y="0"/>
                </a:lnTo>
                <a:lnTo>
                  <a:pt x="0" y="2781"/>
                </a:lnTo>
                <a:lnTo>
                  <a:pt x="0" y="495566"/>
                </a:lnTo>
                <a:lnTo>
                  <a:pt x="2793" y="498347"/>
                </a:lnTo>
                <a:lnTo>
                  <a:pt x="245617" y="498347"/>
                </a:lnTo>
                <a:lnTo>
                  <a:pt x="248412" y="495566"/>
                </a:lnTo>
                <a:lnTo>
                  <a:pt x="248412" y="235280"/>
                </a:lnTo>
                <a:lnTo>
                  <a:pt x="188849" y="235280"/>
                </a:lnTo>
                <a:lnTo>
                  <a:pt x="181482" y="227863"/>
                </a:lnTo>
                <a:lnTo>
                  <a:pt x="181482" y="209346"/>
                </a:lnTo>
                <a:lnTo>
                  <a:pt x="188849" y="201929"/>
                </a:lnTo>
                <a:lnTo>
                  <a:pt x="248412" y="201929"/>
                </a:lnTo>
                <a:lnTo>
                  <a:pt x="248412" y="179704"/>
                </a:lnTo>
                <a:lnTo>
                  <a:pt x="198119" y="179704"/>
                </a:lnTo>
                <a:lnTo>
                  <a:pt x="189557" y="177923"/>
                </a:lnTo>
                <a:lnTo>
                  <a:pt x="182483" y="173100"/>
                </a:lnTo>
                <a:lnTo>
                  <a:pt x="177671" y="166021"/>
                </a:lnTo>
                <a:lnTo>
                  <a:pt x="175894" y="157467"/>
                </a:lnTo>
                <a:lnTo>
                  <a:pt x="177671" y="148524"/>
                </a:lnTo>
                <a:lnTo>
                  <a:pt x="182483" y="141492"/>
                </a:lnTo>
                <a:lnTo>
                  <a:pt x="189557" y="136891"/>
                </a:lnTo>
                <a:lnTo>
                  <a:pt x="198119" y="135242"/>
                </a:lnTo>
                <a:lnTo>
                  <a:pt x="248412" y="135242"/>
                </a:lnTo>
                <a:lnTo>
                  <a:pt x="248412" y="82435"/>
                </a:lnTo>
                <a:lnTo>
                  <a:pt x="32512" y="82435"/>
                </a:lnTo>
                <a:lnTo>
                  <a:pt x="29717" y="79667"/>
                </a:lnTo>
                <a:lnTo>
                  <a:pt x="29717" y="49098"/>
                </a:lnTo>
                <a:lnTo>
                  <a:pt x="32512" y="46316"/>
                </a:lnTo>
                <a:lnTo>
                  <a:pt x="248412" y="46316"/>
                </a:lnTo>
                <a:lnTo>
                  <a:pt x="248412" y="2781"/>
                </a:lnTo>
                <a:lnTo>
                  <a:pt x="245617" y="0"/>
                </a:lnTo>
                <a:close/>
              </a:path>
              <a:path w="248920" h="498475">
                <a:moveTo>
                  <a:pt x="248412" y="201929"/>
                </a:moveTo>
                <a:lnTo>
                  <a:pt x="207517" y="201929"/>
                </a:lnTo>
                <a:lnTo>
                  <a:pt x="215900" y="209346"/>
                </a:lnTo>
                <a:lnTo>
                  <a:pt x="215900" y="227863"/>
                </a:lnTo>
                <a:lnTo>
                  <a:pt x="207517" y="235280"/>
                </a:lnTo>
                <a:lnTo>
                  <a:pt x="248412" y="235280"/>
                </a:lnTo>
                <a:lnTo>
                  <a:pt x="248412" y="201929"/>
                </a:lnTo>
                <a:close/>
              </a:path>
              <a:path w="248920" h="498475">
                <a:moveTo>
                  <a:pt x="248412" y="135242"/>
                </a:moveTo>
                <a:lnTo>
                  <a:pt x="198119" y="135242"/>
                </a:lnTo>
                <a:lnTo>
                  <a:pt x="207289" y="136891"/>
                </a:lnTo>
                <a:lnTo>
                  <a:pt x="214709" y="141492"/>
                </a:lnTo>
                <a:lnTo>
                  <a:pt x="219676" y="148524"/>
                </a:lnTo>
                <a:lnTo>
                  <a:pt x="221487" y="157467"/>
                </a:lnTo>
                <a:lnTo>
                  <a:pt x="219676" y="166021"/>
                </a:lnTo>
                <a:lnTo>
                  <a:pt x="214709" y="173100"/>
                </a:lnTo>
                <a:lnTo>
                  <a:pt x="207289" y="177923"/>
                </a:lnTo>
                <a:lnTo>
                  <a:pt x="198119" y="179704"/>
                </a:lnTo>
                <a:lnTo>
                  <a:pt x="248412" y="179704"/>
                </a:lnTo>
                <a:lnTo>
                  <a:pt x="248412" y="135242"/>
                </a:lnTo>
                <a:close/>
              </a:path>
              <a:path w="248920" h="498475">
                <a:moveTo>
                  <a:pt x="248412" y="46316"/>
                </a:moveTo>
                <a:lnTo>
                  <a:pt x="215900" y="46316"/>
                </a:lnTo>
                <a:lnTo>
                  <a:pt x="218693" y="49098"/>
                </a:lnTo>
                <a:lnTo>
                  <a:pt x="218693" y="79667"/>
                </a:lnTo>
                <a:lnTo>
                  <a:pt x="215900" y="82435"/>
                </a:lnTo>
                <a:lnTo>
                  <a:pt x="248412" y="82435"/>
                </a:lnTo>
                <a:lnTo>
                  <a:pt x="248412" y="46316"/>
                </a:lnTo>
                <a:close/>
              </a:path>
            </a:pathLst>
          </a:custGeom>
          <a:solidFill>
            <a:srgbClr val="4E18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26664" y="5978652"/>
            <a:ext cx="710565" cy="597535"/>
          </a:xfrm>
          <a:custGeom>
            <a:avLst/>
            <a:gdLst/>
            <a:ahLst/>
            <a:cxnLst/>
            <a:rect l="l" t="t" r="r" b="b"/>
            <a:pathLst>
              <a:path w="710564" h="597534">
                <a:moveTo>
                  <a:pt x="481838" y="517753"/>
                </a:moveTo>
                <a:lnTo>
                  <a:pt x="242315" y="517753"/>
                </a:lnTo>
                <a:lnTo>
                  <a:pt x="242315" y="552081"/>
                </a:lnTo>
                <a:lnTo>
                  <a:pt x="193548" y="597408"/>
                </a:lnTo>
                <a:lnTo>
                  <a:pt x="529209" y="597408"/>
                </a:lnTo>
                <a:lnTo>
                  <a:pt x="481838" y="552081"/>
                </a:lnTo>
                <a:lnTo>
                  <a:pt x="481838" y="517753"/>
                </a:lnTo>
                <a:close/>
              </a:path>
              <a:path w="710564" h="597534">
                <a:moveTo>
                  <a:pt x="687959" y="0"/>
                </a:moveTo>
                <a:lnTo>
                  <a:pt x="23622" y="0"/>
                </a:lnTo>
                <a:lnTo>
                  <a:pt x="14680" y="1695"/>
                </a:lnTo>
                <a:lnTo>
                  <a:pt x="7143" y="6351"/>
                </a:lnTo>
                <a:lnTo>
                  <a:pt x="1940" y="13324"/>
                </a:lnTo>
                <a:lnTo>
                  <a:pt x="0" y="21971"/>
                </a:lnTo>
                <a:lnTo>
                  <a:pt x="0" y="495782"/>
                </a:lnTo>
                <a:lnTo>
                  <a:pt x="1940" y="504428"/>
                </a:lnTo>
                <a:lnTo>
                  <a:pt x="7143" y="511402"/>
                </a:lnTo>
                <a:lnTo>
                  <a:pt x="14680" y="516058"/>
                </a:lnTo>
                <a:lnTo>
                  <a:pt x="23622" y="517753"/>
                </a:lnTo>
                <a:lnTo>
                  <a:pt x="687959" y="517753"/>
                </a:lnTo>
                <a:lnTo>
                  <a:pt x="696682" y="516058"/>
                </a:lnTo>
                <a:lnTo>
                  <a:pt x="703738" y="511402"/>
                </a:lnTo>
                <a:lnTo>
                  <a:pt x="708461" y="504428"/>
                </a:lnTo>
                <a:lnTo>
                  <a:pt x="710184" y="495782"/>
                </a:lnTo>
                <a:lnTo>
                  <a:pt x="710184" y="479298"/>
                </a:lnTo>
                <a:lnTo>
                  <a:pt x="61213" y="479298"/>
                </a:lnTo>
                <a:lnTo>
                  <a:pt x="53516" y="477838"/>
                </a:lnTo>
                <a:lnTo>
                  <a:pt x="47355" y="473803"/>
                </a:lnTo>
                <a:lnTo>
                  <a:pt x="43265" y="467709"/>
                </a:lnTo>
                <a:lnTo>
                  <a:pt x="41783" y="460070"/>
                </a:lnTo>
                <a:lnTo>
                  <a:pt x="41783" y="57683"/>
                </a:lnTo>
                <a:lnTo>
                  <a:pt x="43265" y="50044"/>
                </a:lnTo>
                <a:lnTo>
                  <a:pt x="47355" y="43949"/>
                </a:lnTo>
                <a:lnTo>
                  <a:pt x="53516" y="39915"/>
                </a:lnTo>
                <a:lnTo>
                  <a:pt x="61213" y="38455"/>
                </a:lnTo>
                <a:lnTo>
                  <a:pt x="710184" y="38455"/>
                </a:lnTo>
                <a:lnTo>
                  <a:pt x="710184" y="21971"/>
                </a:lnTo>
                <a:lnTo>
                  <a:pt x="708461" y="13324"/>
                </a:lnTo>
                <a:lnTo>
                  <a:pt x="703738" y="6351"/>
                </a:lnTo>
                <a:lnTo>
                  <a:pt x="696682" y="1695"/>
                </a:lnTo>
                <a:lnTo>
                  <a:pt x="687959" y="0"/>
                </a:lnTo>
                <a:close/>
              </a:path>
              <a:path w="710564" h="597534">
                <a:moveTo>
                  <a:pt x="710184" y="38455"/>
                </a:moveTo>
                <a:lnTo>
                  <a:pt x="650366" y="38455"/>
                </a:lnTo>
                <a:lnTo>
                  <a:pt x="658064" y="39915"/>
                </a:lnTo>
                <a:lnTo>
                  <a:pt x="664225" y="43949"/>
                </a:lnTo>
                <a:lnTo>
                  <a:pt x="668315" y="50044"/>
                </a:lnTo>
                <a:lnTo>
                  <a:pt x="669798" y="57683"/>
                </a:lnTo>
                <a:lnTo>
                  <a:pt x="669798" y="460070"/>
                </a:lnTo>
                <a:lnTo>
                  <a:pt x="668315" y="467709"/>
                </a:lnTo>
                <a:lnTo>
                  <a:pt x="664225" y="473803"/>
                </a:lnTo>
                <a:lnTo>
                  <a:pt x="658064" y="477838"/>
                </a:lnTo>
                <a:lnTo>
                  <a:pt x="650366" y="479298"/>
                </a:lnTo>
                <a:lnTo>
                  <a:pt x="710184" y="479298"/>
                </a:lnTo>
                <a:lnTo>
                  <a:pt x="710184" y="38455"/>
                </a:lnTo>
                <a:close/>
              </a:path>
            </a:pathLst>
          </a:custGeom>
          <a:solidFill>
            <a:srgbClr val="4E18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17747" y="6160008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21336">
            <a:solidFill>
              <a:srgbClr val="6820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12592" y="6296405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728" y="0"/>
                </a:lnTo>
              </a:path>
            </a:pathLst>
          </a:custGeom>
          <a:ln w="16764">
            <a:solidFill>
              <a:srgbClr val="007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12592" y="6331458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7" y="0"/>
                </a:lnTo>
              </a:path>
            </a:pathLst>
          </a:custGeom>
          <a:ln w="16764">
            <a:solidFill>
              <a:srgbClr val="007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12592" y="6364985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16764">
            <a:solidFill>
              <a:srgbClr val="007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76600" y="6228588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22860"/>
                </a:moveTo>
                <a:lnTo>
                  <a:pt x="21336" y="22860"/>
                </a:lnTo>
                <a:lnTo>
                  <a:pt x="21336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B85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46120" y="6187440"/>
            <a:ext cx="21590" cy="64135"/>
          </a:xfrm>
          <a:custGeom>
            <a:avLst/>
            <a:gdLst/>
            <a:ahLst/>
            <a:cxnLst/>
            <a:rect l="l" t="t" r="r" b="b"/>
            <a:pathLst>
              <a:path w="21589" h="64135">
                <a:moveTo>
                  <a:pt x="0" y="64008"/>
                </a:moveTo>
                <a:lnTo>
                  <a:pt x="21335" y="64008"/>
                </a:lnTo>
                <a:lnTo>
                  <a:pt x="21335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955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14116" y="6170676"/>
            <a:ext cx="22860" cy="81280"/>
          </a:xfrm>
          <a:custGeom>
            <a:avLst/>
            <a:gdLst/>
            <a:ahLst/>
            <a:cxnLst/>
            <a:rect l="l" t="t" r="r" b="b"/>
            <a:pathLst>
              <a:path w="22860" h="81279">
                <a:moveTo>
                  <a:pt x="0" y="80772"/>
                </a:moveTo>
                <a:lnTo>
                  <a:pt x="22860" y="80772"/>
                </a:lnTo>
                <a:lnTo>
                  <a:pt x="22860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83635" y="6201155"/>
            <a:ext cx="22860" cy="50800"/>
          </a:xfrm>
          <a:custGeom>
            <a:avLst/>
            <a:gdLst/>
            <a:ahLst/>
            <a:cxnLst/>
            <a:rect l="l" t="t" r="r" b="b"/>
            <a:pathLst>
              <a:path w="22860" h="50800">
                <a:moveTo>
                  <a:pt x="0" y="50292"/>
                </a:moveTo>
                <a:lnTo>
                  <a:pt x="22860" y="50292"/>
                </a:lnTo>
                <a:lnTo>
                  <a:pt x="22860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D08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80232" y="6179820"/>
            <a:ext cx="188975" cy="1889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22676" y="6041135"/>
            <a:ext cx="518159" cy="52069"/>
          </a:xfrm>
          <a:custGeom>
            <a:avLst/>
            <a:gdLst/>
            <a:ahLst/>
            <a:cxnLst/>
            <a:rect l="l" t="t" r="r" b="b"/>
            <a:pathLst>
              <a:path w="518160" h="52070">
                <a:moveTo>
                  <a:pt x="518160" y="0"/>
                </a:moveTo>
                <a:lnTo>
                  <a:pt x="0" y="0"/>
                </a:lnTo>
                <a:lnTo>
                  <a:pt x="0" y="51815"/>
                </a:lnTo>
                <a:lnTo>
                  <a:pt x="518160" y="51815"/>
                </a:lnTo>
                <a:lnTo>
                  <a:pt x="518160" y="43992"/>
                </a:lnTo>
                <a:lnTo>
                  <a:pt x="437514" y="43992"/>
                </a:lnTo>
                <a:lnTo>
                  <a:pt x="437514" y="43014"/>
                </a:lnTo>
                <a:lnTo>
                  <a:pt x="392302" y="43014"/>
                </a:lnTo>
                <a:lnTo>
                  <a:pt x="392302" y="35191"/>
                </a:lnTo>
                <a:lnTo>
                  <a:pt x="437514" y="35191"/>
                </a:lnTo>
                <a:lnTo>
                  <a:pt x="437514" y="15646"/>
                </a:lnTo>
                <a:lnTo>
                  <a:pt x="518160" y="15646"/>
                </a:lnTo>
                <a:lnTo>
                  <a:pt x="518160" y="0"/>
                </a:lnTo>
                <a:close/>
              </a:path>
              <a:path w="518160" h="52070">
                <a:moveTo>
                  <a:pt x="485775" y="15646"/>
                </a:moveTo>
                <a:lnTo>
                  <a:pt x="465074" y="15646"/>
                </a:lnTo>
                <a:lnTo>
                  <a:pt x="465074" y="43992"/>
                </a:lnTo>
                <a:lnTo>
                  <a:pt x="485775" y="43992"/>
                </a:lnTo>
                <a:lnTo>
                  <a:pt x="479806" y="38125"/>
                </a:lnTo>
                <a:lnTo>
                  <a:pt x="487679" y="30302"/>
                </a:lnTo>
                <a:lnTo>
                  <a:pt x="479806" y="21513"/>
                </a:lnTo>
                <a:lnTo>
                  <a:pt x="485775" y="15646"/>
                </a:lnTo>
                <a:close/>
              </a:path>
              <a:path w="518160" h="52070">
                <a:moveTo>
                  <a:pt x="493522" y="36169"/>
                </a:moveTo>
                <a:lnTo>
                  <a:pt x="485775" y="43992"/>
                </a:lnTo>
                <a:lnTo>
                  <a:pt x="501396" y="43992"/>
                </a:lnTo>
                <a:lnTo>
                  <a:pt x="493522" y="36169"/>
                </a:lnTo>
                <a:close/>
              </a:path>
              <a:path w="518160" h="52070">
                <a:moveTo>
                  <a:pt x="518160" y="15646"/>
                </a:moveTo>
                <a:lnTo>
                  <a:pt x="501396" y="15646"/>
                </a:lnTo>
                <a:lnTo>
                  <a:pt x="507364" y="21513"/>
                </a:lnTo>
                <a:lnTo>
                  <a:pt x="499490" y="30302"/>
                </a:lnTo>
                <a:lnTo>
                  <a:pt x="507364" y="38125"/>
                </a:lnTo>
                <a:lnTo>
                  <a:pt x="501396" y="43992"/>
                </a:lnTo>
                <a:lnTo>
                  <a:pt x="518160" y="43992"/>
                </a:lnTo>
                <a:lnTo>
                  <a:pt x="518160" y="15646"/>
                </a:lnTo>
                <a:close/>
              </a:path>
              <a:path w="518160" h="52070">
                <a:moveTo>
                  <a:pt x="437514" y="35191"/>
                </a:moveTo>
                <a:lnTo>
                  <a:pt x="422783" y="35191"/>
                </a:lnTo>
                <a:lnTo>
                  <a:pt x="422783" y="43014"/>
                </a:lnTo>
                <a:lnTo>
                  <a:pt x="437514" y="43014"/>
                </a:lnTo>
                <a:lnTo>
                  <a:pt x="437514" y="35191"/>
                </a:lnTo>
                <a:close/>
              </a:path>
              <a:path w="518160" h="52070">
                <a:moveTo>
                  <a:pt x="501396" y="15646"/>
                </a:moveTo>
                <a:lnTo>
                  <a:pt x="485775" y="15646"/>
                </a:lnTo>
                <a:lnTo>
                  <a:pt x="493522" y="23456"/>
                </a:lnTo>
                <a:lnTo>
                  <a:pt x="501396" y="156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22676" y="6418579"/>
            <a:ext cx="516890" cy="0"/>
          </a:xfrm>
          <a:custGeom>
            <a:avLst/>
            <a:gdLst/>
            <a:ahLst/>
            <a:cxnLst/>
            <a:rect l="l" t="t" r="r" b="b"/>
            <a:pathLst>
              <a:path w="516889">
                <a:moveTo>
                  <a:pt x="0" y="0"/>
                </a:moveTo>
                <a:lnTo>
                  <a:pt x="516636" y="0"/>
                </a:lnTo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5947" y="6129020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859"/>
                </a:lnTo>
              </a:path>
            </a:pathLst>
          </a:custGeom>
          <a:ln w="2654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22676" y="6116320"/>
            <a:ext cx="516890" cy="0"/>
          </a:xfrm>
          <a:custGeom>
            <a:avLst/>
            <a:gdLst/>
            <a:ahLst/>
            <a:cxnLst/>
            <a:rect l="l" t="t" r="r" b="b"/>
            <a:pathLst>
              <a:path w="516889">
                <a:moveTo>
                  <a:pt x="0" y="0"/>
                </a:moveTo>
                <a:lnTo>
                  <a:pt x="516636" y="0"/>
                </a:lnTo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26548" y="612896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6961"/>
                </a:lnTo>
              </a:path>
            </a:pathLst>
          </a:custGeom>
          <a:ln w="2552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47871" y="5519928"/>
            <a:ext cx="315595" cy="538480"/>
          </a:xfrm>
          <a:custGeom>
            <a:avLst/>
            <a:gdLst/>
            <a:ahLst/>
            <a:cxnLst/>
            <a:rect l="l" t="t" r="r" b="b"/>
            <a:pathLst>
              <a:path w="315595" h="538479">
                <a:moveTo>
                  <a:pt x="294513" y="0"/>
                </a:moveTo>
                <a:lnTo>
                  <a:pt x="20954" y="0"/>
                </a:lnTo>
                <a:lnTo>
                  <a:pt x="12805" y="1649"/>
                </a:lnTo>
                <a:lnTo>
                  <a:pt x="6143" y="6143"/>
                </a:lnTo>
                <a:lnTo>
                  <a:pt x="1649" y="12805"/>
                </a:lnTo>
                <a:lnTo>
                  <a:pt x="0" y="20955"/>
                </a:lnTo>
                <a:lnTo>
                  <a:pt x="0" y="518121"/>
                </a:lnTo>
                <a:lnTo>
                  <a:pt x="1649" y="525632"/>
                </a:lnTo>
                <a:lnTo>
                  <a:pt x="6143" y="531966"/>
                </a:lnTo>
                <a:lnTo>
                  <a:pt x="12805" y="536340"/>
                </a:lnTo>
                <a:lnTo>
                  <a:pt x="20954" y="537972"/>
                </a:lnTo>
                <a:lnTo>
                  <a:pt x="294513" y="537972"/>
                </a:lnTo>
                <a:lnTo>
                  <a:pt x="302662" y="536340"/>
                </a:lnTo>
                <a:lnTo>
                  <a:pt x="309324" y="531966"/>
                </a:lnTo>
                <a:lnTo>
                  <a:pt x="313818" y="525632"/>
                </a:lnTo>
                <a:lnTo>
                  <a:pt x="315467" y="518121"/>
                </a:lnTo>
                <a:lnTo>
                  <a:pt x="315467" y="20955"/>
                </a:lnTo>
                <a:lnTo>
                  <a:pt x="313818" y="12805"/>
                </a:lnTo>
                <a:lnTo>
                  <a:pt x="309324" y="6143"/>
                </a:lnTo>
                <a:lnTo>
                  <a:pt x="302662" y="1649"/>
                </a:lnTo>
                <a:lnTo>
                  <a:pt x="294513" y="0"/>
                </a:lnTo>
                <a:close/>
              </a:path>
            </a:pathLst>
          </a:custGeom>
          <a:solidFill>
            <a:srgbClr val="682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78352" y="5550408"/>
            <a:ext cx="256540" cy="424180"/>
          </a:xfrm>
          <a:custGeom>
            <a:avLst/>
            <a:gdLst/>
            <a:ahLst/>
            <a:cxnLst/>
            <a:rect l="l" t="t" r="r" b="b"/>
            <a:pathLst>
              <a:path w="256539" h="424179">
                <a:moveTo>
                  <a:pt x="0" y="423671"/>
                </a:moveTo>
                <a:lnTo>
                  <a:pt x="256032" y="423671"/>
                </a:lnTo>
                <a:lnTo>
                  <a:pt x="256032" y="0"/>
                </a:lnTo>
                <a:lnTo>
                  <a:pt x="0" y="0"/>
                </a:lnTo>
                <a:lnTo>
                  <a:pt x="0" y="4236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89603" y="5998464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5" h="29210">
                <a:moveTo>
                  <a:pt x="24892" y="0"/>
                </a:moveTo>
                <a:lnTo>
                  <a:pt x="7112" y="0"/>
                </a:lnTo>
                <a:lnTo>
                  <a:pt x="0" y="6477"/>
                </a:lnTo>
                <a:lnTo>
                  <a:pt x="0" y="22479"/>
                </a:lnTo>
                <a:lnTo>
                  <a:pt x="7112" y="28956"/>
                </a:lnTo>
                <a:lnTo>
                  <a:pt x="24892" y="28956"/>
                </a:lnTo>
                <a:lnTo>
                  <a:pt x="32004" y="22479"/>
                </a:lnTo>
                <a:lnTo>
                  <a:pt x="32004" y="6477"/>
                </a:lnTo>
                <a:lnTo>
                  <a:pt x="24892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25596" y="5609844"/>
            <a:ext cx="164591" cy="1630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25596" y="5804915"/>
            <a:ext cx="164592" cy="1051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11423" y="5143500"/>
            <a:ext cx="509270" cy="739140"/>
          </a:xfrm>
          <a:custGeom>
            <a:avLst/>
            <a:gdLst/>
            <a:ahLst/>
            <a:cxnLst/>
            <a:rect l="l" t="t" r="r" b="b"/>
            <a:pathLst>
              <a:path w="509270" h="739139">
                <a:moveTo>
                  <a:pt x="474599" y="0"/>
                </a:moveTo>
                <a:lnTo>
                  <a:pt x="34417" y="0"/>
                </a:lnTo>
                <a:lnTo>
                  <a:pt x="21002" y="2698"/>
                </a:lnTo>
                <a:lnTo>
                  <a:pt x="10064" y="10064"/>
                </a:lnTo>
                <a:lnTo>
                  <a:pt x="2698" y="21002"/>
                </a:lnTo>
                <a:lnTo>
                  <a:pt x="0" y="34417"/>
                </a:lnTo>
                <a:lnTo>
                  <a:pt x="0" y="704761"/>
                </a:lnTo>
                <a:lnTo>
                  <a:pt x="2698" y="718142"/>
                </a:lnTo>
                <a:lnTo>
                  <a:pt x="10064" y="729070"/>
                </a:lnTo>
                <a:lnTo>
                  <a:pt x="21002" y="736438"/>
                </a:lnTo>
                <a:lnTo>
                  <a:pt x="34417" y="739140"/>
                </a:lnTo>
                <a:lnTo>
                  <a:pt x="474599" y="739140"/>
                </a:lnTo>
                <a:lnTo>
                  <a:pt x="488013" y="736438"/>
                </a:lnTo>
                <a:lnTo>
                  <a:pt x="498951" y="729070"/>
                </a:lnTo>
                <a:lnTo>
                  <a:pt x="506317" y="718142"/>
                </a:lnTo>
                <a:lnTo>
                  <a:pt x="509015" y="704761"/>
                </a:lnTo>
                <a:lnTo>
                  <a:pt x="509015" y="34417"/>
                </a:lnTo>
                <a:lnTo>
                  <a:pt x="506317" y="21002"/>
                </a:lnTo>
                <a:lnTo>
                  <a:pt x="498951" y="10064"/>
                </a:lnTo>
                <a:lnTo>
                  <a:pt x="488013" y="2698"/>
                </a:lnTo>
                <a:lnTo>
                  <a:pt x="474599" y="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58667" y="5192267"/>
            <a:ext cx="413384" cy="641985"/>
          </a:xfrm>
          <a:custGeom>
            <a:avLst/>
            <a:gdLst/>
            <a:ahLst/>
            <a:cxnLst/>
            <a:rect l="l" t="t" r="r" b="b"/>
            <a:pathLst>
              <a:path w="413385" h="641985">
                <a:moveTo>
                  <a:pt x="0" y="641603"/>
                </a:moveTo>
                <a:lnTo>
                  <a:pt x="413004" y="641603"/>
                </a:lnTo>
                <a:lnTo>
                  <a:pt x="413004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42488" y="5675376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24384">
            <a:solidFill>
              <a:srgbClr val="007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02864" y="5663184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5" h="24764">
                <a:moveTo>
                  <a:pt x="0" y="24383"/>
                </a:moveTo>
                <a:lnTo>
                  <a:pt x="25907" y="24383"/>
                </a:lnTo>
                <a:lnTo>
                  <a:pt x="25907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2488" y="5724905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22859">
            <a:solidFill>
              <a:srgbClr val="007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02864" y="5713476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5" h="22860">
                <a:moveTo>
                  <a:pt x="0" y="22860"/>
                </a:moveTo>
                <a:lnTo>
                  <a:pt x="25907" y="22860"/>
                </a:lnTo>
                <a:lnTo>
                  <a:pt x="25907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42488" y="5772150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22859">
            <a:solidFill>
              <a:srgbClr val="007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02864" y="5760720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5" h="22860">
                <a:moveTo>
                  <a:pt x="0" y="22859"/>
                </a:moveTo>
                <a:lnTo>
                  <a:pt x="25907" y="22859"/>
                </a:lnTo>
                <a:lnTo>
                  <a:pt x="25907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20796" y="5244084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3527">
            <a:solidFill>
              <a:srgbClr val="6820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55264" y="5352288"/>
            <a:ext cx="33655" cy="36830"/>
          </a:xfrm>
          <a:custGeom>
            <a:avLst/>
            <a:gdLst/>
            <a:ahLst/>
            <a:cxnLst/>
            <a:rect l="l" t="t" r="r" b="b"/>
            <a:pathLst>
              <a:path w="33654" h="36829">
                <a:moveTo>
                  <a:pt x="0" y="36575"/>
                </a:moveTo>
                <a:lnTo>
                  <a:pt x="33527" y="36575"/>
                </a:lnTo>
                <a:lnTo>
                  <a:pt x="33527" y="0"/>
                </a:lnTo>
                <a:lnTo>
                  <a:pt x="0" y="0"/>
                </a:lnTo>
                <a:lnTo>
                  <a:pt x="0" y="36575"/>
                </a:lnTo>
                <a:close/>
              </a:path>
            </a:pathLst>
          </a:custGeom>
          <a:solidFill>
            <a:srgbClr val="B85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4022" y="5288279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35051">
            <a:solidFill>
              <a:srgbClr val="9558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74492" y="5262371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0"/>
                </a:moveTo>
                <a:lnTo>
                  <a:pt x="0" y="126491"/>
                </a:lnTo>
              </a:path>
            </a:pathLst>
          </a:custGeom>
          <a:ln w="33527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08960" y="5309615"/>
            <a:ext cx="33655" cy="79375"/>
          </a:xfrm>
          <a:custGeom>
            <a:avLst/>
            <a:gdLst/>
            <a:ahLst/>
            <a:cxnLst/>
            <a:rect l="l" t="t" r="r" b="b"/>
            <a:pathLst>
              <a:path w="33655" h="79375">
                <a:moveTo>
                  <a:pt x="0" y="79248"/>
                </a:moveTo>
                <a:lnTo>
                  <a:pt x="33527" y="79248"/>
                </a:lnTo>
                <a:lnTo>
                  <a:pt x="33527" y="0"/>
                </a:lnTo>
                <a:lnTo>
                  <a:pt x="0" y="0"/>
                </a:lnTo>
                <a:lnTo>
                  <a:pt x="0" y="79248"/>
                </a:lnTo>
                <a:close/>
              </a:path>
            </a:pathLst>
          </a:custGeom>
          <a:solidFill>
            <a:srgbClr val="D08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25723" y="5437632"/>
            <a:ext cx="181355" cy="1813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42815" y="5524500"/>
            <a:ext cx="86995" cy="254635"/>
          </a:xfrm>
          <a:custGeom>
            <a:avLst/>
            <a:gdLst/>
            <a:ahLst/>
            <a:cxnLst/>
            <a:rect l="l" t="t" r="r" b="b"/>
            <a:pathLst>
              <a:path w="86995" h="254635">
                <a:moveTo>
                  <a:pt x="0" y="254508"/>
                </a:moveTo>
                <a:lnTo>
                  <a:pt x="86867" y="254508"/>
                </a:lnTo>
                <a:lnTo>
                  <a:pt x="86867" y="0"/>
                </a:lnTo>
                <a:lnTo>
                  <a:pt x="0" y="0"/>
                </a:lnTo>
                <a:lnTo>
                  <a:pt x="0" y="254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71188" y="6557771"/>
            <a:ext cx="108585" cy="56515"/>
          </a:xfrm>
          <a:custGeom>
            <a:avLst/>
            <a:gdLst/>
            <a:ahLst/>
            <a:cxnLst/>
            <a:rect l="l" t="t" r="r" b="b"/>
            <a:pathLst>
              <a:path w="108585" h="56515">
                <a:moveTo>
                  <a:pt x="54101" y="0"/>
                </a:moveTo>
                <a:lnTo>
                  <a:pt x="32629" y="4485"/>
                </a:lnTo>
                <a:lnTo>
                  <a:pt x="15478" y="16659"/>
                </a:lnTo>
                <a:lnTo>
                  <a:pt x="4113" y="34600"/>
                </a:lnTo>
                <a:lnTo>
                  <a:pt x="0" y="56387"/>
                </a:lnTo>
                <a:lnTo>
                  <a:pt x="108203" y="56387"/>
                </a:lnTo>
                <a:lnTo>
                  <a:pt x="104090" y="34600"/>
                </a:lnTo>
                <a:lnTo>
                  <a:pt x="92725" y="16659"/>
                </a:lnTo>
                <a:lnTo>
                  <a:pt x="75574" y="4485"/>
                </a:lnTo>
                <a:lnTo>
                  <a:pt x="54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91584" y="6557771"/>
            <a:ext cx="108585" cy="56515"/>
          </a:xfrm>
          <a:custGeom>
            <a:avLst/>
            <a:gdLst/>
            <a:ahLst/>
            <a:cxnLst/>
            <a:rect l="l" t="t" r="r" b="b"/>
            <a:pathLst>
              <a:path w="108585" h="56515">
                <a:moveTo>
                  <a:pt x="54101" y="0"/>
                </a:moveTo>
                <a:lnTo>
                  <a:pt x="32629" y="4485"/>
                </a:lnTo>
                <a:lnTo>
                  <a:pt x="15478" y="16659"/>
                </a:lnTo>
                <a:lnTo>
                  <a:pt x="4113" y="34600"/>
                </a:lnTo>
                <a:lnTo>
                  <a:pt x="0" y="56387"/>
                </a:lnTo>
                <a:lnTo>
                  <a:pt x="108203" y="56387"/>
                </a:lnTo>
                <a:lnTo>
                  <a:pt x="104090" y="34600"/>
                </a:lnTo>
                <a:lnTo>
                  <a:pt x="92725" y="16659"/>
                </a:lnTo>
                <a:lnTo>
                  <a:pt x="75574" y="4485"/>
                </a:lnTo>
                <a:lnTo>
                  <a:pt x="54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97397" y="5291238"/>
            <a:ext cx="171251" cy="25307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61103" y="5544311"/>
            <a:ext cx="48895" cy="341630"/>
          </a:xfrm>
          <a:custGeom>
            <a:avLst/>
            <a:gdLst/>
            <a:ahLst/>
            <a:cxnLst/>
            <a:rect l="l" t="t" r="r" b="b"/>
            <a:pathLst>
              <a:path w="48895" h="341629">
                <a:moveTo>
                  <a:pt x="24892" y="0"/>
                </a:moveTo>
                <a:lnTo>
                  <a:pt x="0" y="20574"/>
                </a:lnTo>
                <a:lnTo>
                  <a:pt x="11937" y="24891"/>
                </a:lnTo>
                <a:lnTo>
                  <a:pt x="9779" y="313283"/>
                </a:lnTo>
                <a:lnTo>
                  <a:pt x="24892" y="341375"/>
                </a:lnTo>
                <a:lnTo>
                  <a:pt x="37973" y="313283"/>
                </a:lnTo>
                <a:lnTo>
                  <a:pt x="37973" y="24891"/>
                </a:lnTo>
                <a:lnTo>
                  <a:pt x="48768" y="20574"/>
                </a:lnTo>
                <a:lnTo>
                  <a:pt x="24892" y="0"/>
                </a:lnTo>
                <a:close/>
              </a:path>
            </a:pathLst>
          </a:custGeom>
          <a:solidFill>
            <a:srgbClr val="682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37076" y="5548884"/>
            <a:ext cx="184785" cy="477520"/>
          </a:xfrm>
          <a:custGeom>
            <a:avLst/>
            <a:gdLst/>
            <a:ahLst/>
            <a:cxnLst/>
            <a:rect l="l" t="t" r="r" b="b"/>
            <a:pathLst>
              <a:path w="184785" h="477520">
                <a:moveTo>
                  <a:pt x="110109" y="0"/>
                </a:moveTo>
                <a:lnTo>
                  <a:pt x="90004" y="46001"/>
                </a:lnTo>
                <a:lnTo>
                  <a:pt x="72578" y="92217"/>
                </a:lnTo>
                <a:lnTo>
                  <a:pt x="57585" y="138710"/>
                </a:lnTo>
                <a:lnTo>
                  <a:pt x="44778" y="185539"/>
                </a:lnTo>
                <a:lnTo>
                  <a:pt x="33909" y="232767"/>
                </a:lnTo>
                <a:lnTo>
                  <a:pt x="24731" y="280453"/>
                </a:lnTo>
                <a:lnTo>
                  <a:pt x="16998" y="328660"/>
                </a:lnTo>
                <a:lnTo>
                  <a:pt x="10463" y="377448"/>
                </a:lnTo>
                <a:lnTo>
                  <a:pt x="4879" y="426878"/>
                </a:lnTo>
                <a:lnTo>
                  <a:pt x="0" y="477011"/>
                </a:lnTo>
                <a:lnTo>
                  <a:pt x="74295" y="477011"/>
                </a:lnTo>
                <a:lnTo>
                  <a:pt x="80508" y="423225"/>
                </a:lnTo>
                <a:lnTo>
                  <a:pt x="87437" y="370594"/>
                </a:lnTo>
                <a:lnTo>
                  <a:pt x="95419" y="318951"/>
                </a:lnTo>
                <a:lnTo>
                  <a:pt x="104793" y="268128"/>
                </a:lnTo>
                <a:lnTo>
                  <a:pt x="115899" y="217957"/>
                </a:lnTo>
                <a:lnTo>
                  <a:pt x="129074" y="168271"/>
                </a:lnTo>
                <a:lnTo>
                  <a:pt x="144657" y="118902"/>
                </a:lnTo>
                <a:lnTo>
                  <a:pt x="162988" y="69683"/>
                </a:lnTo>
                <a:lnTo>
                  <a:pt x="184403" y="20446"/>
                </a:lnTo>
                <a:lnTo>
                  <a:pt x="165580" y="15055"/>
                </a:lnTo>
                <a:lnTo>
                  <a:pt x="128932" y="5320"/>
                </a:lnTo>
                <a:lnTo>
                  <a:pt x="110109" y="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54067" y="5548884"/>
            <a:ext cx="184785" cy="477520"/>
          </a:xfrm>
          <a:custGeom>
            <a:avLst/>
            <a:gdLst/>
            <a:ahLst/>
            <a:cxnLst/>
            <a:rect l="l" t="t" r="r" b="b"/>
            <a:pathLst>
              <a:path w="184785" h="477520">
                <a:moveTo>
                  <a:pt x="71755" y="0"/>
                </a:moveTo>
                <a:lnTo>
                  <a:pt x="54024" y="5320"/>
                </a:lnTo>
                <a:lnTo>
                  <a:pt x="17658" y="15055"/>
                </a:lnTo>
                <a:lnTo>
                  <a:pt x="0" y="20446"/>
                </a:lnTo>
                <a:lnTo>
                  <a:pt x="21382" y="69683"/>
                </a:lnTo>
                <a:lnTo>
                  <a:pt x="39695" y="118902"/>
                </a:lnTo>
                <a:lnTo>
                  <a:pt x="55273" y="168271"/>
                </a:lnTo>
                <a:lnTo>
                  <a:pt x="68452" y="217957"/>
                </a:lnTo>
                <a:lnTo>
                  <a:pt x="79568" y="268128"/>
                </a:lnTo>
                <a:lnTo>
                  <a:pt x="88956" y="318951"/>
                </a:lnTo>
                <a:lnTo>
                  <a:pt x="96952" y="370594"/>
                </a:lnTo>
                <a:lnTo>
                  <a:pt x="103891" y="423225"/>
                </a:lnTo>
                <a:lnTo>
                  <a:pt x="110109" y="477011"/>
                </a:lnTo>
                <a:lnTo>
                  <a:pt x="184404" y="477011"/>
                </a:lnTo>
                <a:lnTo>
                  <a:pt x="179449" y="426878"/>
                </a:lnTo>
                <a:lnTo>
                  <a:pt x="173663" y="377448"/>
                </a:lnTo>
                <a:lnTo>
                  <a:pt x="166832" y="328660"/>
                </a:lnTo>
                <a:lnTo>
                  <a:pt x="158741" y="280453"/>
                </a:lnTo>
                <a:lnTo>
                  <a:pt x="149177" y="232767"/>
                </a:lnTo>
                <a:lnTo>
                  <a:pt x="137925" y="185539"/>
                </a:lnTo>
                <a:lnTo>
                  <a:pt x="124770" y="138710"/>
                </a:lnTo>
                <a:lnTo>
                  <a:pt x="109500" y="92217"/>
                </a:lnTo>
                <a:lnTo>
                  <a:pt x="91899" y="46001"/>
                </a:lnTo>
                <a:lnTo>
                  <a:pt x="71755" y="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71188" y="6068567"/>
            <a:ext cx="113030" cy="500380"/>
          </a:xfrm>
          <a:custGeom>
            <a:avLst/>
            <a:gdLst/>
            <a:ahLst/>
            <a:cxnLst/>
            <a:rect l="l" t="t" r="r" b="b"/>
            <a:pathLst>
              <a:path w="113029" h="500379">
                <a:moveTo>
                  <a:pt x="112775" y="0"/>
                </a:moveTo>
                <a:lnTo>
                  <a:pt x="0" y="0"/>
                </a:lnTo>
                <a:lnTo>
                  <a:pt x="15239" y="499871"/>
                </a:lnTo>
                <a:lnTo>
                  <a:pt x="92201" y="499871"/>
                </a:lnTo>
                <a:lnTo>
                  <a:pt x="112775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87011" y="6068567"/>
            <a:ext cx="113030" cy="500380"/>
          </a:xfrm>
          <a:custGeom>
            <a:avLst/>
            <a:gdLst/>
            <a:ahLst/>
            <a:cxnLst/>
            <a:rect l="l" t="t" r="r" b="b"/>
            <a:pathLst>
              <a:path w="113029" h="500379">
                <a:moveTo>
                  <a:pt x="112775" y="0"/>
                </a:moveTo>
                <a:lnTo>
                  <a:pt x="0" y="0"/>
                </a:lnTo>
                <a:lnTo>
                  <a:pt x="20574" y="499871"/>
                </a:lnTo>
                <a:lnTo>
                  <a:pt x="97536" y="499871"/>
                </a:lnTo>
                <a:lnTo>
                  <a:pt x="112775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47744" y="6025896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39" h="60960">
                <a:moveTo>
                  <a:pt x="53339" y="0"/>
                </a:moveTo>
                <a:lnTo>
                  <a:pt x="0" y="0"/>
                </a:lnTo>
                <a:lnTo>
                  <a:pt x="0" y="33019"/>
                </a:lnTo>
                <a:lnTo>
                  <a:pt x="1825" y="43814"/>
                </a:lnTo>
                <a:lnTo>
                  <a:pt x="6985" y="52704"/>
                </a:lnTo>
                <a:lnTo>
                  <a:pt x="15001" y="58737"/>
                </a:lnTo>
                <a:lnTo>
                  <a:pt x="25400" y="60959"/>
                </a:lnTo>
                <a:lnTo>
                  <a:pt x="36194" y="58737"/>
                </a:lnTo>
                <a:lnTo>
                  <a:pt x="45084" y="52704"/>
                </a:lnTo>
                <a:lnTo>
                  <a:pt x="51117" y="43814"/>
                </a:lnTo>
                <a:lnTo>
                  <a:pt x="53339" y="33019"/>
                </a:lnTo>
                <a:lnTo>
                  <a:pt x="53339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71415" y="6025896"/>
            <a:ext cx="56515" cy="60960"/>
          </a:xfrm>
          <a:custGeom>
            <a:avLst/>
            <a:gdLst/>
            <a:ahLst/>
            <a:cxnLst/>
            <a:rect l="l" t="t" r="r" b="b"/>
            <a:pathLst>
              <a:path w="56514" h="60960">
                <a:moveTo>
                  <a:pt x="56387" y="0"/>
                </a:moveTo>
                <a:lnTo>
                  <a:pt x="0" y="0"/>
                </a:lnTo>
                <a:lnTo>
                  <a:pt x="0" y="33019"/>
                </a:lnTo>
                <a:lnTo>
                  <a:pt x="2244" y="43814"/>
                </a:lnTo>
                <a:lnTo>
                  <a:pt x="8334" y="52704"/>
                </a:lnTo>
                <a:lnTo>
                  <a:pt x="17305" y="58737"/>
                </a:lnTo>
                <a:lnTo>
                  <a:pt x="28194" y="60959"/>
                </a:lnTo>
                <a:lnTo>
                  <a:pt x="39082" y="58737"/>
                </a:lnTo>
                <a:lnTo>
                  <a:pt x="48053" y="52704"/>
                </a:lnTo>
                <a:lnTo>
                  <a:pt x="54143" y="43814"/>
                </a:lnTo>
                <a:lnTo>
                  <a:pt x="56387" y="33019"/>
                </a:lnTo>
                <a:lnTo>
                  <a:pt x="56387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48328" y="5524500"/>
            <a:ext cx="277495" cy="544195"/>
          </a:xfrm>
          <a:custGeom>
            <a:avLst/>
            <a:gdLst/>
            <a:ahLst/>
            <a:cxnLst/>
            <a:rect l="l" t="t" r="r" b="b"/>
            <a:pathLst>
              <a:path w="277495" h="544195">
                <a:moveTo>
                  <a:pt x="94614" y="0"/>
                </a:moveTo>
                <a:lnTo>
                  <a:pt x="0" y="24765"/>
                </a:lnTo>
                <a:lnTo>
                  <a:pt x="4318" y="544068"/>
                </a:lnTo>
                <a:lnTo>
                  <a:pt x="271907" y="544068"/>
                </a:lnTo>
                <a:lnTo>
                  <a:pt x="274070" y="338289"/>
                </a:lnTo>
                <a:lnTo>
                  <a:pt x="138175" y="338289"/>
                </a:lnTo>
                <a:lnTo>
                  <a:pt x="94614" y="0"/>
                </a:lnTo>
                <a:close/>
              </a:path>
              <a:path w="277495" h="544195">
                <a:moveTo>
                  <a:pt x="181610" y="0"/>
                </a:moveTo>
                <a:lnTo>
                  <a:pt x="138175" y="338289"/>
                </a:lnTo>
                <a:lnTo>
                  <a:pt x="274070" y="338289"/>
                </a:lnTo>
                <a:lnTo>
                  <a:pt x="277368" y="24765"/>
                </a:lnTo>
                <a:lnTo>
                  <a:pt x="181610" y="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98620" y="5350764"/>
            <a:ext cx="172212" cy="152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99353" y="2565654"/>
            <a:ext cx="6337300" cy="2860675"/>
          </a:xfrm>
          <a:custGeom>
            <a:avLst/>
            <a:gdLst/>
            <a:ahLst/>
            <a:cxnLst/>
            <a:rect l="l" t="t" r="r" b="b"/>
            <a:pathLst>
              <a:path w="6337300" h="2860675">
                <a:moveTo>
                  <a:pt x="0" y="1430274"/>
                </a:moveTo>
                <a:lnTo>
                  <a:pt x="2578" y="1372040"/>
                </a:lnTo>
                <a:lnTo>
                  <a:pt x="10247" y="1314399"/>
                </a:lnTo>
                <a:lnTo>
                  <a:pt x="22909" y="1257393"/>
                </a:lnTo>
                <a:lnTo>
                  <a:pt x="40465" y="1201068"/>
                </a:lnTo>
                <a:lnTo>
                  <a:pt x="62818" y="1145467"/>
                </a:lnTo>
                <a:lnTo>
                  <a:pt x="89869" y="1090635"/>
                </a:lnTo>
                <a:lnTo>
                  <a:pt x="121520" y="1036617"/>
                </a:lnTo>
                <a:lnTo>
                  <a:pt x="157672" y="983455"/>
                </a:lnTo>
                <a:lnTo>
                  <a:pt x="198228" y="931196"/>
                </a:lnTo>
                <a:lnTo>
                  <a:pt x="243089" y="879883"/>
                </a:lnTo>
                <a:lnTo>
                  <a:pt x="292158" y="829560"/>
                </a:lnTo>
                <a:lnTo>
                  <a:pt x="345335" y="780272"/>
                </a:lnTo>
                <a:lnTo>
                  <a:pt x="402523" y="732063"/>
                </a:lnTo>
                <a:lnTo>
                  <a:pt x="432590" y="708377"/>
                </a:lnTo>
                <a:lnTo>
                  <a:pt x="463623" y="684978"/>
                </a:lnTo>
                <a:lnTo>
                  <a:pt x="495609" y="661870"/>
                </a:lnTo>
                <a:lnTo>
                  <a:pt x="528537" y="639060"/>
                </a:lnTo>
                <a:lnTo>
                  <a:pt x="562394" y="616553"/>
                </a:lnTo>
                <a:lnTo>
                  <a:pt x="597167" y="594355"/>
                </a:lnTo>
                <a:lnTo>
                  <a:pt x="632845" y="572470"/>
                </a:lnTo>
                <a:lnTo>
                  <a:pt x="669416" y="550906"/>
                </a:lnTo>
                <a:lnTo>
                  <a:pt x="706866" y="529666"/>
                </a:lnTo>
                <a:lnTo>
                  <a:pt x="745183" y="508757"/>
                </a:lnTo>
                <a:lnTo>
                  <a:pt x="784356" y="488185"/>
                </a:lnTo>
                <a:lnTo>
                  <a:pt x="824372" y="467954"/>
                </a:lnTo>
                <a:lnTo>
                  <a:pt x="865219" y="448071"/>
                </a:lnTo>
                <a:lnTo>
                  <a:pt x="906884" y="428540"/>
                </a:lnTo>
                <a:lnTo>
                  <a:pt x="949356" y="409368"/>
                </a:lnTo>
                <a:lnTo>
                  <a:pt x="992622" y="390560"/>
                </a:lnTo>
                <a:lnTo>
                  <a:pt x="1036669" y="372121"/>
                </a:lnTo>
                <a:lnTo>
                  <a:pt x="1081485" y="354058"/>
                </a:lnTo>
                <a:lnTo>
                  <a:pt x="1127059" y="336375"/>
                </a:lnTo>
                <a:lnTo>
                  <a:pt x="1173378" y="319078"/>
                </a:lnTo>
                <a:lnTo>
                  <a:pt x="1220429" y="302173"/>
                </a:lnTo>
                <a:lnTo>
                  <a:pt x="1268200" y="285665"/>
                </a:lnTo>
                <a:lnTo>
                  <a:pt x="1316680" y="269560"/>
                </a:lnTo>
                <a:lnTo>
                  <a:pt x="1365855" y="253863"/>
                </a:lnTo>
                <a:lnTo>
                  <a:pt x="1415714" y="238580"/>
                </a:lnTo>
                <a:lnTo>
                  <a:pt x="1466244" y="223716"/>
                </a:lnTo>
                <a:lnTo>
                  <a:pt x="1517433" y="209277"/>
                </a:lnTo>
                <a:lnTo>
                  <a:pt x="1569268" y="195269"/>
                </a:lnTo>
                <a:lnTo>
                  <a:pt x="1621738" y="181697"/>
                </a:lnTo>
                <a:lnTo>
                  <a:pt x="1674830" y="168566"/>
                </a:lnTo>
                <a:lnTo>
                  <a:pt x="1728531" y="155882"/>
                </a:lnTo>
                <a:lnTo>
                  <a:pt x="1782831" y="143651"/>
                </a:lnTo>
                <a:lnTo>
                  <a:pt x="1837715" y="131878"/>
                </a:lnTo>
                <a:lnTo>
                  <a:pt x="1893172" y="120569"/>
                </a:lnTo>
                <a:lnTo>
                  <a:pt x="1949191" y="109729"/>
                </a:lnTo>
                <a:lnTo>
                  <a:pt x="2005757" y="99364"/>
                </a:lnTo>
                <a:lnTo>
                  <a:pt x="2062860" y="89479"/>
                </a:lnTo>
                <a:lnTo>
                  <a:pt x="2120487" y="80079"/>
                </a:lnTo>
                <a:lnTo>
                  <a:pt x="2178625" y="71172"/>
                </a:lnTo>
                <a:lnTo>
                  <a:pt x="2237262" y="62761"/>
                </a:lnTo>
                <a:lnTo>
                  <a:pt x="2296387" y="54853"/>
                </a:lnTo>
                <a:lnTo>
                  <a:pt x="2355986" y="47452"/>
                </a:lnTo>
                <a:lnTo>
                  <a:pt x="2416048" y="40566"/>
                </a:lnTo>
                <a:lnTo>
                  <a:pt x="2476560" y="34198"/>
                </a:lnTo>
                <a:lnTo>
                  <a:pt x="2537510" y="28355"/>
                </a:lnTo>
                <a:lnTo>
                  <a:pt x="2598886" y="23042"/>
                </a:lnTo>
                <a:lnTo>
                  <a:pt x="2660675" y="18265"/>
                </a:lnTo>
                <a:lnTo>
                  <a:pt x="2722865" y="14030"/>
                </a:lnTo>
                <a:lnTo>
                  <a:pt x="2785444" y="10341"/>
                </a:lnTo>
                <a:lnTo>
                  <a:pt x="2848399" y="7204"/>
                </a:lnTo>
                <a:lnTo>
                  <a:pt x="2911719" y="4625"/>
                </a:lnTo>
                <a:lnTo>
                  <a:pt x="2975391" y="2610"/>
                </a:lnTo>
                <a:lnTo>
                  <a:pt x="3039402" y="1163"/>
                </a:lnTo>
                <a:lnTo>
                  <a:pt x="3103741" y="291"/>
                </a:lnTo>
                <a:lnTo>
                  <a:pt x="3168396" y="0"/>
                </a:lnTo>
                <a:lnTo>
                  <a:pt x="3233050" y="291"/>
                </a:lnTo>
                <a:lnTo>
                  <a:pt x="3297389" y="1163"/>
                </a:lnTo>
                <a:lnTo>
                  <a:pt x="3361400" y="2610"/>
                </a:lnTo>
                <a:lnTo>
                  <a:pt x="3425072" y="4625"/>
                </a:lnTo>
                <a:lnTo>
                  <a:pt x="3488392" y="7204"/>
                </a:lnTo>
                <a:lnTo>
                  <a:pt x="3551347" y="10341"/>
                </a:lnTo>
                <a:lnTo>
                  <a:pt x="3613926" y="14030"/>
                </a:lnTo>
                <a:lnTo>
                  <a:pt x="3676116" y="18265"/>
                </a:lnTo>
                <a:lnTo>
                  <a:pt x="3737905" y="23042"/>
                </a:lnTo>
                <a:lnTo>
                  <a:pt x="3799281" y="28355"/>
                </a:lnTo>
                <a:lnTo>
                  <a:pt x="3860231" y="34198"/>
                </a:lnTo>
                <a:lnTo>
                  <a:pt x="3920743" y="40566"/>
                </a:lnTo>
                <a:lnTo>
                  <a:pt x="3980805" y="47452"/>
                </a:lnTo>
                <a:lnTo>
                  <a:pt x="4040404" y="54853"/>
                </a:lnTo>
                <a:lnTo>
                  <a:pt x="4099529" y="62761"/>
                </a:lnTo>
                <a:lnTo>
                  <a:pt x="4158166" y="71172"/>
                </a:lnTo>
                <a:lnTo>
                  <a:pt x="4216304" y="80079"/>
                </a:lnTo>
                <a:lnTo>
                  <a:pt x="4273931" y="89479"/>
                </a:lnTo>
                <a:lnTo>
                  <a:pt x="4331034" y="99364"/>
                </a:lnTo>
                <a:lnTo>
                  <a:pt x="4387600" y="109729"/>
                </a:lnTo>
                <a:lnTo>
                  <a:pt x="4443619" y="120569"/>
                </a:lnTo>
                <a:lnTo>
                  <a:pt x="4499076" y="131878"/>
                </a:lnTo>
                <a:lnTo>
                  <a:pt x="4553960" y="143651"/>
                </a:lnTo>
                <a:lnTo>
                  <a:pt x="4608260" y="155882"/>
                </a:lnTo>
                <a:lnTo>
                  <a:pt x="4661961" y="168566"/>
                </a:lnTo>
                <a:lnTo>
                  <a:pt x="4715053" y="181697"/>
                </a:lnTo>
                <a:lnTo>
                  <a:pt x="4767523" y="195269"/>
                </a:lnTo>
                <a:lnTo>
                  <a:pt x="4819358" y="209277"/>
                </a:lnTo>
                <a:lnTo>
                  <a:pt x="4870547" y="223716"/>
                </a:lnTo>
                <a:lnTo>
                  <a:pt x="4921077" y="238580"/>
                </a:lnTo>
                <a:lnTo>
                  <a:pt x="4970936" y="253863"/>
                </a:lnTo>
                <a:lnTo>
                  <a:pt x="5020111" y="269560"/>
                </a:lnTo>
                <a:lnTo>
                  <a:pt x="5068591" y="285665"/>
                </a:lnTo>
                <a:lnTo>
                  <a:pt x="5116362" y="302173"/>
                </a:lnTo>
                <a:lnTo>
                  <a:pt x="5163413" y="319078"/>
                </a:lnTo>
                <a:lnTo>
                  <a:pt x="5209732" y="336375"/>
                </a:lnTo>
                <a:lnTo>
                  <a:pt x="5255306" y="354058"/>
                </a:lnTo>
                <a:lnTo>
                  <a:pt x="5300122" y="372121"/>
                </a:lnTo>
                <a:lnTo>
                  <a:pt x="5344169" y="390560"/>
                </a:lnTo>
                <a:lnTo>
                  <a:pt x="5387435" y="409368"/>
                </a:lnTo>
                <a:lnTo>
                  <a:pt x="5429907" y="428540"/>
                </a:lnTo>
                <a:lnTo>
                  <a:pt x="5471572" y="448071"/>
                </a:lnTo>
                <a:lnTo>
                  <a:pt x="5512419" y="467954"/>
                </a:lnTo>
                <a:lnTo>
                  <a:pt x="5552435" y="488185"/>
                </a:lnTo>
                <a:lnTo>
                  <a:pt x="5591608" y="508757"/>
                </a:lnTo>
                <a:lnTo>
                  <a:pt x="5629925" y="529666"/>
                </a:lnTo>
                <a:lnTo>
                  <a:pt x="5667375" y="550906"/>
                </a:lnTo>
                <a:lnTo>
                  <a:pt x="5703946" y="572470"/>
                </a:lnTo>
                <a:lnTo>
                  <a:pt x="5739624" y="594355"/>
                </a:lnTo>
                <a:lnTo>
                  <a:pt x="5774397" y="616553"/>
                </a:lnTo>
                <a:lnTo>
                  <a:pt x="5808254" y="639060"/>
                </a:lnTo>
                <a:lnTo>
                  <a:pt x="5841182" y="661870"/>
                </a:lnTo>
                <a:lnTo>
                  <a:pt x="5873168" y="684978"/>
                </a:lnTo>
                <a:lnTo>
                  <a:pt x="5904201" y="708377"/>
                </a:lnTo>
                <a:lnTo>
                  <a:pt x="5934268" y="732063"/>
                </a:lnTo>
                <a:lnTo>
                  <a:pt x="5991456" y="780272"/>
                </a:lnTo>
                <a:lnTo>
                  <a:pt x="6044633" y="829560"/>
                </a:lnTo>
                <a:lnTo>
                  <a:pt x="6093702" y="879883"/>
                </a:lnTo>
                <a:lnTo>
                  <a:pt x="6138563" y="931196"/>
                </a:lnTo>
                <a:lnTo>
                  <a:pt x="6179119" y="983455"/>
                </a:lnTo>
                <a:lnTo>
                  <a:pt x="6215271" y="1036617"/>
                </a:lnTo>
                <a:lnTo>
                  <a:pt x="6246922" y="1090635"/>
                </a:lnTo>
                <a:lnTo>
                  <a:pt x="6273973" y="1145467"/>
                </a:lnTo>
                <a:lnTo>
                  <a:pt x="6296326" y="1201068"/>
                </a:lnTo>
                <a:lnTo>
                  <a:pt x="6313882" y="1257393"/>
                </a:lnTo>
                <a:lnTo>
                  <a:pt x="6326544" y="1314399"/>
                </a:lnTo>
                <a:lnTo>
                  <a:pt x="6334213" y="1372040"/>
                </a:lnTo>
                <a:lnTo>
                  <a:pt x="6336792" y="1430274"/>
                </a:lnTo>
                <a:lnTo>
                  <a:pt x="6336145" y="1459461"/>
                </a:lnTo>
                <a:lnTo>
                  <a:pt x="6331009" y="1517404"/>
                </a:lnTo>
                <a:lnTo>
                  <a:pt x="6320831" y="1574733"/>
                </a:lnTo>
                <a:lnTo>
                  <a:pt x="6305710" y="1631404"/>
                </a:lnTo>
                <a:lnTo>
                  <a:pt x="6285743" y="1687373"/>
                </a:lnTo>
                <a:lnTo>
                  <a:pt x="6261029" y="1742595"/>
                </a:lnTo>
                <a:lnTo>
                  <a:pt x="6231665" y="1797026"/>
                </a:lnTo>
                <a:lnTo>
                  <a:pt x="6197752" y="1850621"/>
                </a:lnTo>
                <a:lnTo>
                  <a:pt x="6159385" y="1903337"/>
                </a:lnTo>
                <a:lnTo>
                  <a:pt x="6116664" y="1955129"/>
                </a:lnTo>
                <a:lnTo>
                  <a:pt x="6069687" y="2005952"/>
                </a:lnTo>
                <a:lnTo>
                  <a:pt x="6018552" y="2055763"/>
                </a:lnTo>
                <a:lnTo>
                  <a:pt x="5963358" y="2104517"/>
                </a:lnTo>
                <a:lnTo>
                  <a:pt x="5904201" y="2152170"/>
                </a:lnTo>
                <a:lnTo>
                  <a:pt x="5873168" y="2175569"/>
                </a:lnTo>
                <a:lnTo>
                  <a:pt x="5841182" y="2198677"/>
                </a:lnTo>
                <a:lnTo>
                  <a:pt x="5808254" y="2221487"/>
                </a:lnTo>
                <a:lnTo>
                  <a:pt x="5774397" y="2243994"/>
                </a:lnTo>
                <a:lnTo>
                  <a:pt x="5739624" y="2266192"/>
                </a:lnTo>
                <a:lnTo>
                  <a:pt x="5703946" y="2288077"/>
                </a:lnTo>
                <a:lnTo>
                  <a:pt x="5667375" y="2309641"/>
                </a:lnTo>
                <a:lnTo>
                  <a:pt x="5629925" y="2330881"/>
                </a:lnTo>
                <a:lnTo>
                  <a:pt x="5591608" y="2351790"/>
                </a:lnTo>
                <a:lnTo>
                  <a:pt x="5552435" y="2372362"/>
                </a:lnTo>
                <a:lnTo>
                  <a:pt x="5512419" y="2392593"/>
                </a:lnTo>
                <a:lnTo>
                  <a:pt x="5471572" y="2412476"/>
                </a:lnTo>
                <a:lnTo>
                  <a:pt x="5429907" y="2432007"/>
                </a:lnTo>
                <a:lnTo>
                  <a:pt x="5387435" y="2451179"/>
                </a:lnTo>
                <a:lnTo>
                  <a:pt x="5344169" y="2469987"/>
                </a:lnTo>
                <a:lnTo>
                  <a:pt x="5300122" y="2488426"/>
                </a:lnTo>
                <a:lnTo>
                  <a:pt x="5255306" y="2506489"/>
                </a:lnTo>
                <a:lnTo>
                  <a:pt x="5209732" y="2524172"/>
                </a:lnTo>
                <a:lnTo>
                  <a:pt x="5163413" y="2541469"/>
                </a:lnTo>
                <a:lnTo>
                  <a:pt x="5116362" y="2558374"/>
                </a:lnTo>
                <a:lnTo>
                  <a:pt x="5068591" y="2574882"/>
                </a:lnTo>
                <a:lnTo>
                  <a:pt x="5020111" y="2590987"/>
                </a:lnTo>
                <a:lnTo>
                  <a:pt x="4970936" y="2606684"/>
                </a:lnTo>
                <a:lnTo>
                  <a:pt x="4921077" y="2621967"/>
                </a:lnTo>
                <a:lnTo>
                  <a:pt x="4870547" y="2636831"/>
                </a:lnTo>
                <a:lnTo>
                  <a:pt x="4819358" y="2651270"/>
                </a:lnTo>
                <a:lnTo>
                  <a:pt x="4767523" y="2665278"/>
                </a:lnTo>
                <a:lnTo>
                  <a:pt x="4715053" y="2678850"/>
                </a:lnTo>
                <a:lnTo>
                  <a:pt x="4661961" y="2691981"/>
                </a:lnTo>
                <a:lnTo>
                  <a:pt x="4608260" y="2704665"/>
                </a:lnTo>
                <a:lnTo>
                  <a:pt x="4553960" y="2716896"/>
                </a:lnTo>
                <a:lnTo>
                  <a:pt x="4499076" y="2728669"/>
                </a:lnTo>
                <a:lnTo>
                  <a:pt x="4443619" y="2739978"/>
                </a:lnTo>
                <a:lnTo>
                  <a:pt x="4387600" y="2750818"/>
                </a:lnTo>
                <a:lnTo>
                  <a:pt x="4331034" y="2761183"/>
                </a:lnTo>
                <a:lnTo>
                  <a:pt x="4273931" y="2771068"/>
                </a:lnTo>
                <a:lnTo>
                  <a:pt x="4216304" y="2780468"/>
                </a:lnTo>
                <a:lnTo>
                  <a:pt x="4158166" y="2789375"/>
                </a:lnTo>
                <a:lnTo>
                  <a:pt x="4099529" y="2797786"/>
                </a:lnTo>
                <a:lnTo>
                  <a:pt x="4040404" y="2805694"/>
                </a:lnTo>
                <a:lnTo>
                  <a:pt x="3980805" y="2813095"/>
                </a:lnTo>
                <a:lnTo>
                  <a:pt x="3920743" y="2819981"/>
                </a:lnTo>
                <a:lnTo>
                  <a:pt x="3860231" y="2826349"/>
                </a:lnTo>
                <a:lnTo>
                  <a:pt x="3799281" y="2832192"/>
                </a:lnTo>
                <a:lnTo>
                  <a:pt x="3737905" y="2837505"/>
                </a:lnTo>
                <a:lnTo>
                  <a:pt x="3676116" y="2842282"/>
                </a:lnTo>
                <a:lnTo>
                  <a:pt x="3613926" y="2846517"/>
                </a:lnTo>
                <a:lnTo>
                  <a:pt x="3551347" y="2850206"/>
                </a:lnTo>
                <a:lnTo>
                  <a:pt x="3488392" y="2853343"/>
                </a:lnTo>
                <a:lnTo>
                  <a:pt x="3425072" y="2855922"/>
                </a:lnTo>
                <a:lnTo>
                  <a:pt x="3361400" y="2857937"/>
                </a:lnTo>
                <a:lnTo>
                  <a:pt x="3297389" y="2859384"/>
                </a:lnTo>
                <a:lnTo>
                  <a:pt x="3233050" y="2860256"/>
                </a:lnTo>
                <a:lnTo>
                  <a:pt x="3168396" y="2860548"/>
                </a:lnTo>
                <a:lnTo>
                  <a:pt x="3103741" y="2860256"/>
                </a:lnTo>
                <a:lnTo>
                  <a:pt x="3039402" y="2859384"/>
                </a:lnTo>
                <a:lnTo>
                  <a:pt x="2975391" y="2857937"/>
                </a:lnTo>
                <a:lnTo>
                  <a:pt x="2911719" y="2855922"/>
                </a:lnTo>
                <a:lnTo>
                  <a:pt x="2848399" y="2853343"/>
                </a:lnTo>
                <a:lnTo>
                  <a:pt x="2785444" y="2850206"/>
                </a:lnTo>
                <a:lnTo>
                  <a:pt x="2722865" y="2846517"/>
                </a:lnTo>
                <a:lnTo>
                  <a:pt x="2660675" y="2842282"/>
                </a:lnTo>
                <a:lnTo>
                  <a:pt x="2598886" y="2837505"/>
                </a:lnTo>
                <a:lnTo>
                  <a:pt x="2537510" y="2832192"/>
                </a:lnTo>
                <a:lnTo>
                  <a:pt x="2476560" y="2826349"/>
                </a:lnTo>
                <a:lnTo>
                  <a:pt x="2416048" y="2819981"/>
                </a:lnTo>
                <a:lnTo>
                  <a:pt x="2355986" y="2813095"/>
                </a:lnTo>
                <a:lnTo>
                  <a:pt x="2296387" y="2805694"/>
                </a:lnTo>
                <a:lnTo>
                  <a:pt x="2237262" y="2797786"/>
                </a:lnTo>
                <a:lnTo>
                  <a:pt x="2178625" y="2789375"/>
                </a:lnTo>
                <a:lnTo>
                  <a:pt x="2120487" y="2780468"/>
                </a:lnTo>
                <a:lnTo>
                  <a:pt x="2062860" y="2771068"/>
                </a:lnTo>
                <a:lnTo>
                  <a:pt x="2005757" y="2761183"/>
                </a:lnTo>
                <a:lnTo>
                  <a:pt x="1949191" y="2750818"/>
                </a:lnTo>
                <a:lnTo>
                  <a:pt x="1893172" y="2739978"/>
                </a:lnTo>
                <a:lnTo>
                  <a:pt x="1837715" y="2728669"/>
                </a:lnTo>
                <a:lnTo>
                  <a:pt x="1782831" y="2716896"/>
                </a:lnTo>
                <a:lnTo>
                  <a:pt x="1728531" y="2704665"/>
                </a:lnTo>
                <a:lnTo>
                  <a:pt x="1674830" y="2691981"/>
                </a:lnTo>
                <a:lnTo>
                  <a:pt x="1621738" y="2678850"/>
                </a:lnTo>
                <a:lnTo>
                  <a:pt x="1569268" y="2665278"/>
                </a:lnTo>
                <a:lnTo>
                  <a:pt x="1517433" y="2651270"/>
                </a:lnTo>
                <a:lnTo>
                  <a:pt x="1466244" y="2636831"/>
                </a:lnTo>
                <a:lnTo>
                  <a:pt x="1415714" y="2621967"/>
                </a:lnTo>
                <a:lnTo>
                  <a:pt x="1365855" y="2606684"/>
                </a:lnTo>
                <a:lnTo>
                  <a:pt x="1316680" y="2590987"/>
                </a:lnTo>
                <a:lnTo>
                  <a:pt x="1268200" y="2574882"/>
                </a:lnTo>
                <a:lnTo>
                  <a:pt x="1220429" y="2558374"/>
                </a:lnTo>
                <a:lnTo>
                  <a:pt x="1173378" y="2541469"/>
                </a:lnTo>
                <a:lnTo>
                  <a:pt x="1127059" y="2524172"/>
                </a:lnTo>
                <a:lnTo>
                  <a:pt x="1081485" y="2506489"/>
                </a:lnTo>
                <a:lnTo>
                  <a:pt x="1036669" y="2488426"/>
                </a:lnTo>
                <a:lnTo>
                  <a:pt x="992622" y="2469987"/>
                </a:lnTo>
                <a:lnTo>
                  <a:pt x="949356" y="2451179"/>
                </a:lnTo>
                <a:lnTo>
                  <a:pt x="906884" y="2432007"/>
                </a:lnTo>
                <a:lnTo>
                  <a:pt x="865219" y="2412476"/>
                </a:lnTo>
                <a:lnTo>
                  <a:pt x="824372" y="2392593"/>
                </a:lnTo>
                <a:lnTo>
                  <a:pt x="784356" y="2372362"/>
                </a:lnTo>
                <a:lnTo>
                  <a:pt x="745183" y="2351790"/>
                </a:lnTo>
                <a:lnTo>
                  <a:pt x="706866" y="2330881"/>
                </a:lnTo>
                <a:lnTo>
                  <a:pt x="669416" y="2309641"/>
                </a:lnTo>
                <a:lnTo>
                  <a:pt x="632845" y="2288077"/>
                </a:lnTo>
                <a:lnTo>
                  <a:pt x="597167" y="2266192"/>
                </a:lnTo>
                <a:lnTo>
                  <a:pt x="562394" y="2243994"/>
                </a:lnTo>
                <a:lnTo>
                  <a:pt x="528537" y="2221487"/>
                </a:lnTo>
                <a:lnTo>
                  <a:pt x="495609" y="2198677"/>
                </a:lnTo>
                <a:lnTo>
                  <a:pt x="463623" y="2175569"/>
                </a:lnTo>
                <a:lnTo>
                  <a:pt x="432590" y="2152170"/>
                </a:lnTo>
                <a:lnTo>
                  <a:pt x="402523" y="2128484"/>
                </a:lnTo>
                <a:lnTo>
                  <a:pt x="345335" y="2080275"/>
                </a:lnTo>
                <a:lnTo>
                  <a:pt x="292158" y="2030987"/>
                </a:lnTo>
                <a:lnTo>
                  <a:pt x="243089" y="1980664"/>
                </a:lnTo>
                <a:lnTo>
                  <a:pt x="198228" y="1929351"/>
                </a:lnTo>
                <a:lnTo>
                  <a:pt x="157672" y="1877092"/>
                </a:lnTo>
                <a:lnTo>
                  <a:pt x="121520" y="1823930"/>
                </a:lnTo>
                <a:lnTo>
                  <a:pt x="89869" y="1769912"/>
                </a:lnTo>
                <a:lnTo>
                  <a:pt x="62818" y="1715080"/>
                </a:lnTo>
                <a:lnTo>
                  <a:pt x="40465" y="1659479"/>
                </a:lnTo>
                <a:lnTo>
                  <a:pt x="22909" y="1603154"/>
                </a:lnTo>
                <a:lnTo>
                  <a:pt x="10247" y="1546148"/>
                </a:lnTo>
                <a:lnTo>
                  <a:pt x="2578" y="1488507"/>
                </a:lnTo>
                <a:lnTo>
                  <a:pt x="0" y="1430274"/>
                </a:lnTo>
                <a:close/>
              </a:path>
            </a:pathLst>
          </a:custGeom>
          <a:ln w="28956">
            <a:solidFill>
              <a:srgbClr val="00AFE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64652" y="2040635"/>
            <a:ext cx="1550035" cy="878205"/>
          </a:xfrm>
          <a:custGeom>
            <a:avLst/>
            <a:gdLst/>
            <a:ahLst/>
            <a:cxnLst/>
            <a:rect l="l" t="t" r="r" b="b"/>
            <a:pathLst>
              <a:path w="1550034" h="878205">
                <a:moveTo>
                  <a:pt x="676021" y="0"/>
                </a:moveTo>
                <a:lnTo>
                  <a:pt x="626214" y="2480"/>
                </a:lnTo>
                <a:lnTo>
                  <a:pt x="578082" y="9737"/>
                </a:lnTo>
                <a:lnTo>
                  <a:pt x="531949" y="21492"/>
                </a:lnTo>
                <a:lnTo>
                  <a:pt x="488135" y="37467"/>
                </a:lnTo>
                <a:lnTo>
                  <a:pt x="446964" y="57384"/>
                </a:lnTo>
                <a:lnTo>
                  <a:pt x="408758" y="80966"/>
                </a:lnTo>
                <a:lnTo>
                  <a:pt x="373840" y="107934"/>
                </a:lnTo>
                <a:lnTo>
                  <a:pt x="342531" y="138010"/>
                </a:lnTo>
                <a:lnTo>
                  <a:pt x="315154" y="170916"/>
                </a:lnTo>
                <a:lnTo>
                  <a:pt x="292032" y="206375"/>
                </a:lnTo>
                <a:lnTo>
                  <a:pt x="273487" y="244107"/>
                </a:lnTo>
                <a:lnTo>
                  <a:pt x="259842" y="283837"/>
                </a:lnTo>
                <a:lnTo>
                  <a:pt x="251418" y="325284"/>
                </a:lnTo>
                <a:lnTo>
                  <a:pt x="248539" y="368173"/>
                </a:lnTo>
                <a:lnTo>
                  <a:pt x="248539" y="386334"/>
                </a:lnTo>
                <a:lnTo>
                  <a:pt x="197932" y="396386"/>
                </a:lnTo>
                <a:lnTo>
                  <a:pt x="151036" y="413841"/>
                </a:lnTo>
                <a:lnTo>
                  <a:pt x="108787" y="437934"/>
                </a:lnTo>
                <a:lnTo>
                  <a:pt x="72120" y="467899"/>
                </a:lnTo>
                <a:lnTo>
                  <a:pt x="41971" y="502973"/>
                </a:lnTo>
                <a:lnTo>
                  <a:pt x="19278" y="542389"/>
                </a:lnTo>
                <a:lnTo>
                  <a:pt x="4975" y="585383"/>
                </a:lnTo>
                <a:lnTo>
                  <a:pt x="0" y="631189"/>
                </a:lnTo>
                <a:lnTo>
                  <a:pt x="4622" y="674944"/>
                </a:lnTo>
                <a:lnTo>
                  <a:pt x="17961" y="716247"/>
                </a:lnTo>
                <a:lnTo>
                  <a:pt x="39219" y="754398"/>
                </a:lnTo>
                <a:lnTo>
                  <a:pt x="67602" y="788695"/>
                </a:lnTo>
                <a:lnTo>
                  <a:pt x="102314" y="818437"/>
                </a:lnTo>
                <a:lnTo>
                  <a:pt x="142559" y="842922"/>
                </a:lnTo>
                <a:lnTo>
                  <a:pt x="187543" y="861449"/>
                </a:lnTo>
                <a:lnTo>
                  <a:pt x="236470" y="873317"/>
                </a:lnTo>
                <a:lnTo>
                  <a:pt x="288544" y="877824"/>
                </a:lnTo>
                <a:lnTo>
                  <a:pt x="1250823" y="877824"/>
                </a:lnTo>
                <a:lnTo>
                  <a:pt x="1300149" y="869782"/>
                </a:lnTo>
                <a:lnTo>
                  <a:pt x="1346642" y="855814"/>
                </a:lnTo>
                <a:lnTo>
                  <a:pt x="1389746" y="836408"/>
                </a:lnTo>
                <a:lnTo>
                  <a:pt x="1428905" y="812054"/>
                </a:lnTo>
                <a:lnTo>
                  <a:pt x="1463563" y="783240"/>
                </a:lnTo>
                <a:lnTo>
                  <a:pt x="1493166" y="750457"/>
                </a:lnTo>
                <a:lnTo>
                  <a:pt x="1517157" y="714192"/>
                </a:lnTo>
                <a:lnTo>
                  <a:pt x="1534981" y="674936"/>
                </a:lnTo>
                <a:lnTo>
                  <a:pt x="1546083" y="633178"/>
                </a:lnTo>
                <a:lnTo>
                  <a:pt x="1549907" y="589406"/>
                </a:lnTo>
                <a:lnTo>
                  <a:pt x="1544813" y="539704"/>
                </a:lnTo>
                <a:lnTo>
                  <a:pt x="1530190" y="492609"/>
                </a:lnTo>
                <a:lnTo>
                  <a:pt x="1507029" y="448929"/>
                </a:lnTo>
                <a:lnTo>
                  <a:pt x="1476323" y="409471"/>
                </a:lnTo>
                <a:lnTo>
                  <a:pt x="1439062" y="375044"/>
                </a:lnTo>
                <a:lnTo>
                  <a:pt x="1396238" y="346455"/>
                </a:lnTo>
                <a:lnTo>
                  <a:pt x="1387381" y="293989"/>
                </a:lnTo>
                <a:lnTo>
                  <a:pt x="1365107" y="246665"/>
                </a:lnTo>
                <a:lnTo>
                  <a:pt x="1330997" y="206152"/>
                </a:lnTo>
                <a:lnTo>
                  <a:pt x="1286637" y="174116"/>
                </a:lnTo>
                <a:lnTo>
                  <a:pt x="1268489" y="165100"/>
                </a:lnTo>
                <a:lnTo>
                  <a:pt x="1031875" y="165100"/>
                </a:lnTo>
                <a:lnTo>
                  <a:pt x="1000238" y="129856"/>
                </a:lnTo>
                <a:lnTo>
                  <a:pt x="964092" y="97940"/>
                </a:lnTo>
                <a:lnTo>
                  <a:pt x="923857" y="69775"/>
                </a:lnTo>
                <a:lnTo>
                  <a:pt x="879951" y="45783"/>
                </a:lnTo>
                <a:lnTo>
                  <a:pt x="832795" y="26387"/>
                </a:lnTo>
                <a:lnTo>
                  <a:pt x="782808" y="12009"/>
                </a:lnTo>
                <a:lnTo>
                  <a:pt x="730410" y="3072"/>
                </a:lnTo>
                <a:lnTo>
                  <a:pt x="676021" y="0"/>
                </a:lnTo>
                <a:close/>
              </a:path>
              <a:path w="1550034" h="878205">
                <a:moveTo>
                  <a:pt x="1147699" y="137794"/>
                </a:moveTo>
                <a:lnTo>
                  <a:pt x="1116546" y="139757"/>
                </a:lnTo>
                <a:lnTo>
                  <a:pt x="1086596" y="145303"/>
                </a:lnTo>
                <a:lnTo>
                  <a:pt x="1058241" y="153922"/>
                </a:lnTo>
                <a:lnTo>
                  <a:pt x="1031875" y="165100"/>
                </a:lnTo>
                <a:lnTo>
                  <a:pt x="1268489" y="165100"/>
                </a:lnTo>
                <a:lnTo>
                  <a:pt x="1255158" y="158476"/>
                </a:lnTo>
                <a:lnTo>
                  <a:pt x="1221120" y="147097"/>
                </a:lnTo>
                <a:lnTo>
                  <a:pt x="1185106" y="140148"/>
                </a:lnTo>
                <a:lnTo>
                  <a:pt x="1147699" y="137794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39429" y="2323338"/>
            <a:ext cx="930021" cy="17437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811386" y="2581910"/>
            <a:ext cx="565150" cy="1626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42738" y="4293870"/>
            <a:ext cx="597535" cy="426720"/>
          </a:xfrm>
          <a:custGeom>
            <a:avLst/>
            <a:gdLst/>
            <a:ahLst/>
            <a:cxnLst/>
            <a:rect l="l" t="t" r="r" b="b"/>
            <a:pathLst>
              <a:path w="597535" h="426720">
                <a:moveTo>
                  <a:pt x="384048" y="0"/>
                </a:moveTo>
                <a:lnTo>
                  <a:pt x="384048" y="106679"/>
                </a:lnTo>
                <a:lnTo>
                  <a:pt x="0" y="106679"/>
                </a:lnTo>
                <a:lnTo>
                  <a:pt x="0" y="320039"/>
                </a:lnTo>
                <a:lnTo>
                  <a:pt x="384048" y="320039"/>
                </a:lnTo>
                <a:lnTo>
                  <a:pt x="384048" y="426719"/>
                </a:lnTo>
                <a:lnTo>
                  <a:pt x="597408" y="213359"/>
                </a:lnTo>
                <a:lnTo>
                  <a:pt x="384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42738" y="4293870"/>
            <a:ext cx="597535" cy="426720"/>
          </a:xfrm>
          <a:custGeom>
            <a:avLst/>
            <a:gdLst/>
            <a:ahLst/>
            <a:cxnLst/>
            <a:rect l="l" t="t" r="r" b="b"/>
            <a:pathLst>
              <a:path w="597535" h="426720">
                <a:moveTo>
                  <a:pt x="0" y="106679"/>
                </a:moveTo>
                <a:lnTo>
                  <a:pt x="384048" y="106679"/>
                </a:lnTo>
                <a:lnTo>
                  <a:pt x="384048" y="0"/>
                </a:lnTo>
                <a:lnTo>
                  <a:pt x="597408" y="213359"/>
                </a:lnTo>
                <a:lnTo>
                  <a:pt x="384048" y="426719"/>
                </a:lnTo>
                <a:lnTo>
                  <a:pt x="384048" y="320039"/>
                </a:lnTo>
                <a:lnTo>
                  <a:pt x="0" y="320039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368300" y="0"/>
            <a:ext cx="5811520" cy="2021707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5500" dirty="0"/>
              <a:t>VNet to VNet</a:t>
            </a:r>
          </a:p>
          <a:p>
            <a:pPr marL="167005">
              <a:lnSpc>
                <a:spcPct val="100000"/>
              </a:lnSpc>
              <a:spcBef>
                <a:spcPts val="785"/>
              </a:spcBef>
            </a:pPr>
            <a:r>
              <a:rPr sz="2800" dirty="0"/>
              <a:t>Connectivity between Virtual Networks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522833" y="2042922"/>
            <a:ext cx="643636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755A4"/>
                </a:solidFill>
                <a:latin typeface="Arial Black"/>
                <a:cs typeface="Arial Black"/>
              </a:rPr>
              <a:t>Enables rich network topologies in the cloud</a:t>
            </a:r>
            <a:endParaRPr sz="2800" dirty="0">
              <a:latin typeface="Arial Black"/>
              <a:cs typeface="Arial Black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124700" y="3002279"/>
            <a:ext cx="1367155" cy="887094"/>
          </a:xfrm>
          <a:custGeom>
            <a:avLst/>
            <a:gdLst/>
            <a:ahLst/>
            <a:cxnLst/>
            <a:rect l="l" t="t" r="r" b="b"/>
            <a:pathLst>
              <a:path w="1367154" h="887095">
                <a:moveTo>
                  <a:pt x="596265" y="0"/>
                </a:moveTo>
                <a:lnTo>
                  <a:pt x="549010" y="2901"/>
                </a:lnTo>
                <a:lnTo>
                  <a:pt x="503494" y="11373"/>
                </a:lnTo>
                <a:lnTo>
                  <a:pt x="460074" y="25064"/>
                </a:lnTo>
                <a:lnTo>
                  <a:pt x="419103" y="43624"/>
                </a:lnTo>
                <a:lnTo>
                  <a:pt x="380936" y="66703"/>
                </a:lnTo>
                <a:lnTo>
                  <a:pt x="345930" y="93951"/>
                </a:lnTo>
                <a:lnTo>
                  <a:pt x="314439" y="125018"/>
                </a:lnTo>
                <a:lnTo>
                  <a:pt x="286819" y="159552"/>
                </a:lnTo>
                <a:lnTo>
                  <a:pt x="263424" y="197204"/>
                </a:lnTo>
                <a:lnTo>
                  <a:pt x="244609" y="237623"/>
                </a:lnTo>
                <a:lnTo>
                  <a:pt x="230731" y="280459"/>
                </a:lnTo>
                <a:lnTo>
                  <a:pt x="222143" y="325363"/>
                </a:lnTo>
                <a:lnTo>
                  <a:pt x="219201" y="371983"/>
                </a:lnTo>
                <a:lnTo>
                  <a:pt x="219201" y="390398"/>
                </a:lnTo>
                <a:lnTo>
                  <a:pt x="174560" y="400543"/>
                </a:lnTo>
                <a:lnTo>
                  <a:pt x="133195" y="418177"/>
                </a:lnTo>
                <a:lnTo>
                  <a:pt x="95932" y="442522"/>
                </a:lnTo>
                <a:lnTo>
                  <a:pt x="63595" y="472805"/>
                </a:lnTo>
                <a:lnTo>
                  <a:pt x="37009" y="508248"/>
                </a:lnTo>
                <a:lnTo>
                  <a:pt x="16998" y="548078"/>
                </a:lnTo>
                <a:lnTo>
                  <a:pt x="4386" y="591518"/>
                </a:lnTo>
                <a:lnTo>
                  <a:pt x="0" y="637794"/>
                </a:lnTo>
                <a:lnTo>
                  <a:pt x="4078" y="681970"/>
                </a:lnTo>
                <a:lnTo>
                  <a:pt x="15846" y="723684"/>
                </a:lnTo>
                <a:lnTo>
                  <a:pt x="34600" y="762225"/>
                </a:lnTo>
                <a:lnTo>
                  <a:pt x="59638" y="796881"/>
                </a:lnTo>
                <a:lnTo>
                  <a:pt x="90258" y="826940"/>
                </a:lnTo>
                <a:lnTo>
                  <a:pt x="125758" y="851690"/>
                </a:lnTo>
                <a:lnTo>
                  <a:pt x="165434" y="870419"/>
                </a:lnTo>
                <a:lnTo>
                  <a:pt x="208585" y="882415"/>
                </a:lnTo>
                <a:lnTo>
                  <a:pt x="254507" y="886968"/>
                </a:lnTo>
                <a:lnTo>
                  <a:pt x="1103249" y="886968"/>
                </a:lnTo>
                <a:lnTo>
                  <a:pt x="1151429" y="877574"/>
                </a:lnTo>
                <a:lnTo>
                  <a:pt x="1196463" y="860854"/>
                </a:lnTo>
                <a:lnTo>
                  <a:pt x="1237676" y="837485"/>
                </a:lnTo>
                <a:lnTo>
                  <a:pt x="1274395" y="808145"/>
                </a:lnTo>
                <a:lnTo>
                  <a:pt x="1305948" y="773512"/>
                </a:lnTo>
                <a:lnTo>
                  <a:pt x="1331660" y="734266"/>
                </a:lnTo>
                <a:lnTo>
                  <a:pt x="1350860" y="691085"/>
                </a:lnTo>
                <a:lnTo>
                  <a:pt x="1362873" y="644647"/>
                </a:lnTo>
                <a:lnTo>
                  <a:pt x="1367027" y="595630"/>
                </a:lnTo>
                <a:lnTo>
                  <a:pt x="1362528" y="545368"/>
                </a:lnTo>
                <a:lnTo>
                  <a:pt x="1349614" y="497745"/>
                </a:lnTo>
                <a:lnTo>
                  <a:pt x="1329166" y="453580"/>
                </a:lnTo>
                <a:lnTo>
                  <a:pt x="1302060" y="413690"/>
                </a:lnTo>
                <a:lnTo>
                  <a:pt x="1269176" y="378895"/>
                </a:lnTo>
                <a:lnTo>
                  <a:pt x="1231392" y="350012"/>
                </a:lnTo>
                <a:lnTo>
                  <a:pt x="1223650" y="297053"/>
                </a:lnTo>
                <a:lnTo>
                  <a:pt x="1204039" y="249237"/>
                </a:lnTo>
                <a:lnTo>
                  <a:pt x="1173974" y="208280"/>
                </a:lnTo>
                <a:lnTo>
                  <a:pt x="1134872" y="175895"/>
                </a:lnTo>
                <a:lnTo>
                  <a:pt x="1118730" y="166750"/>
                </a:lnTo>
                <a:lnTo>
                  <a:pt x="910081" y="166750"/>
                </a:lnTo>
                <a:lnTo>
                  <a:pt x="882200" y="131181"/>
                </a:lnTo>
                <a:lnTo>
                  <a:pt x="850332" y="98958"/>
                </a:lnTo>
                <a:lnTo>
                  <a:pt x="814851" y="70513"/>
                </a:lnTo>
                <a:lnTo>
                  <a:pt x="776128" y="46275"/>
                </a:lnTo>
                <a:lnTo>
                  <a:pt x="734536" y="26675"/>
                </a:lnTo>
                <a:lnTo>
                  <a:pt x="690447" y="12142"/>
                </a:lnTo>
                <a:lnTo>
                  <a:pt x="644232" y="3107"/>
                </a:lnTo>
                <a:lnTo>
                  <a:pt x="596265" y="0"/>
                </a:lnTo>
                <a:close/>
              </a:path>
              <a:path w="1367154" h="887095">
                <a:moveTo>
                  <a:pt x="1012317" y="139319"/>
                </a:moveTo>
                <a:lnTo>
                  <a:pt x="984823" y="141283"/>
                </a:lnTo>
                <a:lnTo>
                  <a:pt x="958389" y="146843"/>
                </a:lnTo>
                <a:lnTo>
                  <a:pt x="933360" y="155499"/>
                </a:lnTo>
                <a:lnTo>
                  <a:pt x="910081" y="166750"/>
                </a:lnTo>
                <a:lnTo>
                  <a:pt x="1118730" y="166750"/>
                </a:lnTo>
                <a:lnTo>
                  <a:pt x="1107096" y="160160"/>
                </a:lnTo>
                <a:lnTo>
                  <a:pt x="1077071" y="148701"/>
                </a:lnTo>
                <a:lnTo>
                  <a:pt x="1045307" y="141694"/>
                </a:lnTo>
                <a:lnTo>
                  <a:pt x="1012317" y="139319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90459" y="3182111"/>
            <a:ext cx="647700" cy="3078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508747" y="3325367"/>
            <a:ext cx="481583" cy="30784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39456" y="3325367"/>
            <a:ext cx="280416" cy="30784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7564881" y="3212338"/>
            <a:ext cx="487680" cy="330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05"/>
              </a:spcBef>
            </a:pPr>
            <a:r>
              <a:rPr sz="1050" b="1" spc="-55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05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60" dirty="0">
                <a:solidFill>
                  <a:srgbClr val="FFFFFF"/>
                </a:solidFill>
                <a:latin typeface="Arial"/>
                <a:cs typeface="Arial"/>
              </a:rPr>
              <a:t>East</a:t>
            </a:r>
            <a:endParaRPr sz="1050">
              <a:latin typeface="Arial"/>
              <a:cs typeface="Arial"/>
            </a:endParaRPr>
          </a:p>
          <a:p>
            <a:pPr marL="30480">
              <a:lnSpc>
                <a:spcPts val="1195"/>
              </a:lnSpc>
            </a:pPr>
            <a:r>
              <a:rPr sz="1050" b="1" spc="10" dirty="0">
                <a:solidFill>
                  <a:srgbClr val="FFFFFF"/>
                </a:solidFill>
                <a:latin typeface="Arial"/>
                <a:cs typeface="Arial"/>
              </a:rPr>
              <a:t>Vnet</a:t>
            </a:r>
            <a:r>
              <a:rPr sz="105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737347" y="3627120"/>
            <a:ext cx="141731" cy="18288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12408" y="4108703"/>
            <a:ext cx="1367155" cy="887094"/>
          </a:xfrm>
          <a:custGeom>
            <a:avLst/>
            <a:gdLst/>
            <a:ahLst/>
            <a:cxnLst/>
            <a:rect l="l" t="t" r="r" b="b"/>
            <a:pathLst>
              <a:path w="1367154" h="887095">
                <a:moveTo>
                  <a:pt x="596264" y="0"/>
                </a:moveTo>
                <a:lnTo>
                  <a:pt x="549010" y="2901"/>
                </a:lnTo>
                <a:lnTo>
                  <a:pt x="503494" y="11373"/>
                </a:lnTo>
                <a:lnTo>
                  <a:pt x="460074" y="25064"/>
                </a:lnTo>
                <a:lnTo>
                  <a:pt x="419103" y="43624"/>
                </a:lnTo>
                <a:lnTo>
                  <a:pt x="380936" y="66703"/>
                </a:lnTo>
                <a:lnTo>
                  <a:pt x="345930" y="93951"/>
                </a:lnTo>
                <a:lnTo>
                  <a:pt x="314439" y="125018"/>
                </a:lnTo>
                <a:lnTo>
                  <a:pt x="286819" y="159552"/>
                </a:lnTo>
                <a:lnTo>
                  <a:pt x="263424" y="197204"/>
                </a:lnTo>
                <a:lnTo>
                  <a:pt x="244609" y="237623"/>
                </a:lnTo>
                <a:lnTo>
                  <a:pt x="230731" y="280459"/>
                </a:lnTo>
                <a:lnTo>
                  <a:pt x="222143" y="325363"/>
                </a:lnTo>
                <a:lnTo>
                  <a:pt x="219201" y="371983"/>
                </a:lnTo>
                <a:lnTo>
                  <a:pt x="219201" y="390398"/>
                </a:lnTo>
                <a:lnTo>
                  <a:pt x="174560" y="400543"/>
                </a:lnTo>
                <a:lnTo>
                  <a:pt x="133195" y="418177"/>
                </a:lnTo>
                <a:lnTo>
                  <a:pt x="95932" y="442522"/>
                </a:lnTo>
                <a:lnTo>
                  <a:pt x="63595" y="472805"/>
                </a:lnTo>
                <a:lnTo>
                  <a:pt x="37009" y="508248"/>
                </a:lnTo>
                <a:lnTo>
                  <a:pt x="16998" y="548078"/>
                </a:lnTo>
                <a:lnTo>
                  <a:pt x="4386" y="591518"/>
                </a:lnTo>
                <a:lnTo>
                  <a:pt x="0" y="637794"/>
                </a:lnTo>
                <a:lnTo>
                  <a:pt x="4078" y="681970"/>
                </a:lnTo>
                <a:lnTo>
                  <a:pt x="15846" y="723684"/>
                </a:lnTo>
                <a:lnTo>
                  <a:pt x="34600" y="762225"/>
                </a:lnTo>
                <a:lnTo>
                  <a:pt x="59638" y="796881"/>
                </a:lnTo>
                <a:lnTo>
                  <a:pt x="90258" y="826940"/>
                </a:lnTo>
                <a:lnTo>
                  <a:pt x="125758" y="851690"/>
                </a:lnTo>
                <a:lnTo>
                  <a:pt x="165434" y="870419"/>
                </a:lnTo>
                <a:lnTo>
                  <a:pt x="208585" y="882415"/>
                </a:lnTo>
                <a:lnTo>
                  <a:pt x="254508" y="886968"/>
                </a:lnTo>
                <a:lnTo>
                  <a:pt x="1103248" y="886968"/>
                </a:lnTo>
                <a:lnTo>
                  <a:pt x="1151429" y="877574"/>
                </a:lnTo>
                <a:lnTo>
                  <a:pt x="1196463" y="860854"/>
                </a:lnTo>
                <a:lnTo>
                  <a:pt x="1237676" y="837485"/>
                </a:lnTo>
                <a:lnTo>
                  <a:pt x="1274395" y="808145"/>
                </a:lnTo>
                <a:lnTo>
                  <a:pt x="1305948" y="773512"/>
                </a:lnTo>
                <a:lnTo>
                  <a:pt x="1331660" y="734266"/>
                </a:lnTo>
                <a:lnTo>
                  <a:pt x="1350860" y="691085"/>
                </a:lnTo>
                <a:lnTo>
                  <a:pt x="1362873" y="644647"/>
                </a:lnTo>
                <a:lnTo>
                  <a:pt x="1367027" y="595630"/>
                </a:lnTo>
                <a:lnTo>
                  <a:pt x="1362528" y="545368"/>
                </a:lnTo>
                <a:lnTo>
                  <a:pt x="1349614" y="497745"/>
                </a:lnTo>
                <a:lnTo>
                  <a:pt x="1329166" y="453580"/>
                </a:lnTo>
                <a:lnTo>
                  <a:pt x="1302060" y="413690"/>
                </a:lnTo>
                <a:lnTo>
                  <a:pt x="1269176" y="378895"/>
                </a:lnTo>
                <a:lnTo>
                  <a:pt x="1231391" y="350012"/>
                </a:lnTo>
                <a:lnTo>
                  <a:pt x="1223650" y="297053"/>
                </a:lnTo>
                <a:lnTo>
                  <a:pt x="1204039" y="249237"/>
                </a:lnTo>
                <a:lnTo>
                  <a:pt x="1173974" y="208280"/>
                </a:lnTo>
                <a:lnTo>
                  <a:pt x="1134871" y="175895"/>
                </a:lnTo>
                <a:lnTo>
                  <a:pt x="1118730" y="166751"/>
                </a:lnTo>
                <a:lnTo>
                  <a:pt x="910082" y="166751"/>
                </a:lnTo>
                <a:lnTo>
                  <a:pt x="882200" y="131181"/>
                </a:lnTo>
                <a:lnTo>
                  <a:pt x="850332" y="98958"/>
                </a:lnTo>
                <a:lnTo>
                  <a:pt x="814851" y="70513"/>
                </a:lnTo>
                <a:lnTo>
                  <a:pt x="776128" y="46275"/>
                </a:lnTo>
                <a:lnTo>
                  <a:pt x="734536" y="26675"/>
                </a:lnTo>
                <a:lnTo>
                  <a:pt x="690447" y="12142"/>
                </a:lnTo>
                <a:lnTo>
                  <a:pt x="644232" y="3107"/>
                </a:lnTo>
                <a:lnTo>
                  <a:pt x="596264" y="0"/>
                </a:lnTo>
                <a:close/>
              </a:path>
              <a:path w="1367154" h="887095">
                <a:moveTo>
                  <a:pt x="1012316" y="139319"/>
                </a:moveTo>
                <a:lnTo>
                  <a:pt x="984823" y="141283"/>
                </a:lnTo>
                <a:lnTo>
                  <a:pt x="958389" y="146843"/>
                </a:lnTo>
                <a:lnTo>
                  <a:pt x="933360" y="155499"/>
                </a:lnTo>
                <a:lnTo>
                  <a:pt x="910082" y="166751"/>
                </a:lnTo>
                <a:lnTo>
                  <a:pt x="1118730" y="166751"/>
                </a:lnTo>
                <a:lnTo>
                  <a:pt x="1107096" y="160160"/>
                </a:lnTo>
                <a:lnTo>
                  <a:pt x="1077071" y="148701"/>
                </a:lnTo>
                <a:lnTo>
                  <a:pt x="1045307" y="141694"/>
                </a:lnTo>
                <a:lnTo>
                  <a:pt x="1012316" y="139319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646164" y="4294632"/>
            <a:ext cx="711707" cy="3078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96456" y="4437888"/>
            <a:ext cx="481583" cy="3078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27164" y="4437888"/>
            <a:ext cx="280416" cy="3078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6720078" y="4325492"/>
            <a:ext cx="551180" cy="3302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2865" marR="5080" indent="-50800">
              <a:lnSpc>
                <a:spcPts val="1130"/>
              </a:lnSpc>
              <a:spcBef>
                <a:spcPts val="250"/>
              </a:spcBef>
            </a:pPr>
            <a:r>
              <a:rPr sz="1050" b="1" spc="-55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05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5" dirty="0">
                <a:solidFill>
                  <a:srgbClr val="FFFFFF"/>
                </a:solidFill>
                <a:latin typeface="Arial"/>
                <a:cs typeface="Arial"/>
              </a:rPr>
              <a:t>West  </a:t>
            </a:r>
            <a:r>
              <a:rPr sz="1050" b="1" spc="10" dirty="0">
                <a:solidFill>
                  <a:srgbClr val="FFFFFF"/>
                </a:solidFill>
                <a:latin typeface="Arial"/>
                <a:cs typeface="Arial"/>
              </a:rPr>
              <a:t>Vnet</a:t>
            </a:r>
            <a:r>
              <a:rPr sz="10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995159" y="4741164"/>
            <a:ext cx="141732" cy="1844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190231" y="4646676"/>
            <a:ext cx="1346200" cy="247015"/>
          </a:xfrm>
          <a:custGeom>
            <a:avLst/>
            <a:gdLst/>
            <a:ahLst/>
            <a:cxnLst/>
            <a:rect l="l" t="t" r="r" b="b"/>
            <a:pathLst>
              <a:path w="1346200" h="247014">
                <a:moveTo>
                  <a:pt x="341122" y="0"/>
                </a:moveTo>
                <a:lnTo>
                  <a:pt x="188849" y="0"/>
                </a:lnTo>
                <a:lnTo>
                  <a:pt x="0" y="123443"/>
                </a:lnTo>
                <a:lnTo>
                  <a:pt x="188849" y="246887"/>
                </a:lnTo>
                <a:lnTo>
                  <a:pt x="341122" y="246887"/>
                </a:lnTo>
                <a:lnTo>
                  <a:pt x="205359" y="158115"/>
                </a:lnTo>
                <a:lnTo>
                  <a:pt x="1292651" y="158115"/>
                </a:lnTo>
                <a:lnTo>
                  <a:pt x="1345692" y="123443"/>
                </a:lnTo>
                <a:lnTo>
                  <a:pt x="1295371" y="90550"/>
                </a:lnTo>
                <a:lnTo>
                  <a:pt x="202565" y="90550"/>
                </a:lnTo>
                <a:lnTo>
                  <a:pt x="341122" y="0"/>
                </a:lnTo>
                <a:close/>
              </a:path>
              <a:path w="1346200" h="247014">
                <a:moveTo>
                  <a:pt x="1292651" y="158115"/>
                </a:moveTo>
                <a:lnTo>
                  <a:pt x="1140333" y="158115"/>
                </a:lnTo>
                <a:lnTo>
                  <a:pt x="1004570" y="246887"/>
                </a:lnTo>
                <a:lnTo>
                  <a:pt x="1156843" y="246887"/>
                </a:lnTo>
                <a:lnTo>
                  <a:pt x="1292651" y="158115"/>
                </a:lnTo>
                <a:close/>
              </a:path>
              <a:path w="1346200" h="247014">
                <a:moveTo>
                  <a:pt x="1156843" y="0"/>
                </a:moveTo>
                <a:lnTo>
                  <a:pt x="1004570" y="0"/>
                </a:lnTo>
                <a:lnTo>
                  <a:pt x="1143127" y="90550"/>
                </a:lnTo>
                <a:lnTo>
                  <a:pt x="1295371" y="90550"/>
                </a:lnTo>
                <a:lnTo>
                  <a:pt x="1156843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10143" y="3550920"/>
            <a:ext cx="1347470" cy="247015"/>
          </a:xfrm>
          <a:custGeom>
            <a:avLst/>
            <a:gdLst/>
            <a:ahLst/>
            <a:cxnLst/>
            <a:rect l="l" t="t" r="r" b="b"/>
            <a:pathLst>
              <a:path w="1347470" h="247014">
                <a:moveTo>
                  <a:pt x="341502" y="0"/>
                </a:moveTo>
                <a:lnTo>
                  <a:pt x="189102" y="0"/>
                </a:lnTo>
                <a:lnTo>
                  <a:pt x="0" y="123443"/>
                </a:lnTo>
                <a:lnTo>
                  <a:pt x="189102" y="246887"/>
                </a:lnTo>
                <a:lnTo>
                  <a:pt x="341502" y="246887"/>
                </a:lnTo>
                <a:lnTo>
                  <a:pt x="205612" y="158114"/>
                </a:lnTo>
                <a:lnTo>
                  <a:pt x="1294103" y="158114"/>
                </a:lnTo>
                <a:lnTo>
                  <a:pt x="1347215" y="123443"/>
                </a:lnTo>
                <a:lnTo>
                  <a:pt x="1296827" y="90550"/>
                </a:lnTo>
                <a:lnTo>
                  <a:pt x="202819" y="90550"/>
                </a:lnTo>
                <a:lnTo>
                  <a:pt x="341502" y="0"/>
                </a:lnTo>
                <a:close/>
              </a:path>
              <a:path w="1347470" h="247014">
                <a:moveTo>
                  <a:pt x="1294103" y="158114"/>
                </a:moveTo>
                <a:lnTo>
                  <a:pt x="1141602" y="158114"/>
                </a:lnTo>
                <a:lnTo>
                  <a:pt x="1005712" y="246887"/>
                </a:lnTo>
                <a:lnTo>
                  <a:pt x="1158112" y="246887"/>
                </a:lnTo>
                <a:lnTo>
                  <a:pt x="1294103" y="158114"/>
                </a:lnTo>
                <a:close/>
              </a:path>
              <a:path w="1347470" h="247014">
                <a:moveTo>
                  <a:pt x="1158112" y="0"/>
                </a:moveTo>
                <a:lnTo>
                  <a:pt x="1005712" y="0"/>
                </a:lnTo>
                <a:lnTo>
                  <a:pt x="1144397" y="90550"/>
                </a:lnTo>
                <a:lnTo>
                  <a:pt x="1296827" y="90550"/>
                </a:lnTo>
                <a:lnTo>
                  <a:pt x="1158112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11543" y="3739769"/>
            <a:ext cx="545465" cy="560070"/>
          </a:xfrm>
          <a:custGeom>
            <a:avLst/>
            <a:gdLst/>
            <a:ahLst/>
            <a:cxnLst/>
            <a:rect l="l" t="t" r="r" b="b"/>
            <a:pathLst>
              <a:path w="545465" h="560070">
                <a:moveTo>
                  <a:pt x="0" y="423798"/>
                </a:moveTo>
                <a:lnTo>
                  <a:pt x="2285" y="559561"/>
                </a:lnTo>
                <a:lnTo>
                  <a:pt x="138049" y="557275"/>
                </a:lnTo>
                <a:lnTo>
                  <a:pt x="103504" y="523874"/>
                </a:lnTo>
                <a:lnTo>
                  <a:pt x="167970" y="457199"/>
                </a:lnTo>
                <a:lnTo>
                  <a:pt x="34543" y="457199"/>
                </a:lnTo>
                <a:lnTo>
                  <a:pt x="0" y="423798"/>
                </a:lnTo>
                <a:close/>
              </a:path>
              <a:path w="545465" h="560070">
                <a:moveTo>
                  <a:pt x="543178" y="0"/>
                </a:moveTo>
                <a:lnTo>
                  <a:pt x="407415" y="2285"/>
                </a:lnTo>
                <a:lnTo>
                  <a:pt x="441959" y="35686"/>
                </a:lnTo>
                <a:lnTo>
                  <a:pt x="34543" y="457199"/>
                </a:lnTo>
                <a:lnTo>
                  <a:pt x="167970" y="457199"/>
                </a:lnTo>
                <a:lnTo>
                  <a:pt x="511048" y="102361"/>
                </a:lnTo>
                <a:lnTo>
                  <a:pt x="544902" y="102361"/>
                </a:lnTo>
                <a:lnTo>
                  <a:pt x="543178" y="0"/>
                </a:lnTo>
                <a:close/>
              </a:path>
              <a:path w="545465" h="560070">
                <a:moveTo>
                  <a:pt x="544902" y="102361"/>
                </a:moveTo>
                <a:lnTo>
                  <a:pt x="511048" y="102361"/>
                </a:lnTo>
                <a:lnTo>
                  <a:pt x="545464" y="135762"/>
                </a:lnTo>
                <a:lnTo>
                  <a:pt x="544902" y="102361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07528" y="3837685"/>
            <a:ext cx="477520" cy="656590"/>
          </a:xfrm>
          <a:custGeom>
            <a:avLst/>
            <a:gdLst/>
            <a:ahLst/>
            <a:cxnLst/>
            <a:rect l="l" t="t" r="r" b="b"/>
            <a:pathLst>
              <a:path w="477520" h="656589">
                <a:moveTo>
                  <a:pt x="154523" y="106933"/>
                </a:moveTo>
                <a:lnTo>
                  <a:pt x="40513" y="106933"/>
                </a:lnTo>
                <a:lnTo>
                  <a:pt x="355853" y="601090"/>
                </a:lnTo>
                <a:lnTo>
                  <a:pt x="315468" y="626871"/>
                </a:lnTo>
                <a:lnTo>
                  <a:pt x="448055" y="656208"/>
                </a:lnTo>
                <a:lnTo>
                  <a:pt x="471665" y="549401"/>
                </a:lnTo>
                <a:lnTo>
                  <a:pt x="436879" y="549401"/>
                </a:lnTo>
                <a:lnTo>
                  <a:pt x="154523" y="106933"/>
                </a:lnTo>
                <a:close/>
              </a:path>
              <a:path w="477520" h="656589">
                <a:moveTo>
                  <a:pt x="477393" y="523494"/>
                </a:moveTo>
                <a:lnTo>
                  <a:pt x="436879" y="549401"/>
                </a:lnTo>
                <a:lnTo>
                  <a:pt x="471665" y="549401"/>
                </a:lnTo>
                <a:lnTo>
                  <a:pt x="477393" y="523494"/>
                </a:lnTo>
                <a:close/>
              </a:path>
              <a:path w="477520" h="656589">
                <a:moveTo>
                  <a:pt x="29337" y="0"/>
                </a:moveTo>
                <a:lnTo>
                  <a:pt x="0" y="132714"/>
                </a:lnTo>
                <a:lnTo>
                  <a:pt x="40513" y="106933"/>
                </a:lnTo>
                <a:lnTo>
                  <a:pt x="154523" y="106933"/>
                </a:lnTo>
                <a:lnTo>
                  <a:pt x="121539" y="55244"/>
                </a:lnTo>
                <a:lnTo>
                  <a:pt x="162051" y="29337"/>
                </a:lnTo>
                <a:lnTo>
                  <a:pt x="29337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52400"/>
            <a:ext cx="11201400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/>
              <a:t>Hybrid Network Connectivity</a:t>
            </a:r>
          </a:p>
        </p:txBody>
      </p:sp>
      <p:sp>
        <p:nvSpPr>
          <p:cNvPr id="3" name="object 3"/>
          <p:cNvSpPr/>
          <p:nvPr/>
        </p:nvSpPr>
        <p:spPr>
          <a:xfrm>
            <a:off x="306324" y="1897379"/>
            <a:ext cx="1995170" cy="692150"/>
          </a:xfrm>
          <a:custGeom>
            <a:avLst/>
            <a:gdLst/>
            <a:ahLst/>
            <a:cxnLst/>
            <a:rect l="l" t="t" r="r" b="b"/>
            <a:pathLst>
              <a:path w="1995170" h="692150">
                <a:moveTo>
                  <a:pt x="0" y="691896"/>
                </a:moveTo>
                <a:lnTo>
                  <a:pt x="1994916" y="691896"/>
                </a:lnTo>
                <a:lnTo>
                  <a:pt x="1994916" y="0"/>
                </a:lnTo>
                <a:lnTo>
                  <a:pt x="0" y="0"/>
                </a:lnTo>
                <a:lnTo>
                  <a:pt x="0" y="691896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154" y="2099817"/>
            <a:ext cx="614616" cy="186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9864" y="1897379"/>
            <a:ext cx="1976755" cy="692150"/>
          </a:xfrm>
          <a:custGeom>
            <a:avLst/>
            <a:gdLst/>
            <a:ahLst/>
            <a:cxnLst/>
            <a:rect l="l" t="t" r="r" b="b"/>
            <a:pathLst>
              <a:path w="1976754" h="692150">
                <a:moveTo>
                  <a:pt x="0" y="691896"/>
                </a:moveTo>
                <a:lnTo>
                  <a:pt x="1976628" y="691896"/>
                </a:lnTo>
                <a:lnTo>
                  <a:pt x="1976628" y="0"/>
                </a:lnTo>
                <a:lnTo>
                  <a:pt x="0" y="0"/>
                </a:lnTo>
                <a:lnTo>
                  <a:pt x="0" y="691896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9855" y="2102104"/>
            <a:ext cx="1235075" cy="184785"/>
          </a:xfrm>
          <a:custGeom>
            <a:avLst/>
            <a:gdLst/>
            <a:ahLst/>
            <a:cxnLst/>
            <a:rect l="l" t="t" r="r" b="b"/>
            <a:pathLst>
              <a:path w="1235075" h="184785">
                <a:moveTo>
                  <a:pt x="84455" y="4825"/>
                </a:moveTo>
                <a:lnTo>
                  <a:pt x="35091" y="18809"/>
                </a:lnTo>
                <a:lnTo>
                  <a:pt x="5699" y="58943"/>
                </a:lnTo>
                <a:lnTo>
                  <a:pt x="0" y="96647"/>
                </a:lnTo>
                <a:lnTo>
                  <a:pt x="1400" y="115266"/>
                </a:lnTo>
                <a:lnTo>
                  <a:pt x="22225" y="160147"/>
                </a:lnTo>
                <a:lnTo>
                  <a:pt x="63962" y="183007"/>
                </a:lnTo>
                <a:lnTo>
                  <a:pt x="81534" y="184531"/>
                </a:lnTo>
                <a:lnTo>
                  <a:pt x="99516" y="182983"/>
                </a:lnTo>
                <a:lnTo>
                  <a:pt x="115570" y="178339"/>
                </a:lnTo>
                <a:lnTo>
                  <a:pt x="129718" y="170600"/>
                </a:lnTo>
                <a:lnTo>
                  <a:pt x="134652" y="166243"/>
                </a:lnTo>
                <a:lnTo>
                  <a:pt x="81534" y="166243"/>
                </a:lnTo>
                <a:lnTo>
                  <a:pt x="68746" y="165006"/>
                </a:lnTo>
                <a:lnTo>
                  <a:pt x="30765" y="136034"/>
                </a:lnTo>
                <a:lnTo>
                  <a:pt x="21336" y="94869"/>
                </a:lnTo>
                <a:lnTo>
                  <a:pt x="22407" y="79555"/>
                </a:lnTo>
                <a:lnTo>
                  <a:pt x="38481" y="42925"/>
                </a:lnTo>
                <a:lnTo>
                  <a:pt x="82931" y="23241"/>
                </a:lnTo>
                <a:lnTo>
                  <a:pt x="135960" y="23241"/>
                </a:lnTo>
                <a:lnTo>
                  <a:pt x="130585" y="18434"/>
                </a:lnTo>
                <a:lnTo>
                  <a:pt x="116951" y="10858"/>
                </a:lnTo>
                <a:lnTo>
                  <a:pt x="101578" y="6330"/>
                </a:lnTo>
                <a:lnTo>
                  <a:pt x="84455" y="4825"/>
                </a:lnTo>
                <a:close/>
              </a:path>
              <a:path w="1235075" h="184785">
                <a:moveTo>
                  <a:pt x="135960" y="23241"/>
                </a:moveTo>
                <a:lnTo>
                  <a:pt x="82931" y="23241"/>
                </a:lnTo>
                <a:lnTo>
                  <a:pt x="96266" y="24409"/>
                </a:lnTo>
                <a:lnTo>
                  <a:pt x="108077" y="27924"/>
                </a:lnTo>
                <a:lnTo>
                  <a:pt x="139128" y="64690"/>
                </a:lnTo>
                <a:lnTo>
                  <a:pt x="143038" y="96647"/>
                </a:lnTo>
                <a:lnTo>
                  <a:pt x="142103" y="111105"/>
                </a:lnTo>
                <a:lnTo>
                  <a:pt x="126619" y="147574"/>
                </a:lnTo>
                <a:lnTo>
                  <a:pt x="81534" y="166243"/>
                </a:lnTo>
                <a:lnTo>
                  <a:pt x="134652" y="166243"/>
                </a:lnTo>
                <a:lnTo>
                  <a:pt x="158845" y="130587"/>
                </a:lnTo>
                <a:lnTo>
                  <a:pt x="164465" y="92456"/>
                </a:lnTo>
                <a:lnTo>
                  <a:pt x="163085" y="73785"/>
                </a:lnTo>
                <a:lnTo>
                  <a:pt x="158956" y="57007"/>
                </a:lnTo>
                <a:lnTo>
                  <a:pt x="152088" y="42110"/>
                </a:lnTo>
                <a:lnTo>
                  <a:pt x="142494" y="29083"/>
                </a:lnTo>
                <a:lnTo>
                  <a:pt x="135960" y="23241"/>
                </a:lnTo>
                <a:close/>
              </a:path>
              <a:path w="1235075" h="184785">
                <a:moveTo>
                  <a:pt x="216154" y="57404"/>
                </a:moveTo>
                <a:lnTo>
                  <a:pt x="196215" y="57404"/>
                </a:lnTo>
                <a:lnTo>
                  <a:pt x="196215" y="181610"/>
                </a:lnTo>
                <a:lnTo>
                  <a:pt x="216154" y="181610"/>
                </a:lnTo>
                <a:lnTo>
                  <a:pt x="216154" y="110744"/>
                </a:lnTo>
                <a:lnTo>
                  <a:pt x="216751" y="102550"/>
                </a:lnTo>
                <a:lnTo>
                  <a:pt x="218551" y="95107"/>
                </a:lnTo>
                <a:lnTo>
                  <a:pt x="221565" y="88401"/>
                </a:lnTo>
                <a:lnTo>
                  <a:pt x="225806" y="82423"/>
                </a:lnTo>
                <a:lnTo>
                  <a:pt x="230556" y="77978"/>
                </a:lnTo>
                <a:lnTo>
                  <a:pt x="216154" y="77978"/>
                </a:lnTo>
                <a:lnTo>
                  <a:pt x="216154" y="57404"/>
                </a:lnTo>
                <a:close/>
              </a:path>
              <a:path w="1235075" h="184785">
                <a:moveTo>
                  <a:pt x="290824" y="71247"/>
                </a:moveTo>
                <a:lnTo>
                  <a:pt x="250571" y="71247"/>
                </a:lnTo>
                <a:lnTo>
                  <a:pt x="263165" y="73721"/>
                </a:lnTo>
                <a:lnTo>
                  <a:pt x="272176" y="81137"/>
                </a:lnTo>
                <a:lnTo>
                  <a:pt x="277592" y="93481"/>
                </a:lnTo>
                <a:lnTo>
                  <a:pt x="279400" y="110744"/>
                </a:lnTo>
                <a:lnTo>
                  <a:pt x="279400" y="181610"/>
                </a:lnTo>
                <a:lnTo>
                  <a:pt x="299339" y="181610"/>
                </a:lnTo>
                <a:lnTo>
                  <a:pt x="299339" y="105663"/>
                </a:lnTo>
                <a:lnTo>
                  <a:pt x="298652" y="93997"/>
                </a:lnTo>
                <a:lnTo>
                  <a:pt x="296608" y="83772"/>
                </a:lnTo>
                <a:lnTo>
                  <a:pt x="293231" y="74999"/>
                </a:lnTo>
                <a:lnTo>
                  <a:pt x="290824" y="71247"/>
                </a:lnTo>
                <a:close/>
              </a:path>
              <a:path w="1235075" h="184785">
                <a:moveTo>
                  <a:pt x="257302" y="54483"/>
                </a:moveTo>
                <a:lnTo>
                  <a:pt x="244752" y="55957"/>
                </a:lnTo>
                <a:lnTo>
                  <a:pt x="233775" y="60372"/>
                </a:lnTo>
                <a:lnTo>
                  <a:pt x="224369" y="67716"/>
                </a:lnTo>
                <a:lnTo>
                  <a:pt x="216535" y="77978"/>
                </a:lnTo>
                <a:lnTo>
                  <a:pt x="230556" y="77978"/>
                </a:lnTo>
                <a:lnTo>
                  <a:pt x="231050" y="77515"/>
                </a:lnTo>
                <a:lnTo>
                  <a:pt x="236902" y="74025"/>
                </a:lnTo>
                <a:lnTo>
                  <a:pt x="243397" y="71939"/>
                </a:lnTo>
                <a:lnTo>
                  <a:pt x="250571" y="71247"/>
                </a:lnTo>
                <a:lnTo>
                  <a:pt x="290824" y="71247"/>
                </a:lnTo>
                <a:lnTo>
                  <a:pt x="288544" y="67691"/>
                </a:lnTo>
                <a:lnTo>
                  <a:pt x="282519" y="61930"/>
                </a:lnTo>
                <a:lnTo>
                  <a:pt x="275304" y="57800"/>
                </a:lnTo>
                <a:lnTo>
                  <a:pt x="266898" y="55314"/>
                </a:lnTo>
                <a:lnTo>
                  <a:pt x="257302" y="54483"/>
                </a:lnTo>
                <a:close/>
              </a:path>
              <a:path w="1235075" h="184785">
                <a:moveTo>
                  <a:pt x="455422" y="7620"/>
                </a:moveTo>
                <a:lnTo>
                  <a:pt x="407670" y="7620"/>
                </a:lnTo>
                <a:lnTo>
                  <a:pt x="407670" y="181610"/>
                </a:lnTo>
                <a:lnTo>
                  <a:pt x="427990" y="181610"/>
                </a:lnTo>
                <a:lnTo>
                  <a:pt x="427990" y="115824"/>
                </a:lnTo>
                <a:lnTo>
                  <a:pt x="450977" y="115824"/>
                </a:lnTo>
                <a:lnTo>
                  <a:pt x="496951" y="100075"/>
                </a:lnTo>
                <a:lnTo>
                  <a:pt x="499316" y="97409"/>
                </a:lnTo>
                <a:lnTo>
                  <a:pt x="427990" y="97409"/>
                </a:lnTo>
                <a:lnTo>
                  <a:pt x="427990" y="26162"/>
                </a:lnTo>
                <a:lnTo>
                  <a:pt x="503128" y="26162"/>
                </a:lnTo>
                <a:lnTo>
                  <a:pt x="498729" y="21209"/>
                </a:lnTo>
                <a:lnTo>
                  <a:pt x="490247" y="15281"/>
                </a:lnTo>
                <a:lnTo>
                  <a:pt x="480218" y="11033"/>
                </a:lnTo>
                <a:lnTo>
                  <a:pt x="468618" y="8475"/>
                </a:lnTo>
                <a:lnTo>
                  <a:pt x="455422" y="7620"/>
                </a:lnTo>
                <a:close/>
              </a:path>
              <a:path w="1235075" h="184785">
                <a:moveTo>
                  <a:pt x="503128" y="26162"/>
                </a:moveTo>
                <a:lnTo>
                  <a:pt x="451993" y="26162"/>
                </a:lnTo>
                <a:lnTo>
                  <a:pt x="469755" y="28307"/>
                </a:lnTo>
                <a:lnTo>
                  <a:pt x="482457" y="34750"/>
                </a:lnTo>
                <a:lnTo>
                  <a:pt x="490087" y="45503"/>
                </a:lnTo>
                <a:lnTo>
                  <a:pt x="492633" y="60579"/>
                </a:lnTo>
                <a:lnTo>
                  <a:pt x="491942" y="68861"/>
                </a:lnTo>
                <a:lnTo>
                  <a:pt x="459277" y="96811"/>
                </a:lnTo>
                <a:lnTo>
                  <a:pt x="449326" y="97409"/>
                </a:lnTo>
                <a:lnTo>
                  <a:pt x="499316" y="97409"/>
                </a:lnTo>
                <a:lnTo>
                  <a:pt x="504451" y="91620"/>
                </a:lnTo>
                <a:lnTo>
                  <a:pt x="509809" y="82057"/>
                </a:lnTo>
                <a:lnTo>
                  <a:pt x="513024" y="71375"/>
                </a:lnTo>
                <a:lnTo>
                  <a:pt x="514096" y="59562"/>
                </a:lnTo>
                <a:lnTo>
                  <a:pt x="513123" y="47890"/>
                </a:lnTo>
                <a:lnTo>
                  <a:pt x="510222" y="37623"/>
                </a:lnTo>
                <a:lnTo>
                  <a:pt x="505416" y="28737"/>
                </a:lnTo>
                <a:lnTo>
                  <a:pt x="503128" y="26162"/>
                </a:lnTo>
                <a:close/>
              </a:path>
              <a:path w="1235075" h="184785">
                <a:moveTo>
                  <a:pt x="563626" y="57404"/>
                </a:moveTo>
                <a:lnTo>
                  <a:pt x="543687" y="57404"/>
                </a:lnTo>
                <a:lnTo>
                  <a:pt x="543687" y="181610"/>
                </a:lnTo>
                <a:lnTo>
                  <a:pt x="563626" y="181610"/>
                </a:lnTo>
                <a:lnTo>
                  <a:pt x="563626" y="118237"/>
                </a:lnTo>
                <a:lnTo>
                  <a:pt x="564151" y="108475"/>
                </a:lnTo>
                <a:lnTo>
                  <a:pt x="565737" y="99774"/>
                </a:lnTo>
                <a:lnTo>
                  <a:pt x="568394" y="92144"/>
                </a:lnTo>
                <a:lnTo>
                  <a:pt x="572135" y="85598"/>
                </a:lnTo>
                <a:lnTo>
                  <a:pt x="573949" y="83058"/>
                </a:lnTo>
                <a:lnTo>
                  <a:pt x="563626" y="83058"/>
                </a:lnTo>
                <a:lnTo>
                  <a:pt x="563626" y="57404"/>
                </a:lnTo>
                <a:close/>
              </a:path>
              <a:path w="1235075" h="184785">
                <a:moveTo>
                  <a:pt x="601726" y="55245"/>
                </a:moveTo>
                <a:lnTo>
                  <a:pt x="589407" y="55245"/>
                </a:lnTo>
                <a:lnTo>
                  <a:pt x="582802" y="57658"/>
                </a:lnTo>
                <a:lnTo>
                  <a:pt x="577088" y="62611"/>
                </a:lnTo>
                <a:lnTo>
                  <a:pt x="571246" y="67437"/>
                </a:lnTo>
                <a:lnTo>
                  <a:pt x="566927" y="74295"/>
                </a:lnTo>
                <a:lnTo>
                  <a:pt x="564007" y="83058"/>
                </a:lnTo>
                <a:lnTo>
                  <a:pt x="573949" y="83058"/>
                </a:lnTo>
                <a:lnTo>
                  <a:pt x="577850" y="77597"/>
                </a:lnTo>
                <a:lnTo>
                  <a:pt x="584962" y="73533"/>
                </a:lnTo>
                <a:lnTo>
                  <a:pt x="608457" y="73533"/>
                </a:lnTo>
                <a:lnTo>
                  <a:pt x="608457" y="56896"/>
                </a:lnTo>
                <a:lnTo>
                  <a:pt x="605663" y="55753"/>
                </a:lnTo>
                <a:lnTo>
                  <a:pt x="601726" y="55245"/>
                </a:lnTo>
                <a:close/>
              </a:path>
              <a:path w="1235075" h="184785">
                <a:moveTo>
                  <a:pt x="608457" y="73533"/>
                </a:moveTo>
                <a:lnTo>
                  <a:pt x="599948" y="73533"/>
                </a:lnTo>
                <a:lnTo>
                  <a:pt x="605027" y="74930"/>
                </a:lnTo>
                <a:lnTo>
                  <a:pt x="608457" y="77597"/>
                </a:lnTo>
                <a:lnTo>
                  <a:pt x="608457" y="73533"/>
                </a:lnTo>
                <a:close/>
              </a:path>
              <a:path w="1235075" h="184785">
                <a:moveTo>
                  <a:pt x="676275" y="54483"/>
                </a:moveTo>
                <a:lnTo>
                  <a:pt x="635380" y="72771"/>
                </a:lnTo>
                <a:lnTo>
                  <a:pt x="618998" y="120015"/>
                </a:lnTo>
                <a:lnTo>
                  <a:pt x="619946" y="134493"/>
                </a:lnTo>
                <a:lnTo>
                  <a:pt x="642221" y="175047"/>
                </a:lnTo>
                <a:lnTo>
                  <a:pt x="675386" y="184531"/>
                </a:lnTo>
                <a:lnTo>
                  <a:pt x="688171" y="183790"/>
                </a:lnTo>
                <a:lnTo>
                  <a:pt x="699658" y="181562"/>
                </a:lnTo>
                <a:lnTo>
                  <a:pt x="709836" y="177833"/>
                </a:lnTo>
                <a:lnTo>
                  <a:pt x="718693" y="172593"/>
                </a:lnTo>
                <a:lnTo>
                  <a:pt x="718693" y="167767"/>
                </a:lnTo>
                <a:lnTo>
                  <a:pt x="680085" y="167767"/>
                </a:lnTo>
                <a:lnTo>
                  <a:pt x="671250" y="167072"/>
                </a:lnTo>
                <a:lnTo>
                  <a:pt x="640478" y="134246"/>
                </a:lnTo>
                <a:lnTo>
                  <a:pt x="639572" y="124460"/>
                </a:lnTo>
                <a:lnTo>
                  <a:pt x="727328" y="124460"/>
                </a:lnTo>
                <a:lnTo>
                  <a:pt x="727328" y="114046"/>
                </a:lnTo>
                <a:lnTo>
                  <a:pt x="726921" y="107569"/>
                </a:lnTo>
                <a:lnTo>
                  <a:pt x="639826" y="107569"/>
                </a:lnTo>
                <a:lnTo>
                  <a:pt x="641445" y="99853"/>
                </a:lnTo>
                <a:lnTo>
                  <a:pt x="669109" y="71868"/>
                </a:lnTo>
                <a:lnTo>
                  <a:pt x="675894" y="71247"/>
                </a:lnTo>
                <a:lnTo>
                  <a:pt x="714677" y="71247"/>
                </a:lnTo>
                <a:lnTo>
                  <a:pt x="713994" y="70231"/>
                </a:lnTo>
                <a:lnTo>
                  <a:pt x="706635" y="63323"/>
                </a:lnTo>
                <a:lnTo>
                  <a:pt x="697896" y="58404"/>
                </a:lnTo>
                <a:lnTo>
                  <a:pt x="687776" y="55461"/>
                </a:lnTo>
                <a:lnTo>
                  <a:pt x="676275" y="54483"/>
                </a:lnTo>
                <a:close/>
              </a:path>
              <a:path w="1235075" h="184785">
                <a:moveTo>
                  <a:pt x="718693" y="153924"/>
                </a:moveTo>
                <a:lnTo>
                  <a:pt x="709713" y="159998"/>
                </a:lnTo>
                <a:lnTo>
                  <a:pt x="700293" y="164322"/>
                </a:lnTo>
                <a:lnTo>
                  <a:pt x="690421" y="166907"/>
                </a:lnTo>
                <a:lnTo>
                  <a:pt x="680085" y="167767"/>
                </a:lnTo>
                <a:lnTo>
                  <a:pt x="718693" y="167767"/>
                </a:lnTo>
                <a:lnTo>
                  <a:pt x="718693" y="153924"/>
                </a:lnTo>
                <a:close/>
              </a:path>
              <a:path w="1235075" h="184785">
                <a:moveTo>
                  <a:pt x="714677" y="71247"/>
                </a:moveTo>
                <a:lnTo>
                  <a:pt x="685546" y="71247"/>
                </a:lnTo>
                <a:lnTo>
                  <a:pt x="693166" y="74422"/>
                </a:lnTo>
                <a:lnTo>
                  <a:pt x="698626" y="80772"/>
                </a:lnTo>
                <a:lnTo>
                  <a:pt x="702220" y="86084"/>
                </a:lnTo>
                <a:lnTo>
                  <a:pt x="704802" y="92313"/>
                </a:lnTo>
                <a:lnTo>
                  <a:pt x="706360" y="99470"/>
                </a:lnTo>
                <a:lnTo>
                  <a:pt x="706882" y="107569"/>
                </a:lnTo>
                <a:lnTo>
                  <a:pt x="726921" y="107569"/>
                </a:lnTo>
                <a:lnTo>
                  <a:pt x="726495" y="100806"/>
                </a:lnTo>
                <a:lnTo>
                  <a:pt x="723995" y="89090"/>
                </a:lnTo>
                <a:lnTo>
                  <a:pt x="719828" y="78898"/>
                </a:lnTo>
                <a:lnTo>
                  <a:pt x="714677" y="71247"/>
                </a:lnTo>
                <a:close/>
              </a:path>
              <a:path w="1235075" h="184785">
                <a:moveTo>
                  <a:pt x="776986" y="57404"/>
                </a:moveTo>
                <a:lnTo>
                  <a:pt x="757047" y="57404"/>
                </a:lnTo>
                <a:lnTo>
                  <a:pt x="757047" y="181610"/>
                </a:lnTo>
                <a:lnTo>
                  <a:pt x="776986" y="181610"/>
                </a:lnTo>
                <a:lnTo>
                  <a:pt x="777017" y="110236"/>
                </a:lnTo>
                <a:lnTo>
                  <a:pt x="777509" y="102385"/>
                </a:lnTo>
                <a:lnTo>
                  <a:pt x="779081" y="94837"/>
                </a:lnTo>
                <a:lnTo>
                  <a:pt x="781700" y="88098"/>
                </a:lnTo>
                <a:lnTo>
                  <a:pt x="785368" y="82169"/>
                </a:lnTo>
                <a:lnTo>
                  <a:pt x="789378" y="77088"/>
                </a:lnTo>
                <a:lnTo>
                  <a:pt x="776986" y="77088"/>
                </a:lnTo>
                <a:lnTo>
                  <a:pt x="776986" y="57404"/>
                </a:lnTo>
                <a:close/>
              </a:path>
              <a:path w="1235075" h="184785">
                <a:moveTo>
                  <a:pt x="847986" y="71247"/>
                </a:moveTo>
                <a:lnTo>
                  <a:pt x="806958" y="71247"/>
                </a:lnTo>
                <a:lnTo>
                  <a:pt x="819366" y="73533"/>
                </a:lnTo>
                <a:lnTo>
                  <a:pt x="828214" y="80391"/>
                </a:lnTo>
                <a:lnTo>
                  <a:pt x="833514" y="91821"/>
                </a:lnTo>
                <a:lnTo>
                  <a:pt x="835278" y="107823"/>
                </a:lnTo>
                <a:lnTo>
                  <a:pt x="835278" y="181610"/>
                </a:lnTo>
                <a:lnTo>
                  <a:pt x="855218" y="181610"/>
                </a:lnTo>
                <a:lnTo>
                  <a:pt x="855253" y="110236"/>
                </a:lnTo>
                <a:lnTo>
                  <a:pt x="866129" y="80263"/>
                </a:lnTo>
                <a:lnTo>
                  <a:pt x="851153" y="80263"/>
                </a:lnTo>
                <a:lnTo>
                  <a:pt x="848868" y="72517"/>
                </a:lnTo>
                <a:lnTo>
                  <a:pt x="847986" y="71247"/>
                </a:lnTo>
                <a:close/>
              </a:path>
              <a:path w="1235075" h="184785">
                <a:moveTo>
                  <a:pt x="925183" y="71247"/>
                </a:moveTo>
                <a:lnTo>
                  <a:pt x="895730" y="71247"/>
                </a:lnTo>
                <a:lnTo>
                  <a:pt x="902843" y="74295"/>
                </a:lnTo>
                <a:lnTo>
                  <a:pt x="907161" y="80391"/>
                </a:lnTo>
                <a:lnTo>
                  <a:pt x="913511" y="181610"/>
                </a:lnTo>
                <a:lnTo>
                  <a:pt x="933450" y="181610"/>
                </a:lnTo>
                <a:lnTo>
                  <a:pt x="933450" y="105029"/>
                </a:lnTo>
                <a:lnTo>
                  <a:pt x="930879" y="82931"/>
                </a:lnTo>
                <a:lnTo>
                  <a:pt x="925183" y="71247"/>
                </a:lnTo>
                <a:close/>
              </a:path>
              <a:path w="1235075" h="184785">
                <a:moveTo>
                  <a:pt x="892428" y="54483"/>
                </a:moveTo>
                <a:lnTo>
                  <a:pt x="879568" y="56100"/>
                </a:lnTo>
                <a:lnTo>
                  <a:pt x="868410" y="60944"/>
                </a:lnTo>
                <a:lnTo>
                  <a:pt x="858942" y="69002"/>
                </a:lnTo>
                <a:lnTo>
                  <a:pt x="851153" y="80263"/>
                </a:lnTo>
                <a:lnTo>
                  <a:pt x="866129" y="80263"/>
                </a:lnTo>
                <a:lnTo>
                  <a:pt x="870076" y="75057"/>
                </a:lnTo>
                <a:lnTo>
                  <a:pt x="877189" y="71247"/>
                </a:lnTo>
                <a:lnTo>
                  <a:pt x="925183" y="71247"/>
                </a:lnTo>
                <a:lnTo>
                  <a:pt x="923178" y="67135"/>
                </a:lnTo>
                <a:lnTo>
                  <a:pt x="910357" y="57648"/>
                </a:lnTo>
                <a:lnTo>
                  <a:pt x="892428" y="54483"/>
                </a:lnTo>
                <a:close/>
              </a:path>
              <a:path w="1235075" h="184785">
                <a:moveTo>
                  <a:pt x="824484" y="54483"/>
                </a:moveTo>
                <a:lnTo>
                  <a:pt x="815975" y="54483"/>
                </a:lnTo>
                <a:lnTo>
                  <a:pt x="804066" y="55889"/>
                </a:lnTo>
                <a:lnTo>
                  <a:pt x="793670" y="60118"/>
                </a:lnTo>
                <a:lnTo>
                  <a:pt x="784774" y="67181"/>
                </a:lnTo>
                <a:lnTo>
                  <a:pt x="777367" y="77088"/>
                </a:lnTo>
                <a:lnTo>
                  <a:pt x="789378" y="77088"/>
                </a:lnTo>
                <a:lnTo>
                  <a:pt x="791083" y="74930"/>
                </a:lnTo>
                <a:lnTo>
                  <a:pt x="798322" y="71247"/>
                </a:lnTo>
                <a:lnTo>
                  <a:pt x="847986" y="71247"/>
                </a:lnTo>
                <a:lnTo>
                  <a:pt x="844550" y="66294"/>
                </a:lnTo>
                <a:lnTo>
                  <a:pt x="831850" y="56896"/>
                </a:lnTo>
                <a:lnTo>
                  <a:pt x="824484" y="54483"/>
                </a:lnTo>
                <a:close/>
              </a:path>
              <a:path w="1235075" h="184785">
                <a:moveTo>
                  <a:pt x="984250" y="0"/>
                </a:moveTo>
                <a:lnTo>
                  <a:pt x="977011" y="0"/>
                </a:lnTo>
                <a:lnTo>
                  <a:pt x="973963" y="1270"/>
                </a:lnTo>
                <a:lnTo>
                  <a:pt x="971423" y="3683"/>
                </a:lnTo>
                <a:lnTo>
                  <a:pt x="969010" y="6223"/>
                </a:lnTo>
                <a:lnTo>
                  <a:pt x="967740" y="9271"/>
                </a:lnTo>
                <a:lnTo>
                  <a:pt x="967740" y="16763"/>
                </a:lnTo>
                <a:lnTo>
                  <a:pt x="969010" y="19812"/>
                </a:lnTo>
                <a:lnTo>
                  <a:pt x="971423" y="22225"/>
                </a:lnTo>
                <a:lnTo>
                  <a:pt x="973963" y="24637"/>
                </a:lnTo>
                <a:lnTo>
                  <a:pt x="977011" y="25908"/>
                </a:lnTo>
                <a:lnTo>
                  <a:pt x="984250" y="25908"/>
                </a:lnTo>
                <a:lnTo>
                  <a:pt x="987298" y="24637"/>
                </a:lnTo>
                <a:lnTo>
                  <a:pt x="992377" y="19558"/>
                </a:lnTo>
                <a:lnTo>
                  <a:pt x="993542" y="16763"/>
                </a:lnTo>
                <a:lnTo>
                  <a:pt x="993648" y="9271"/>
                </a:lnTo>
                <a:lnTo>
                  <a:pt x="992377" y="6223"/>
                </a:lnTo>
                <a:lnTo>
                  <a:pt x="989838" y="3683"/>
                </a:lnTo>
                <a:lnTo>
                  <a:pt x="987298" y="1270"/>
                </a:lnTo>
                <a:lnTo>
                  <a:pt x="984250" y="0"/>
                </a:lnTo>
                <a:close/>
              </a:path>
              <a:path w="1235075" h="184785">
                <a:moveTo>
                  <a:pt x="990346" y="57404"/>
                </a:moveTo>
                <a:lnTo>
                  <a:pt x="970407" y="57404"/>
                </a:lnTo>
                <a:lnTo>
                  <a:pt x="970407" y="181610"/>
                </a:lnTo>
                <a:lnTo>
                  <a:pt x="990346" y="181610"/>
                </a:lnTo>
                <a:lnTo>
                  <a:pt x="990346" y="57404"/>
                </a:lnTo>
                <a:close/>
              </a:path>
              <a:path w="1235075" h="184785">
                <a:moveTo>
                  <a:pt x="1022350" y="155829"/>
                </a:moveTo>
                <a:lnTo>
                  <a:pt x="1022350" y="177165"/>
                </a:lnTo>
                <a:lnTo>
                  <a:pt x="1029708" y="180405"/>
                </a:lnTo>
                <a:lnTo>
                  <a:pt x="1037685" y="182705"/>
                </a:lnTo>
                <a:lnTo>
                  <a:pt x="1046281" y="184076"/>
                </a:lnTo>
                <a:lnTo>
                  <a:pt x="1055497" y="184531"/>
                </a:lnTo>
                <a:lnTo>
                  <a:pt x="1061974" y="184531"/>
                </a:lnTo>
                <a:lnTo>
                  <a:pt x="1097915" y="168910"/>
                </a:lnTo>
                <a:lnTo>
                  <a:pt x="1098581" y="167767"/>
                </a:lnTo>
                <a:lnTo>
                  <a:pt x="1058037" y="167767"/>
                </a:lnTo>
                <a:lnTo>
                  <a:pt x="1048513" y="167026"/>
                </a:lnTo>
                <a:lnTo>
                  <a:pt x="1039383" y="164798"/>
                </a:lnTo>
                <a:lnTo>
                  <a:pt x="1030658" y="161069"/>
                </a:lnTo>
                <a:lnTo>
                  <a:pt x="1022350" y="155829"/>
                </a:lnTo>
                <a:close/>
              </a:path>
              <a:path w="1235075" h="184785">
                <a:moveTo>
                  <a:pt x="1070102" y="54483"/>
                </a:moveTo>
                <a:lnTo>
                  <a:pt x="1064005" y="54483"/>
                </a:lnTo>
                <a:lnTo>
                  <a:pt x="1058164" y="55245"/>
                </a:lnTo>
                <a:lnTo>
                  <a:pt x="1023874" y="79375"/>
                </a:lnTo>
                <a:lnTo>
                  <a:pt x="1022603" y="84582"/>
                </a:lnTo>
                <a:lnTo>
                  <a:pt x="1022603" y="95123"/>
                </a:lnTo>
                <a:lnTo>
                  <a:pt x="1041400" y="119887"/>
                </a:lnTo>
                <a:lnTo>
                  <a:pt x="1045591" y="122174"/>
                </a:lnTo>
                <a:lnTo>
                  <a:pt x="1050417" y="124333"/>
                </a:lnTo>
                <a:lnTo>
                  <a:pt x="1059815" y="128016"/>
                </a:lnTo>
                <a:lnTo>
                  <a:pt x="1070483" y="132334"/>
                </a:lnTo>
                <a:lnTo>
                  <a:pt x="1084326" y="146938"/>
                </a:lnTo>
                <a:lnTo>
                  <a:pt x="1084326" y="150368"/>
                </a:lnTo>
                <a:lnTo>
                  <a:pt x="1082682" y="157962"/>
                </a:lnTo>
                <a:lnTo>
                  <a:pt x="1077753" y="163401"/>
                </a:lnTo>
                <a:lnTo>
                  <a:pt x="1069538" y="166673"/>
                </a:lnTo>
                <a:lnTo>
                  <a:pt x="1058037" y="167767"/>
                </a:lnTo>
                <a:lnTo>
                  <a:pt x="1098581" y="167767"/>
                </a:lnTo>
                <a:lnTo>
                  <a:pt x="1100582" y="164337"/>
                </a:lnTo>
                <a:lnTo>
                  <a:pt x="1103376" y="159893"/>
                </a:lnTo>
                <a:lnTo>
                  <a:pt x="1104646" y="154559"/>
                </a:lnTo>
                <a:lnTo>
                  <a:pt x="1104646" y="143383"/>
                </a:lnTo>
                <a:lnTo>
                  <a:pt x="1103884" y="139065"/>
                </a:lnTo>
                <a:lnTo>
                  <a:pt x="1083945" y="118237"/>
                </a:lnTo>
                <a:lnTo>
                  <a:pt x="1079500" y="115950"/>
                </a:lnTo>
                <a:lnTo>
                  <a:pt x="1074674" y="113792"/>
                </a:lnTo>
                <a:lnTo>
                  <a:pt x="1069086" y="111760"/>
                </a:lnTo>
                <a:lnTo>
                  <a:pt x="1061339" y="108585"/>
                </a:lnTo>
                <a:lnTo>
                  <a:pt x="1044701" y="96774"/>
                </a:lnTo>
                <a:lnTo>
                  <a:pt x="1043559" y="94615"/>
                </a:lnTo>
                <a:lnTo>
                  <a:pt x="1042924" y="91948"/>
                </a:lnTo>
                <a:lnTo>
                  <a:pt x="1042924" y="86106"/>
                </a:lnTo>
                <a:lnTo>
                  <a:pt x="1043559" y="83693"/>
                </a:lnTo>
                <a:lnTo>
                  <a:pt x="1044701" y="81661"/>
                </a:lnTo>
                <a:lnTo>
                  <a:pt x="1045845" y="79501"/>
                </a:lnTo>
                <a:lnTo>
                  <a:pt x="1047496" y="77597"/>
                </a:lnTo>
                <a:lnTo>
                  <a:pt x="1051814" y="74549"/>
                </a:lnTo>
                <a:lnTo>
                  <a:pt x="1054353" y="73406"/>
                </a:lnTo>
                <a:lnTo>
                  <a:pt x="1057402" y="72517"/>
                </a:lnTo>
                <a:lnTo>
                  <a:pt x="1060323" y="71628"/>
                </a:lnTo>
                <a:lnTo>
                  <a:pt x="1063752" y="71247"/>
                </a:lnTo>
                <a:lnTo>
                  <a:pt x="1098930" y="71247"/>
                </a:lnTo>
                <a:lnTo>
                  <a:pt x="1098930" y="60071"/>
                </a:lnTo>
                <a:lnTo>
                  <a:pt x="1092354" y="57644"/>
                </a:lnTo>
                <a:lnTo>
                  <a:pt x="1085373" y="55895"/>
                </a:lnTo>
                <a:lnTo>
                  <a:pt x="1077964" y="54838"/>
                </a:lnTo>
                <a:lnTo>
                  <a:pt x="1070102" y="54483"/>
                </a:lnTo>
                <a:close/>
              </a:path>
              <a:path w="1235075" h="184785">
                <a:moveTo>
                  <a:pt x="1098930" y="71247"/>
                </a:moveTo>
                <a:lnTo>
                  <a:pt x="1067435" y="71247"/>
                </a:lnTo>
                <a:lnTo>
                  <a:pt x="1076106" y="71798"/>
                </a:lnTo>
                <a:lnTo>
                  <a:pt x="1084230" y="73469"/>
                </a:lnTo>
                <a:lnTo>
                  <a:pt x="1091830" y="76283"/>
                </a:lnTo>
                <a:lnTo>
                  <a:pt x="1098930" y="80263"/>
                </a:lnTo>
                <a:lnTo>
                  <a:pt x="1098930" y="71247"/>
                </a:lnTo>
                <a:close/>
              </a:path>
              <a:path w="1235075" h="184785">
                <a:moveTo>
                  <a:pt x="1183767" y="54483"/>
                </a:moveTo>
                <a:lnTo>
                  <a:pt x="1142873" y="72771"/>
                </a:lnTo>
                <a:lnTo>
                  <a:pt x="1126490" y="120015"/>
                </a:lnTo>
                <a:lnTo>
                  <a:pt x="1127438" y="134493"/>
                </a:lnTo>
                <a:lnTo>
                  <a:pt x="1149713" y="175047"/>
                </a:lnTo>
                <a:lnTo>
                  <a:pt x="1182877" y="184531"/>
                </a:lnTo>
                <a:lnTo>
                  <a:pt x="1195663" y="183790"/>
                </a:lnTo>
                <a:lnTo>
                  <a:pt x="1207150" y="181562"/>
                </a:lnTo>
                <a:lnTo>
                  <a:pt x="1217328" y="177833"/>
                </a:lnTo>
                <a:lnTo>
                  <a:pt x="1226185" y="172593"/>
                </a:lnTo>
                <a:lnTo>
                  <a:pt x="1226185" y="167767"/>
                </a:lnTo>
                <a:lnTo>
                  <a:pt x="1187577" y="167767"/>
                </a:lnTo>
                <a:lnTo>
                  <a:pt x="1178742" y="167072"/>
                </a:lnTo>
                <a:lnTo>
                  <a:pt x="1147970" y="134246"/>
                </a:lnTo>
                <a:lnTo>
                  <a:pt x="1147064" y="124460"/>
                </a:lnTo>
                <a:lnTo>
                  <a:pt x="1234821" y="124460"/>
                </a:lnTo>
                <a:lnTo>
                  <a:pt x="1234821" y="114046"/>
                </a:lnTo>
                <a:lnTo>
                  <a:pt x="1234413" y="107569"/>
                </a:lnTo>
                <a:lnTo>
                  <a:pt x="1147318" y="107569"/>
                </a:lnTo>
                <a:lnTo>
                  <a:pt x="1148937" y="99853"/>
                </a:lnTo>
                <a:lnTo>
                  <a:pt x="1176601" y="71868"/>
                </a:lnTo>
                <a:lnTo>
                  <a:pt x="1183386" y="71247"/>
                </a:lnTo>
                <a:lnTo>
                  <a:pt x="1222169" y="71247"/>
                </a:lnTo>
                <a:lnTo>
                  <a:pt x="1221486" y="70231"/>
                </a:lnTo>
                <a:lnTo>
                  <a:pt x="1214127" y="63323"/>
                </a:lnTo>
                <a:lnTo>
                  <a:pt x="1205388" y="58404"/>
                </a:lnTo>
                <a:lnTo>
                  <a:pt x="1195268" y="55461"/>
                </a:lnTo>
                <a:lnTo>
                  <a:pt x="1183767" y="54483"/>
                </a:lnTo>
                <a:close/>
              </a:path>
              <a:path w="1235075" h="184785">
                <a:moveTo>
                  <a:pt x="1226185" y="153924"/>
                </a:moveTo>
                <a:lnTo>
                  <a:pt x="1217205" y="159998"/>
                </a:lnTo>
                <a:lnTo>
                  <a:pt x="1207785" y="164322"/>
                </a:lnTo>
                <a:lnTo>
                  <a:pt x="1197913" y="166907"/>
                </a:lnTo>
                <a:lnTo>
                  <a:pt x="1187577" y="167767"/>
                </a:lnTo>
                <a:lnTo>
                  <a:pt x="1226185" y="167767"/>
                </a:lnTo>
                <a:lnTo>
                  <a:pt x="1226185" y="153924"/>
                </a:lnTo>
                <a:close/>
              </a:path>
              <a:path w="1235075" h="184785">
                <a:moveTo>
                  <a:pt x="1222169" y="71247"/>
                </a:moveTo>
                <a:lnTo>
                  <a:pt x="1193038" y="71247"/>
                </a:lnTo>
                <a:lnTo>
                  <a:pt x="1200658" y="74422"/>
                </a:lnTo>
                <a:lnTo>
                  <a:pt x="1206119" y="80772"/>
                </a:lnTo>
                <a:lnTo>
                  <a:pt x="1209712" y="86084"/>
                </a:lnTo>
                <a:lnTo>
                  <a:pt x="1212294" y="92313"/>
                </a:lnTo>
                <a:lnTo>
                  <a:pt x="1213852" y="99470"/>
                </a:lnTo>
                <a:lnTo>
                  <a:pt x="1214374" y="107569"/>
                </a:lnTo>
                <a:lnTo>
                  <a:pt x="1234413" y="107569"/>
                </a:lnTo>
                <a:lnTo>
                  <a:pt x="1233987" y="100806"/>
                </a:lnTo>
                <a:lnTo>
                  <a:pt x="1231487" y="89090"/>
                </a:lnTo>
                <a:lnTo>
                  <a:pt x="1227320" y="78898"/>
                </a:lnTo>
                <a:lnTo>
                  <a:pt x="1222169" y="71247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78495" y="1897379"/>
            <a:ext cx="3462654" cy="692150"/>
          </a:xfrm>
          <a:custGeom>
            <a:avLst/>
            <a:gdLst/>
            <a:ahLst/>
            <a:cxnLst/>
            <a:rect l="l" t="t" r="r" b="b"/>
            <a:pathLst>
              <a:path w="3462654" h="692150">
                <a:moveTo>
                  <a:pt x="0" y="691896"/>
                </a:moveTo>
                <a:lnTo>
                  <a:pt x="3462528" y="691896"/>
                </a:lnTo>
                <a:lnTo>
                  <a:pt x="3462528" y="0"/>
                </a:lnTo>
                <a:lnTo>
                  <a:pt x="0" y="0"/>
                </a:lnTo>
                <a:lnTo>
                  <a:pt x="0" y="691896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73059" y="2099817"/>
            <a:ext cx="2620772" cy="242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0207" y="2621279"/>
            <a:ext cx="3481070" cy="1074420"/>
          </a:xfrm>
          <a:custGeom>
            <a:avLst/>
            <a:gdLst/>
            <a:ahLst/>
            <a:cxnLst/>
            <a:rect l="l" t="t" r="r" b="b"/>
            <a:pathLst>
              <a:path w="3481070" h="1074420">
                <a:moveTo>
                  <a:pt x="0" y="1074420"/>
                </a:moveTo>
                <a:lnTo>
                  <a:pt x="3480816" y="1074420"/>
                </a:lnTo>
                <a:lnTo>
                  <a:pt x="3480816" y="0"/>
                </a:lnTo>
                <a:lnTo>
                  <a:pt x="0" y="0"/>
                </a:lnTo>
                <a:lnTo>
                  <a:pt x="0" y="10744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8004" y="2621279"/>
            <a:ext cx="3430904" cy="1074420"/>
          </a:xfrm>
          <a:custGeom>
            <a:avLst/>
            <a:gdLst/>
            <a:ahLst/>
            <a:cxnLst/>
            <a:rect l="l" t="t" r="r" b="b"/>
            <a:pathLst>
              <a:path w="3430904" h="1074420">
                <a:moveTo>
                  <a:pt x="0" y="1074420"/>
                </a:moveTo>
                <a:lnTo>
                  <a:pt x="3430524" y="1074420"/>
                </a:lnTo>
                <a:lnTo>
                  <a:pt x="3430524" y="0"/>
                </a:lnTo>
                <a:lnTo>
                  <a:pt x="0" y="0"/>
                </a:lnTo>
                <a:lnTo>
                  <a:pt x="0" y="10744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8528" y="2621279"/>
            <a:ext cx="2011680" cy="1074420"/>
          </a:xfrm>
          <a:custGeom>
            <a:avLst/>
            <a:gdLst/>
            <a:ahLst/>
            <a:cxnLst/>
            <a:rect l="l" t="t" r="r" b="b"/>
            <a:pathLst>
              <a:path w="2011679" h="1074420">
                <a:moveTo>
                  <a:pt x="0" y="1074420"/>
                </a:moveTo>
                <a:lnTo>
                  <a:pt x="2011679" y="1074420"/>
                </a:lnTo>
                <a:lnTo>
                  <a:pt x="2011679" y="0"/>
                </a:lnTo>
                <a:lnTo>
                  <a:pt x="0" y="0"/>
                </a:lnTo>
                <a:lnTo>
                  <a:pt x="0" y="107442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6324" y="2621279"/>
            <a:ext cx="2011680" cy="1074420"/>
          </a:xfrm>
          <a:custGeom>
            <a:avLst/>
            <a:gdLst/>
            <a:ahLst/>
            <a:cxnLst/>
            <a:rect l="l" t="t" r="r" b="b"/>
            <a:pathLst>
              <a:path w="2011680" h="1074420">
                <a:moveTo>
                  <a:pt x="0" y="1074420"/>
                </a:moveTo>
                <a:lnTo>
                  <a:pt x="2011680" y="1074420"/>
                </a:lnTo>
                <a:lnTo>
                  <a:pt x="2011680" y="0"/>
                </a:lnTo>
                <a:lnTo>
                  <a:pt x="0" y="0"/>
                </a:lnTo>
                <a:lnTo>
                  <a:pt x="0" y="107442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39840" y="2621279"/>
            <a:ext cx="829056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89404" y="2854960"/>
            <a:ext cx="2604151" cy="5458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8226" y="2949306"/>
            <a:ext cx="59726" cy="141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27092" y="2873501"/>
            <a:ext cx="190754" cy="1478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3882" y="2949306"/>
            <a:ext cx="59726" cy="141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9479" y="2854960"/>
            <a:ext cx="320802" cy="1663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09033" y="3284092"/>
            <a:ext cx="237997" cy="1167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48021" y="3116579"/>
            <a:ext cx="1256411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4108" y="2627376"/>
            <a:ext cx="533400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1333" y="2961767"/>
            <a:ext cx="247307" cy="3980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68995" y="2816479"/>
            <a:ext cx="49402" cy="495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41969" y="2763392"/>
            <a:ext cx="1028804" cy="34061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68995" y="3006979"/>
            <a:ext cx="49402" cy="495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68995" y="3199002"/>
            <a:ext cx="49402" cy="495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35239" y="3145917"/>
            <a:ext cx="2139822" cy="38531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68995" y="3389503"/>
            <a:ext cx="49402" cy="4953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60207" y="3753611"/>
            <a:ext cx="3481070" cy="1079500"/>
          </a:xfrm>
          <a:custGeom>
            <a:avLst/>
            <a:gdLst/>
            <a:ahLst/>
            <a:cxnLst/>
            <a:rect l="l" t="t" r="r" b="b"/>
            <a:pathLst>
              <a:path w="3481070" h="1079500">
                <a:moveTo>
                  <a:pt x="0" y="1078992"/>
                </a:moveTo>
                <a:lnTo>
                  <a:pt x="3480816" y="1078992"/>
                </a:lnTo>
                <a:lnTo>
                  <a:pt x="3480816" y="0"/>
                </a:lnTo>
                <a:lnTo>
                  <a:pt x="0" y="0"/>
                </a:lnTo>
                <a:lnTo>
                  <a:pt x="0" y="107899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18004" y="3753611"/>
            <a:ext cx="3430904" cy="1079500"/>
          </a:xfrm>
          <a:custGeom>
            <a:avLst/>
            <a:gdLst/>
            <a:ahLst/>
            <a:cxnLst/>
            <a:rect l="l" t="t" r="r" b="b"/>
            <a:pathLst>
              <a:path w="3430904" h="1079500">
                <a:moveTo>
                  <a:pt x="0" y="1078992"/>
                </a:moveTo>
                <a:lnTo>
                  <a:pt x="3430524" y="1078992"/>
                </a:lnTo>
                <a:lnTo>
                  <a:pt x="3430524" y="0"/>
                </a:lnTo>
                <a:lnTo>
                  <a:pt x="0" y="0"/>
                </a:lnTo>
                <a:lnTo>
                  <a:pt x="0" y="107899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48528" y="3753611"/>
            <a:ext cx="2011680" cy="1077595"/>
          </a:xfrm>
          <a:custGeom>
            <a:avLst/>
            <a:gdLst/>
            <a:ahLst/>
            <a:cxnLst/>
            <a:rect l="l" t="t" r="r" b="b"/>
            <a:pathLst>
              <a:path w="2011679" h="1077595">
                <a:moveTo>
                  <a:pt x="0" y="1077468"/>
                </a:moveTo>
                <a:lnTo>
                  <a:pt x="2011679" y="1077468"/>
                </a:lnTo>
                <a:lnTo>
                  <a:pt x="2011679" y="0"/>
                </a:lnTo>
                <a:lnTo>
                  <a:pt x="0" y="0"/>
                </a:lnTo>
                <a:lnTo>
                  <a:pt x="0" y="1077468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6324" y="3753611"/>
            <a:ext cx="2011680" cy="1077595"/>
          </a:xfrm>
          <a:custGeom>
            <a:avLst/>
            <a:gdLst/>
            <a:ahLst/>
            <a:cxnLst/>
            <a:rect l="l" t="t" r="r" b="b"/>
            <a:pathLst>
              <a:path w="2011680" h="1077595">
                <a:moveTo>
                  <a:pt x="0" y="1077468"/>
                </a:moveTo>
                <a:lnTo>
                  <a:pt x="2011680" y="1077468"/>
                </a:lnTo>
                <a:lnTo>
                  <a:pt x="2011680" y="0"/>
                </a:lnTo>
                <a:lnTo>
                  <a:pt x="0" y="0"/>
                </a:lnTo>
                <a:lnTo>
                  <a:pt x="0" y="1077468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4108" y="3782567"/>
            <a:ext cx="533400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71333" y="4117213"/>
            <a:ext cx="247307" cy="39801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12408" y="3694176"/>
            <a:ext cx="986028" cy="12039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04644" y="4164329"/>
            <a:ext cx="3913504" cy="3309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5066" y="3949446"/>
            <a:ext cx="1039875" cy="16637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59834" y="4043793"/>
            <a:ext cx="59726" cy="141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38701" y="3968115"/>
            <a:ext cx="190753" cy="14770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55490" y="4043793"/>
            <a:ext cx="59726" cy="1411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41088" y="3949446"/>
            <a:ext cx="320801" cy="16637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68995" y="3950334"/>
            <a:ext cx="49402" cy="4940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34984" y="3897629"/>
            <a:ext cx="2378075" cy="53213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68995" y="4140834"/>
            <a:ext cx="49402" cy="4940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68995" y="4332859"/>
            <a:ext cx="49402" cy="494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58239" y="3156204"/>
            <a:ext cx="447040" cy="247015"/>
          </a:xfrm>
          <a:custGeom>
            <a:avLst/>
            <a:gdLst/>
            <a:ahLst/>
            <a:cxnLst/>
            <a:rect l="l" t="t" r="r" b="b"/>
            <a:pathLst>
              <a:path w="447040" h="247014">
                <a:moveTo>
                  <a:pt x="204343" y="0"/>
                </a:moveTo>
                <a:lnTo>
                  <a:pt x="163364" y="7899"/>
                </a:lnTo>
                <a:lnTo>
                  <a:pt x="129755" y="29575"/>
                </a:lnTo>
                <a:lnTo>
                  <a:pt x="106634" y="61989"/>
                </a:lnTo>
                <a:lnTo>
                  <a:pt x="97116" y="102108"/>
                </a:lnTo>
                <a:lnTo>
                  <a:pt x="77986" y="107257"/>
                </a:lnTo>
                <a:lnTo>
                  <a:pt x="61261" y="117014"/>
                </a:lnTo>
                <a:lnTo>
                  <a:pt x="47675" y="130557"/>
                </a:lnTo>
                <a:lnTo>
                  <a:pt x="37960" y="147066"/>
                </a:lnTo>
                <a:lnTo>
                  <a:pt x="23076" y="153818"/>
                </a:lnTo>
                <a:lnTo>
                  <a:pt x="11022" y="164988"/>
                </a:lnTo>
                <a:lnTo>
                  <a:pt x="2946" y="179516"/>
                </a:lnTo>
                <a:lnTo>
                  <a:pt x="0" y="196342"/>
                </a:lnTo>
                <a:lnTo>
                  <a:pt x="3924" y="216080"/>
                </a:lnTo>
                <a:lnTo>
                  <a:pt x="14651" y="232140"/>
                </a:lnTo>
                <a:lnTo>
                  <a:pt x="30609" y="242937"/>
                </a:lnTo>
                <a:lnTo>
                  <a:pt x="50228" y="246887"/>
                </a:lnTo>
                <a:lnTo>
                  <a:pt x="348234" y="246887"/>
                </a:lnTo>
                <a:lnTo>
                  <a:pt x="386203" y="239182"/>
                </a:lnTo>
                <a:lnTo>
                  <a:pt x="417480" y="218106"/>
                </a:lnTo>
                <a:lnTo>
                  <a:pt x="438709" y="186719"/>
                </a:lnTo>
                <a:lnTo>
                  <a:pt x="446531" y="148082"/>
                </a:lnTo>
                <a:lnTo>
                  <a:pt x="438709" y="109946"/>
                </a:lnTo>
                <a:lnTo>
                  <a:pt x="417480" y="78549"/>
                </a:lnTo>
                <a:lnTo>
                  <a:pt x="392770" y="61722"/>
                </a:lnTo>
                <a:lnTo>
                  <a:pt x="301371" y="61722"/>
                </a:lnTo>
                <a:lnTo>
                  <a:pt x="284513" y="36433"/>
                </a:lnTo>
                <a:lnTo>
                  <a:pt x="261667" y="16954"/>
                </a:lnTo>
                <a:lnTo>
                  <a:pt x="234416" y="4429"/>
                </a:lnTo>
                <a:lnTo>
                  <a:pt x="204343" y="0"/>
                </a:lnTo>
                <a:close/>
              </a:path>
              <a:path w="447040" h="247014">
                <a:moveTo>
                  <a:pt x="348234" y="49403"/>
                </a:moveTo>
                <a:lnTo>
                  <a:pt x="335786" y="50220"/>
                </a:lnTo>
                <a:lnTo>
                  <a:pt x="323611" y="52609"/>
                </a:lnTo>
                <a:lnTo>
                  <a:pt x="312033" y="56475"/>
                </a:lnTo>
                <a:lnTo>
                  <a:pt x="301371" y="61722"/>
                </a:lnTo>
                <a:lnTo>
                  <a:pt x="392770" y="61722"/>
                </a:lnTo>
                <a:lnTo>
                  <a:pt x="386203" y="57249"/>
                </a:lnTo>
                <a:lnTo>
                  <a:pt x="348234" y="494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58239" y="4322064"/>
            <a:ext cx="447040" cy="245745"/>
          </a:xfrm>
          <a:custGeom>
            <a:avLst/>
            <a:gdLst/>
            <a:ahLst/>
            <a:cxnLst/>
            <a:rect l="l" t="t" r="r" b="b"/>
            <a:pathLst>
              <a:path w="447040" h="245745">
                <a:moveTo>
                  <a:pt x="204343" y="0"/>
                </a:moveTo>
                <a:lnTo>
                  <a:pt x="163364" y="7854"/>
                </a:lnTo>
                <a:lnTo>
                  <a:pt x="129755" y="29400"/>
                </a:lnTo>
                <a:lnTo>
                  <a:pt x="106634" y="61614"/>
                </a:lnTo>
                <a:lnTo>
                  <a:pt x="97116" y="101473"/>
                </a:lnTo>
                <a:lnTo>
                  <a:pt x="77986" y="106545"/>
                </a:lnTo>
                <a:lnTo>
                  <a:pt x="61261" y="116236"/>
                </a:lnTo>
                <a:lnTo>
                  <a:pt x="47675" y="129690"/>
                </a:lnTo>
                <a:lnTo>
                  <a:pt x="37960" y="146050"/>
                </a:lnTo>
                <a:lnTo>
                  <a:pt x="23076" y="152782"/>
                </a:lnTo>
                <a:lnTo>
                  <a:pt x="11022" y="163909"/>
                </a:lnTo>
                <a:lnTo>
                  <a:pt x="2946" y="178393"/>
                </a:lnTo>
                <a:lnTo>
                  <a:pt x="0" y="195199"/>
                </a:lnTo>
                <a:lnTo>
                  <a:pt x="3924" y="214770"/>
                </a:lnTo>
                <a:lnTo>
                  <a:pt x="14651" y="230711"/>
                </a:lnTo>
                <a:lnTo>
                  <a:pt x="30609" y="241436"/>
                </a:lnTo>
                <a:lnTo>
                  <a:pt x="50228" y="245363"/>
                </a:lnTo>
                <a:lnTo>
                  <a:pt x="348234" y="245363"/>
                </a:lnTo>
                <a:lnTo>
                  <a:pt x="386203" y="237722"/>
                </a:lnTo>
                <a:lnTo>
                  <a:pt x="417480" y="216804"/>
                </a:lnTo>
                <a:lnTo>
                  <a:pt x="438709" y="185624"/>
                </a:lnTo>
                <a:lnTo>
                  <a:pt x="446531" y="147193"/>
                </a:lnTo>
                <a:lnTo>
                  <a:pt x="438709" y="109297"/>
                </a:lnTo>
                <a:lnTo>
                  <a:pt x="417480" y="78057"/>
                </a:lnTo>
                <a:lnTo>
                  <a:pt x="392835" y="61341"/>
                </a:lnTo>
                <a:lnTo>
                  <a:pt x="301371" y="61341"/>
                </a:lnTo>
                <a:lnTo>
                  <a:pt x="284513" y="36218"/>
                </a:lnTo>
                <a:lnTo>
                  <a:pt x="261667" y="16859"/>
                </a:lnTo>
                <a:lnTo>
                  <a:pt x="234416" y="4405"/>
                </a:lnTo>
                <a:lnTo>
                  <a:pt x="204343" y="0"/>
                </a:lnTo>
                <a:close/>
              </a:path>
              <a:path w="447040" h="245745">
                <a:moveTo>
                  <a:pt x="348234" y="49022"/>
                </a:moveTo>
                <a:lnTo>
                  <a:pt x="335786" y="49857"/>
                </a:lnTo>
                <a:lnTo>
                  <a:pt x="323611" y="52276"/>
                </a:lnTo>
                <a:lnTo>
                  <a:pt x="312033" y="56147"/>
                </a:lnTo>
                <a:lnTo>
                  <a:pt x="301371" y="61341"/>
                </a:lnTo>
                <a:lnTo>
                  <a:pt x="392835" y="61341"/>
                </a:lnTo>
                <a:lnTo>
                  <a:pt x="386203" y="56842"/>
                </a:lnTo>
                <a:lnTo>
                  <a:pt x="348234" y="490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60207" y="4880609"/>
            <a:ext cx="3481704" cy="1066800"/>
          </a:xfrm>
          <a:custGeom>
            <a:avLst/>
            <a:gdLst/>
            <a:ahLst/>
            <a:cxnLst/>
            <a:rect l="l" t="t" r="r" b="b"/>
            <a:pathLst>
              <a:path w="3481704" h="1066800">
                <a:moveTo>
                  <a:pt x="0" y="1066799"/>
                </a:moveTo>
                <a:lnTo>
                  <a:pt x="3481578" y="1066799"/>
                </a:lnTo>
                <a:lnTo>
                  <a:pt x="3481578" y="0"/>
                </a:lnTo>
                <a:lnTo>
                  <a:pt x="0" y="0"/>
                </a:lnTo>
                <a:lnTo>
                  <a:pt x="0" y="10667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18004" y="4880609"/>
            <a:ext cx="3430904" cy="1066800"/>
          </a:xfrm>
          <a:custGeom>
            <a:avLst/>
            <a:gdLst/>
            <a:ahLst/>
            <a:cxnLst/>
            <a:rect l="l" t="t" r="r" b="b"/>
            <a:pathLst>
              <a:path w="3430904" h="1066800">
                <a:moveTo>
                  <a:pt x="0" y="1066799"/>
                </a:moveTo>
                <a:lnTo>
                  <a:pt x="3430524" y="1066799"/>
                </a:lnTo>
                <a:lnTo>
                  <a:pt x="3430524" y="0"/>
                </a:lnTo>
                <a:lnTo>
                  <a:pt x="0" y="0"/>
                </a:lnTo>
                <a:lnTo>
                  <a:pt x="0" y="10667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7086" y="4880609"/>
            <a:ext cx="10934700" cy="1066800"/>
          </a:xfrm>
          <a:custGeom>
            <a:avLst/>
            <a:gdLst/>
            <a:ahLst/>
            <a:cxnLst/>
            <a:rect l="l" t="t" r="r" b="b"/>
            <a:pathLst>
              <a:path w="10934700" h="1066800">
                <a:moveTo>
                  <a:pt x="0" y="1066799"/>
                </a:moveTo>
                <a:lnTo>
                  <a:pt x="10934700" y="1066799"/>
                </a:lnTo>
                <a:lnTo>
                  <a:pt x="10934700" y="0"/>
                </a:lnTo>
                <a:lnTo>
                  <a:pt x="0" y="0"/>
                </a:lnTo>
                <a:lnTo>
                  <a:pt x="0" y="1066799"/>
                </a:lnTo>
                <a:close/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48528" y="4879847"/>
            <a:ext cx="2011680" cy="1066800"/>
          </a:xfrm>
          <a:custGeom>
            <a:avLst/>
            <a:gdLst/>
            <a:ahLst/>
            <a:cxnLst/>
            <a:rect l="l" t="t" r="r" b="b"/>
            <a:pathLst>
              <a:path w="2011679" h="1066800">
                <a:moveTo>
                  <a:pt x="0" y="1066799"/>
                </a:moveTo>
                <a:lnTo>
                  <a:pt x="2011679" y="1066799"/>
                </a:lnTo>
                <a:lnTo>
                  <a:pt x="2011679" y="0"/>
                </a:lnTo>
                <a:lnTo>
                  <a:pt x="0" y="0"/>
                </a:lnTo>
                <a:lnTo>
                  <a:pt x="0" y="1066799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6324" y="4879847"/>
            <a:ext cx="2011680" cy="1066800"/>
          </a:xfrm>
          <a:custGeom>
            <a:avLst/>
            <a:gdLst/>
            <a:ahLst/>
            <a:cxnLst/>
            <a:rect l="l" t="t" r="r" b="b"/>
            <a:pathLst>
              <a:path w="2011680" h="1066800">
                <a:moveTo>
                  <a:pt x="0" y="1066799"/>
                </a:moveTo>
                <a:lnTo>
                  <a:pt x="2011680" y="1066799"/>
                </a:lnTo>
                <a:lnTo>
                  <a:pt x="2011680" y="0"/>
                </a:lnTo>
                <a:lnTo>
                  <a:pt x="0" y="0"/>
                </a:lnTo>
                <a:lnTo>
                  <a:pt x="0" y="1066799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4108" y="4898135"/>
            <a:ext cx="533400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71333" y="5232780"/>
            <a:ext cx="247307" cy="3979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12408" y="4809744"/>
            <a:ext cx="986028" cy="12039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04644" y="5355335"/>
            <a:ext cx="1311147" cy="1143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97860" y="4991989"/>
            <a:ext cx="1040129" cy="16636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62882" y="5086208"/>
            <a:ext cx="59726" cy="141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41748" y="5010530"/>
            <a:ext cx="190753" cy="14782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58538" y="5086208"/>
            <a:ext cx="59726" cy="141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44135" y="4991989"/>
            <a:ext cx="320801" cy="16636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94151" y="5206872"/>
            <a:ext cx="1174241" cy="34010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61738" y="5355335"/>
            <a:ext cx="1256411" cy="1143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68995" y="5074792"/>
            <a:ext cx="49402" cy="4953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34984" y="5022215"/>
            <a:ext cx="2228469" cy="34010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68995" y="5265292"/>
            <a:ext cx="49402" cy="4952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68995" y="5457316"/>
            <a:ext cx="49402" cy="495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35239" y="5404230"/>
            <a:ext cx="2074799" cy="34062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68995" y="5647867"/>
            <a:ext cx="49402" cy="4942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6324" y="4879847"/>
            <a:ext cx="10934700" cy="1066800"/>
          </a:xfrm>
          <a:custGeom>
            <a:avLst/>
            <a:gdLst/>
            <a:ahLst/>
            <a:cxnLst/>
            <a:rect l="l" t="t" r="r" b="b"/>
            <a:pathLst>
              <a:path w="10934700" h="1066800">
                <a:moveTo>
                  <a:pt x="0" y="1066799"/>
                </a:moveTo>
                <a:lnTo>
                  <a:pt x="10934700" y="1066799"/>
                </a:lnTo>
                <a:lnTo>
                  <a:pt x="10934700" y="0"/>
                </a:lnTo>
                <a:lnTo>
                  <a:pt x="0" y="0"/>
                </a:lnTo>
                <a:lnTo>
                  <a:pt x="0" y="1066799"/>
                </a:lnTo>
                <a:close/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58239" y="5442203"/>
            <a:ext cx="447040" cy="245745"/>
          </a:xfrm>
          <a:custGeom>
            <a:avLst/>
            <a:gdLst/>
            <a:ahLst/>
            <a:cxnLst/>
            <a:rect l="l" t="t" r="r" b="b"/>
            <a:pathLst>
              <a:path w="447040" h="245745">
                <a:moveTo>
                  <a:pt x="204343" y="0"/>
                </a:moveTo>
                <a:lnTo>
                  <a:pt x="163364" y="7854"/>
                </a:lnTo>
                <a:lnTo>
                  <a:pt x="129755" y="29400"/>
                </a:lnTo>
                <a:lnTo>
                  <a:pt x="106634" y="61614"/>
                </a:lnTo>
                <a:lnTo>
                  <a:pt x="97116" y="101473"/>
                </a:lnTo>
                <a:lnTo>
                  <a:pt x="77986" y="106545"/>
                </a:lnTo>
                <a:lnTo>
                  <a:pt x="61261" y="116243"/>
                </a:lnTo>
                <a:lnTo>
                  <a:pt x="47675" y="129712"/>
                </a:lnTo>
                <a:lnTo>
                  <a:pt x="37960" y="146100"/>
                </a:lnTo>
                <a:lnTo>
                  <a:pt x="23076" y="152827"/>
                </a:lnTo>
                <a:lnTo>
                  <a:pt x="11022" y="163945"/>
                </a:lnTo>
                <a:lnTo>
                  <a:pt x="2946" y="178410"/>
                </a:lnTo>
                <a:lnTo>
                  <a:pt x="0" y="195173"/>
                </a:lnTo>
                <a:lnTo>
                  <a:pt x="3924" y="214781"/>
                </a:lnTo>
                <a:lnTo>
                  <a:pt x="14651" y="230727"/>
                </a:lnTo>
                <a:lnTo>
                  <a:pt x="30609" y="241443"/>
                </a:lnTo>
                <a:lnTo>
                  <a:pt x="50228" y="245364"/>
                </a:lnTo>
                <a:lnTo>
                  <a:pt x="348234" y="245364"/>
                </a:lnTo>
                <a:lnTo>
                  <a:pt x="386203" y="237713"/>
                </a:lnTo>
                <a:lnTo>
                  <a:pt x="417480" y="216784"/>
                </a:lnTo>
                <a:lnTo>
                  <a:pt x="438709" y="185608"/>
                </a:lnTo>
                <a:lnTo>
                  <a:pt x="446531" y="147218"/>
                </a:lnTo>
                <a:lnTo>
                  <a:pt x="438709" y="109308"/>
                </a:lnTo>
                <a:lnTo>
                  <a:pt x="417480" y="78060"/>
                </a:lnTo>
                <a:lnTo>
                  <a:pt x="392833" y="61341"/>
                </a:lnTo>
                <a:lnTo>
                  <a:pt x="301371" y="61341"/>
                </a:lnTo>
                <a:lnTo>
                  <a:pt x="284513" y="36218"/>
                </a:lnTo>
                <a:lnTo>
                  <a:pt x="261667" y="16859"/>
                </a:lnTo>
                <a:lnTo>
                  <a:pt x="234416" y="4405"/>
                </a:lnTo>
                <a:lnTo>
                  <a:pt x="204343" y="0"/>
                </a:lnTo>
                <a:close/>
              </a:path>
              <a:path w="447040" h="245745">
                <a:moveTo>
                  <a:pt x="348234" y="49022"/>
                </a:moveTo>
                <a:lnTo>
                  <a:pt x="335786" y="49857"/>
                </a:lnTo>
                <a:lnTo>
                  <a:pt x="323611" y="52276"/>
                </a:lnTo>
                <a:lnTo>
                  <a:pt x="312033" y="56147"/>
                </a:lnTo>
                <a:lnTo>
                  <a:pt x="301371" y="61341"/>
                </a:lnTo>
                <a:lnTo>
                  <a:pt x="392833" y="61341"/>
                </a:lnTo>
                <a:lnTo>
                  <a:pt x="386203" y="56842"/>
                </a:lnTo>
                <a:lnTo>
                  <a:pt x="348234" y="490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2504" y="2822446"/>
            <a:ext cx="5193792" cy="3925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031" y="2865120"/>
            <a:ext cx="1783080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747" y="2846832"/>
            <a:ext cx="5099685" cy="3831590"/>
          </a:xfrm>
          <a:custGeom>
            <a:avLst/>
            <a:gdLst/>
            <a:ahLst/>
            <a:cxnLst/>
            <a:rect l="l" t="t" r="r" b="b"/>
            <a:pathLst>
              <a:path w="5099685" h="3831590">
                <a:moveTo>
                  <a:pt x="0" y="3831336"/>
                </a:moveTo>
                <a:lnTo>
                  <a:pt x="5099304" y="3831336"/>
                </a:lnTo>
                <a:lnTo>
                  <a:pt x="5099304" y="0"/>
                </a:lnTo>
                <a:lnTo>
                  <a:pt x="0" y="0"/>
                </a:lnTo>
                <a:lnTo>
                  <a:pt x="0" y="3831336"/>
                </a:lnTo>
                <a:close/>
              </a:path>
            </a:pathLst>
          </a:custGeom>
          <a:solidFill>
            <a:srgbClr val="331A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747" y="2846832"/>
            <a:ext cx="5099685" cy="3831590"/>
          </a:xfrm>
          <a:custGeom>
            <a:avLst/>
            <a:gdLst/>
            <a:ahLst/>
            <a:cxnLst/>
            <a:rect l="l" t="t" r="r" b="b"/>
            <a:pathLst>
              <a:path w="5099685" h="3831590">
                <a:moveTo>
                  <a:pt x="0" y="3831336"/>
                </a:moveTo>
                <a:lnTo>
                  <a:pt x="5099304" y="3831336"/>
                </a:lnTo>
                <a:lnTo>
                  <a:pt x="5099304" y="0"/>
                </a:lnTo>
                <a:lnTo>
                  <a:pt x="0" y="0"/>
                </a:lnTo>
                <a:lnTo>
                  <a:pt x="0" y="3831336"/>
                </a:lnTo>
                <a:close/>
              </a:path>
            </a:pathLst>
          </a:custGeom>
          <a:ln w="9144">
            <a:solidFill>
              <a:srgbClr val="432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5660" y="2941066"/>
            <a:ext cx="14255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215" dirty="0">
                <a:solidFill>
                  <a:srgbClr val="FFFFFF"/>
                </a:solidFill>
                <a:latin typeface="Arial Black"/>
                <a:cs typeface="Arial Black"/>
              </a:rPr>
              <a:t>On-premises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2751" y="3494532"/>
            <a:ext cx="4272280" cy="1275715"/>
          </a:xfrm>
          <a:custGeom>
            <a:avLst/>
            <a:gdLst/>
            <a:ahLst/>
            <a:cxnLst/>
            <a:rect l="l" t="t" r="r" b="b"/>
            <a:pathLst>
              <a:path w="4272280" h="1275714">
                <a:moveTo>
                  <a:pt x="4190238" y="0"/>
                </a:moveTo>
                <a:lnTo>
                  <a:pt x="81470" y="0"/>
                </a:lnTo>
                <a:lnTo>
                  <a:pt x="49758" y="6399"/>
                </a:lnTo>
                <a:lnTo>
                  <a:pt x="23861" y="23860"/>
                </a:lnTo>
                <a:lnTo>
                  <a:pt x="6402" y="49774"/>
                </a:lnTo>
                <a:lnTo>
                  <a:pt x="0" y="81533"/>
                </a:lnTo>
                <a:lnTo>
                  <a:pt x="0" y="1194053"/>
                </a:lnTo>
                <a:lnTo>
                  <a:pt x="6402" y="1225813"/>
                </a:lnTo>
                <a:lnTo>
                  <a:pt x="23861" y="1251727"/>
                </a:lnTo>
                <a:lnTo>
                  <a:pt x="49758" y="1269188"/>
                </a:lnTo>
                <a:lnTo>
                  <a:pt x="81470" y="1275587"/>
                </a:lnTo>
                <a:lnTo>
                  <a:pt x="4190238" y="1275587"/>
                </a:lnTo>
                <a:lnTo>
                  <a:pt x="4221997" y="1269188"/>
                </a:lnTo>
                <a:lnTo>
                  <a:pt x="4247911" y="1251727"/>
                </a:lnTo>
                <a:lnTo>
                  <a:pt x="4265372" y="1225813"/>
                </a:lnTo>
                <a:lnTo>
                  <a:pt x="4271772" y="1194053"/>
                </a:lnTo>
                <a:lnTo>
                  <a:pt x="4271772" y="81533"/>
                </a:lnTo>
                <a:lnTo>
                  <a:pt x="4265372" y="49774"/>
                </a:lnTo>
                <a:lnTo>
                  <a:pt x="4247911" y="23860"/>
                </a:lnTo>
                <a:lnTo>
                  <a:pt x="4221997" y="6399"/>
                </a:lnTo>
                <a:lnTo>
                  <a:pt x="4190238" y="0"/>
                </a:lnTo>
                <a:close/>
              </a:path>
            </a:pathLst>
          </a:custGeom>
          <a:solidFill>
            <a:srgbClr val="AFB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0661" y="4787645"/>
            <a:ext cx="175006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285" dirty="0">
                <a:solidFill>
                  <a:srgbClr val="FFFFFF"/>
                </a:solidFill>
                <a:latin typeface="Arial Black"/>
                <a:cs typeface="Arial Black"/>
              </a:rPr>
              <a:t>Your</a:t>
            </a:r>
            <a:r>
              <a:rPr sz="195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254" dirty="0">
                <a:solidFill>
                  <a:srgbClr val="FFFFFF"/>
                </a:solidFill>
                <a:latin typeface="Arial Black"/>
                <a:cs typeface="Arial Black"/>
              </a:rPr>
              <a:t>datacenter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2007" y="5548071"/>
            <a:ext cx="2025650" cy="86169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90500"/>
              </a:lnSpc>
              <a:spcBef>
                <a:spcPts val="325"/>
              </a:spcBef>
            </a:pPr>
            <a:r>
              <a:rPr sz="1950" spc="-210" dirty="0">
                <a:solidFill>
                  <a:srgbClr val="FFFFFF"/>
                </a:solidFill>
                <a:latin typeface="Arial Black"/>
                <a:cs typeface="Arial Black"/>
              </a:rPr>
              <a:t>Individual  </a:t>
            </a:r>
            <a:r>
              <a:rPr sz="1950" spc="-245" dirty="0">
                <a:solidFill>
                  <a:srgbClr val="FFFFFF"/>
                </a:solidFill>
                <a:latin typeface="Arial Black"/>
                <a:cs typeface="Arial Black"/>
              </a:rPr>
              <a:t>computers </a:t>
            </a:r>
            <a:r>
              <a:rPr sz="1950" spc="-195" dirty="0">
                <a:solidFill>
                  <a:srgbClr val="FFFFFF"/>
                </a:solidFill>
                <a:latin typeface="Arial Black"/>
                <a:cs typeface="Arial Black"/>
              </a:rPr>
              <a:t>behind  </a:t>
            </a:r>
            <a:r>
              <a:rPr sz="1950" spc="-225" dirty="0">
                <a:solidFill>
                  <a:srgbClr val="FFFFFF"/>
                </a:solidFill>
                <a:latin typeface="Arial Black"/>
                <a:cs typeface="Arial Black"/>
              </a:rPr>
              <a:t>corporate</a:t>
            </a:r>
            <a:r>
              <a:rPr sz="19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240" dirty="0">
                <a:solidFill>
                  <a:srgbClr val="FFFFFF"/>
                </a:solidFill>
                <a:latin typeface="Arial Black"/>
                <a:cs typeface="Arial Black"/>
              </a:rPr>
              <a:t>firewall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8763" y="4343400"/>
            <a:ext cx="775970" cy="335280"/>
          </a:xfrm>
          <a:custGeom>
            <a:avLst/>
            <a:gdLst/>
            <a:ahLst/>
            <a:cxnLst/>
            <a:rect l="l" t="t" r="r" b="b"/>
            <a:pathLst>
              <a:path w="775969" h="335279">
                <a:moveTo>
                  <a:pt x="737997" y="0"/>
                </a:moveTo>
                <a:lnTo>
                  <a:pt x="37668" y="0"/>
                </a:lnTo>
                <a:lnTo>
                  <a:pt x="23006" y="2964"/>
                </a:lnTo>
                <a:lnTo>
                  <a:pt x="11033" y="11049"/>
                </a:lnTo>
                <a:lnTo>
                  <a:pt x="2960" y="23038"/>
                </a:lnTo>
                <a:lnTo>
                  <a:pt x="0" y="37718"/>
                </a:lnTo>
                <a:lnTo>
                  <a:pt x="0" y="297561"/>
                </a:lnTo>
                <a:lnTo>
                  <a:pt x="2960" y="312241"/>
                </a:lnTo>
                <a:lnTo>
                  <a:pt x="11033" y="324231"/>
                </a:lnTo>
                <a:lnTo>
                  <a:pt x="23006" y="332315"/>
                </a:lnTo>
                <a:lnTo>
                  <a:pt x="37668" y="335280"/>
                </a:lnTo>
                <a:lnTo>
                  <a:pt x="737997" y="335280"/>
                </a:lnTo>
                <a:lnTo>
                  <a:pt x="752677" y="332315"/>
                </a:lnTo>
                <a:lnTo>
                  <a:pt x="764667" y="324231"/>
                </a:lnTo>
                <a:lnTo>
                  <a:pt x="772751" y="312241"/>
                </a:lnTo>
                <a:lnTo>
                  <a:pt x="775716" y="297561"/>
                </a:lnTo>
                <a:lnTo>
                  <a:pt x="775716" y="37718"/>
                </a:lnTo>
                <a:lnTo>
                  <a:pt x="772751" y="23038"/>
                </a:lnTo>
                <a:lnTo>
                  <a:pt x="764667" y="11049"/>
                </a:lnTo>
                <a:lnTo>
                  <a:pt x="752677" y="2964"/>
                </a:lnTo>
                <a:lnTo>
                  <a:pt x="73799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8763" y="4343400"/>
            <a:ext cx="775716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8763" y="3965447"/>
            <a:ext cx="775970" cy="334010"/>
          </a:xfrm>
          <a:custGeom>
            <a:avLst/>
            <a:gdLst/>
            <a:ahLst/>
            <a:cxnLst/>
            <a:rect l="l" t="t" r="r" b="b"/>
            <a:pathLst>
              <a:path w="775969" h="334010">
                <a:moveTo>
                  <a:pt x="738251" y="0"/>
                </a:moveTo>
                <a:lnTo>
                  <a:pt x="37490" y="0"/>
                </a:lnTo>
                <a:lnTo>
                  <a:pt x="22899" y="2942"/>
                </a:lnTo>
                <a:lnTo>
                  <a:pt x="10982" y="10969"/>
                </a:lnTo>
                <a:lnTo>
                  <a:pt x="2946" y="22877"/>
                </a:lnTo>
                <a:lnTo>
                  <a:pt x="0" y="37464"/>
                </a:lnTo>
                <a:lnTo>
                  <a:pt x="0" y="296290"/>
                </a:lnTo>
                <a:lnTo>
                  <a:pt x="2946" y="310878"/>
                </a:lnTo>
                <a:lnTo>
                  <a:pt x="10982" y="322786"/>
                </a:lnTo>
                <a:lnTo>
                  <a:pt x="22899" y="330813"/>
                </a:lnTo>
                <a:lnTo>
                  <a:pt x="37490" y="333756"/>
                </a:lnTo>
                <a:lnTo>
                  <a:pt x="738251" y="333756"/>
                </a:lnTo>
                <a:lnTo>
                  <a:pt x="752838" y="330813"/>
                </a:lnTo>
                <a:lnTo>
                  <a:pt x="764746" y="322786"/>
                </a:lnTo>
                <a:lnTo>
                  <a:pt x="772773" y="310878"/>
                </a:lnTo>
                <a:lnTo>
                  <a:pt x="775716" y="296290"/>
                </a:lnTo>
                <a:lnTo>
                  <a:pt x="775716" y="37464"/>
                </a:lnTo>
                <a:lnTo>
                  <a:pt x="772773" y="22877"/>
                </a:lnTo>
                <a:lnTo>
                  <a:pt x="764746" y="10969"/>
                </a:lnTo>
                <a:lnTo>
                  <a:pt x="752838" y="2942"/>
                </a:lnTo>
                <a:lnTo>
                  <a:pt x="73825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763" y="3965447"/>
            <a:ext cx="775716" cy="333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763" y="3585971"/>
            <a:ext cx="775970" cy="335280"/>
          </a:xfrm>
          <a:custGeom>
            <a:avLst/>
            <a:gdLst/>
            <a:ahLst/>
            <a:cxnLst/>
            <a:rect l="l" t="t" r="r" b="b"/>
            <a:pathLst>
              <a:path w="775969" h="335279">
                <a:moveTo>
                  <a:pt x="737997" y="0"/>
                </a:moveTo>
                <a:lnTo>
                  <a:pt x="37668" y="0"/>
                </a:lnTo>
                <a:lnTo>
                  <a:pt x="23006" y="2964"/>
                </a:lnTo>
                <a:lnTo>
                  <a:pt x="11033" y="11049"/>
                </a:lnTo>
                <a:lnTo>
                  <a:pt x="2960" y="23038"/>
                </a:lnTo>
                <a:lnTo>
                  <a:pt x="0" y="37718"/>
                </a:lnTo>
                <a:lnTo>
                  <a:pt x="0" y="297560"/>
                </a:lnTo>
                <a:lnTo>
                  <a:pt x="2960" y="312241"/>
                </a:lnTo>
                <a:lnTo>
                  <a:pt x="11033" y="324230"/>
                </a:lnTo>
                <a:lnTo>
                  <a:pt x="23006" y="332315"/>
                </a:lnTo>
                <a:lnTo>
                  <a:pt x="37668" y="335279"/>
                </a:lnTo>
                <a:lnTo>
                  <a:pt x="737997" y="335279"/>
                </a:lnTo>
                <a:lnTo>
                  <a:pt x="752677" y="332315"/>
                </a:lnTo>
                <a:lnTo>
                  <a:pt x="764667" y="324230"/>
                </a:lnTo>
                <a:lnTo>
                  <a:pt x="772751" y="312241"/>
                </a:lnTo>
                <a:lnTo>
                  <a:pt x="775716" y="297560"/>
                </a:lnTo>
                <a:lnTo>
                  <a:pt x="775716" y="37718"/>
                </a:lnTo>
                <a:lnTo>
                  <a:pt x="772751" y="23038"/>
                </a:lnTo>
                <a:lnTo>
                  <a:pt x="764667" y="11049"/>
                </a:lnTo>
                <a:lnTo>
                  <a:pt x="752677" y="2964"/>
                </a:lnTo>
                <a:lnTo>
                  <a:pt x="73799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8763" y="3585971"/>
            <a:ext cx="775716" cy="335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3247" y="4343400"/>
            <a:ext cx="775970" cy="335280"/>
          </a:xfrm>
          <a:custGeom>
            <a:avLst/>
            <a:gdLst/>
            <a:ahLst/>
            <a:cxnLst/>
            <a:rect l="l" t="t" r="r" b="b"/>
            <a:pathLst>
              <a:path w="775969" h="335279">
                <a:moveTo>
                  <a:pt x="737997" y="0"/>
                </a:moveTo>
                <a:lnTo>
                  <a:pt x="37719" y="0"/>
                </a:lnTo>
                <a:lnTo>
                  <a:pt x="23038" y="2964"/>
                </a:lnTo>
                <a:lnTo>
                  <a:pt x="11048" y="11049"/>
                </a:lnTo>
                <a:lnTo>
                  <a:pt x="2964" y="23038"/>
                </a:lnTo>
                <a:lnTo>
                  <a:pt x="0" y="37718"/>
                </a:lnTo>
                <a:lnTo>
                  <a:pt x="0" y="297561"/>
                </a:lnTo>
                <a:lnTo>
                  <a:pt x="2964" y="312241"/>
                </a:lnTo>
                <a:lnTo>
                  <a:pt x="11048" y="324231"/>
                </a:lnTo>
                <a:lnTo>
                  <a:pt x="23038" y="332315"/>
                </a:lnTo>
                <a:lnTo>
                  <a:pt x="37719" y="335280"/>
                </a:lnTo>
                <a:lnTo>
                  <a:pt x="737997" y="335280"/>
                </a:lnTo>
                <a:lnTo>
                  <a:pt x="752677" y="332315"/>
                </a:lnTo>
                <a:lnTo>
                  <a:pt x="764666" y="324231"/>
                </a:lnTo>
                <a:lnTo>
                  <a:pt x="772751" y="312241"/>
                </a:lnTo>
                <a:lnTo>
                  <a:pt x="775716" y="297561"/>
                </a:lnTo>
                <a:lnTo>
                  <a:pt x="775716" y="37718"/>
                </a:lnTo>
                <a:lnTo>
                  <a:pt x="772751" y="23038"/>
                </a:lnTo>
                <a:lnTo>
                  <a:pt x="764666" y="11049"/>
                </a:lnTo>
                <a:lnTo>
                  <a:pt x="752677" y="2964"/>
                </a:lnTo>
                <a:lnTo>
                  <a:pt x="73799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3247" y="4343400"/>
            <a:ext cx="775716" cy="335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3247" y="3965447"/>
            <a:ext cx="775970" cy="334010"/>
          </a:xfrm>
          <a:custGeom>
            <a:avLst/>
            <a:gdLst/>
            <a:ahLst/>
            <a:cxnLst/>
            <a:rect l="l" t="t" r="r" b="b"/>
            <a:pathLst>
              <a:path w="775969" h="334010">
                <a:moveTo>
                  <a:pt x="738251" y="0"/>
                </a:moveTo>
                <a:lnTo>
                  <a:pt x="37465" y="0"/>
                </a:lnTo>
                <a:lnTo>
                  <a:pt x="22877" y="2942"/>
                </a:lnTo>
                <a:lnTo>
                  <a:pt x="10969" y="10969"/>
                </a:lnTo>
                <a:lnTo>
                  <a:pt x="2942" y="22877"/>
                </a:lnTo>
                <a:lnTo>
                  <a:pt x="0" y="37464"/>
                </a:lnTo>
                <a:lnTo>
                  <a:pt x="0" y="296290"/>
                </a:lnTo>
                <a:lnTo>
                  <a:pt x="2942" y="310878"/>
                </a:lnTo>
                <a:lnTo>
                  <a:pt x="10969" y="322786"/>
                </a:lnTo>
                <a:lnTo>
                  <a:pt x="22877" y="330813"/>
                </a:lnTo>
                <a:lnTo>
                  <a:pt x="37465" y="333756"/>
                </a:lnTo>
                <a:lnTo>
                  <a:pt x="738251" y="333756"/>
                </a:lnTo>
                <a:lnTo>
                  <a:pt x="752838" y="330813"/>
                </a:lnTo>
                <a:lnTo>
                  <a:pt x="764746" y="322786"/>
                </a:lnTo>
                <a:lnTo>
                  <a:pt x="772773" y="310878"/>
                </a:lnTo>
                <a:lnTo>
                  <a:pt x="775716" y="296290"/>
                </a:lnTo>
                <a:lnTo>
                  <a:pt x="775716" y="37464"/>
                </a:lnTo>
                <a:lnTo>
                  <a:pt x="772773" y="22877"/>
                </a:lnTo>
                <a:lnTo>
                  <a:pt x="764746" y="10969"/>
                </a:lnTo>
                <a:lnTo>
                  <a:pt x="752838" y="2942"/>
                </a:lnTo>
                <a:lnTo>
                  <a:pt x="73825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3247" y="3965447"/>
            <a:ext cx="775716" cy="3337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3247" y="3585971"/>
            <a:ext cx="775970" cy="335280"/>
          </a:xfrm>
          <a:custGeom>
            <a:avLst/>
            <a:gdLst/>
            <a:ahLst/>
            <a:cxnLst/>
            <a:rect l="l" t="t" r="r" b="b"/>
            <a:pathLst>
              <a:path w="775969" h="335279">
                <a:moveTo>
                  <a:pt x="737997" y="0"/>
                </a:moveTo>
                <a:lnTo>
                  <a:pt x="37719" y="0"/>
                </a:lnTo>
                <a:lnTo>
                  <a:pt x="23038" y="2964"/>
                </a:lnTo>
                <a:lnTo>
                  <a:pt x="11048" y="11049"/>
                </a:lnTo>
                <a:lnTo>
                  <a:pt x="2964" y="23038"/>
                </a:lnTo>
                <a:lnTo>
                  <a:pt x="0" y="37718"/>
                </a:lnTo>
                <a:lnTo>
                  <a:pt x="0" y="297560"/>
                </a:lnTo>
                <a:lnTo>
                  <a:pt x="2964" y="312241"/>
                </a:lnTo>
                <a:lnTo>
                  <a:pt x="11048" y="324230"/>
                </a:lnTo>
                <a:lnTo>
                  <a:pt x="23038" y="332315"/>
                </a:lnTo>
                <a:lnTo>
                  <a:pt x="37719" y="335279"/>
                </a:lnTo>
                <a:lnTo>
                  <a:pt x="737997" y="335279"/>
                </a:lnTo>
                <a:lnTo>
                  <a:pt x="752677" y="332315"/>
                </a:lnTo>
                <a:lnTo>
                  <a:pt x="764666" y="324230"/>
                </a:lnTo>
                <a:lnTo>
                  <a:pt x="772751" y="312241"/>
                </a:lnTo>
                <a:lnTo>
                  <a:pt x="775716" y="297560"/>
                </a:lnTo>
                <a:lnTo>
                  <a:pt x="775716" y="37718"/>
                </a:lnTo>
                <a:lnTo>
                  <a:pt x="772751" y="23038"/>
                </a:lnTo>
                <a:lnTo>
                  <a:pt x="764667" y="11049"/>
                </a:lnTo>
                <a:lnTo>
                  <a:pt x="752677" y="2964"/>
                </a:lnTo>
                <a:lnTo>
                  <a:pt x="73799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3247" y="3585971"/>
            <a:ext cx="775716" cy="3352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27732" y="4343400"/>
            <a:ext cx="775970" cy="335280"/>
          </a:xfrm>
          <a:custGeom>
            <a:avLst/>
            <a:gdLst/>
            <a:ahLst/>
            <a:cxnLst/>
            <a:rect l="l" t="t" r="r" b="b"/>
            <a:pathLst>
              <a:path w="775969" h="335279">
                <a:moveTo>
                  <a:pt x="737997" y="0"/>
                </a:moveTo>
                <a:lnTo>
                  <a:pt x="37718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8"/>
                </a:lnTo>
                <a:lnTo>
                  <a:pt x="0" y="297561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8" y="335280"/>
                </a:lnTo>
                <a:lnTo>
                  <a:pt x="737997" y="335280"/>
                </a:lnTo>
                <a:lnTo>
                  <a:pt x="752677" y="332315"/>
                </a:lnTo>
                <a:lnTo>
                  <a:pt x="764667" y="324231"/>
                </a:lnTo>
                <a:lnTo>
                  <a:pt x="772751" y="312241"/>
                </a:lnTo>
                <a:lnTo>
                  <a:pt x="775716" y="297561"/>
                </a:lnTo>
                <a:lnTo>
                  <a:pt x="775716" y="37718"/>
                </a:lnTo>
                <a:lnTo>
                  <a:pt x="772751" y="23038"/>
                </a:lnTo>
                <a:lnTo>
                  <a:pt x="764667" y="11049"/>
                </a:lnTo>
                <a:lnTo>
                  <a:pt x="752677" y="2964"/>
                </a:lnTo>
                <a:lnTo>
                  <a:pt x="73799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27732" y="4343400"/>
            <a:ext cx="775716" cy="3352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27732" y="3965447"/>
            <a:ext cx="775970" cy="334010"/>
          </a:xfrm>
          <a:custGeom>
            <a:avLst/>
            <a:gdLst/>
            <a:ahLst/>
            <a:cxnLst/>
            <a:rect l="l" t="t" r="r" b="b"/>
            <a:pathLst>
              <a:path w="775969" h="334010">
                <a:moveTo>
                  <a:pt x="738251" y="0"/>
                </a:moveTo>
                <a:lnTo>
                  <a:pt x="37465" y="0"/>
                </a:lnTo>
                <a:lnTo>
                  <a:pt x="22877" y="2942"/>
                </a:lnTo>
                <a:lnTo>
                  <a:pt x="10969" y="10969"/>
                </a:lnTo>
                <a:lnTo>
                  <a:pt x="2942" y="22877"/>
                </a:lnTo>
                <a:lnTo>
                  <a:pt x="0" y="37464"/>
                </a:lnTo>
                <a:lnTo>
                  <a:pt x="0" y="296290"/>
                </a:lnTo>
                <a:lnTo>
                  <a:pt x="2942" y="310878"/>
                </a:lnTo>
                <a:lnTo>
                  <a:pt x="10969" y="322786"/>
                </a:lnTo>
                <a:lnTo>
                  <a:pt x="22877" y="330813"/>
                </a:lnTo>
                <a:lnTo>
                  <a:pt x="37465" y="333756"/>
                </a:lnTo>
                <a:lnTo>
                  <a:pt x="738251" y="333756"/>
                </a:lnTo>
                <a:lnTo>
                  <a:pt x="752838" y="330813"/>
                </a:lnTo>
                <a:lnTo>
                  <a:pt x="764746" y="322786"/>
                </a:lnTo>
                <a:lnTo>
                  <a:pt x="772773" y="310878"/>
                </a:lnTo>
                <a:lnTo>
                  <a:pt x="775716" y="296290"/>
                </a:lnTo>
                <a:lnTo>
                  <a:pt x="775716" y="37464"/>
                </a:lnTo>
                <a:lnTo>
                  <a:pt x="772773" y="22877"/>
                </a:lnTo>
                <a:lnTo>
                  <a:pt x="764746" y="10969"/>
                </a:lnTo>
                <a:lnTo>
                  <a:pt x="752838" y="2942"/>
                </a:lnTo>
                <a:lnTo>
                  <a:pt x="73825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27732" y="3965447"/>
            <a:ext cx="775716" cy="3337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27732" y="3585971"/>
            <a:ext cx="775970" cy="335280"/>
          </a:xfrm>
          <a:custGeom>
            <a:avLst/>
            <a:gdLst/>
            <a:ahLst/>
            <a:cxnLst/>
            <a:rect l="l" t="t" r="r" b="b"/>
            <a:pathLst>
              <a:path w="775969" h="335279">
                <a:moveTo>
                  <a:pt x="737997" y="0"/>
                </a:moveTo>
                <a:lnTo>
                  <a:pt x="37718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8"/>
                </a:lnTo>
                <a:lnTo>
                  <a:pt x="0" y="297560"/>
                </a:lnTo>
                <a:lnTo>
                  <a:pt x="2964" y="312241"/>
                </a:lnTo>
                <a:lnTo>
                  <a:pt x="11049" y="324230"/>
                </a:lnTo>
                <a:lnTo>
                  <a:pt x="23038" y="332315"/>
                </a:lnTo>
                <a:lnTo>
                  <a:pt x="37718" y="335279"/>
                </a:lnTo>
                <a:lnTo>
                  <a:pt x="737997" y="335279"/>
                </a:lnTo>
                <a:lnTo>
                  <a:pt x="752677" y="332315"/>
                </a:lnTo>
                <a:lnTo>
                  <a:pt x="764667" y="324230"/>
                </a:lnTo>
                <a:lnTo>
                  <a:pt x="772751" y="312241"/>
                </a:lnTo>
                <a:lnTo>
                  <a:pt x="775716" y="297560"/>
                </a:lnTo>
                <a:lnTo>
                  <a:pt x="775716" y="37718"/>
                </a:lnTo>
                <a:lnTo>
                  <a:pt x="772751" y="23038"/>
                </a:lnTo>
                <a:lnTo>
                  <a:pt x="764667" y="11049"/>
                </a:lnTo>
                <a:lnTo>
                  <a:pt x="752677" y="2964"/>
                </a:lnTo>
                <a:lnTo>
                  <a:pt x="73799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27732" y="3585971"/>
            <a:ext cx="775716" cy="3352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022975" y="4458461"/>
            <a:ext cx="1416050" cy="593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230"/>
              </a:lnSpc>
              <a:spcBef>
                <a:spcPts val="105"/>
              </a:spcBef>
            </a:pPr>
            <a:r>
              <a:rPr sz="1950" spc="-180" dirty="0">
                <a:solidFill>
                  <a:srgbClr val="0053A6"/>
                </a:solidFill>
                <a:latin typeface="Arial Black"/>
                <a:cs typeface="Arial Black"/>
              </a:rPr>
              <a:t>Point-to-Site</a:t>
            </a:r>
            <a:endParaRPr sz="1950">
              <a:latin typeface="Arial Black"/>
              <a:cs typeface="Arial Black"/>
            </a:endParaRPr>
          </a:p>
          <a:p>
            <a:pPr marL="72390" algn="ctr">
              <a:lnSpc>
                <a:spcPts val="2230"/>
              </a:lnSpc>
            </a:pPr>
            <a:r>
              <a:rPr sz="1950" spc="-265" dirty="0">
                <a:solidFill>
                  <a:srgbClr val="0053A6"/>
                </a:solidFill>
                <a:latin typeface="Arial Black"/>
                <a:cs typeface="Arial Black"/>
              </a:rPr>
              <a:t>VPN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71088" y="3500628"/>
            <a:ext cx="1254760" cy="1278890"/>
          </a:xfrm>
          <a:custGeom>
            <a:avLst/>
            <a:gdLst/>
            <a:ahLst/>
            <a:cxnLst/>
            <a:rect l="l" t="t" r="r" b="b"/>
            <a:pathLst>
              <a:path w="1254760" h="1278889">
                <a:moveTo>
                  <a:pt x="627126" y="0"/>
                </a:moveTo>
                <a:lnTo>
                  <a:pt x="580325" y="1753"/>
                </a:lnTo>
                <a:lnTo>
                  <a:pt x="534459" y="6932"/>
                </a:lnTo>
                <a:lnTo>
                  <a:pt x="489647" y="15412"/>
                </a:lnTo>
                <a:lnTo>
                  <a:pt x="446012" y="27070"/>
                </a:lnTo>
                <a:lnTo>
                  <a:pt x="403674" y="41781"/>
                </a:lnTo>
                <a:lnTo>
                  <a:pt x="362755" y="59423"/>
                </a:lnTo>
                <a:lnTo>
                  <a:pt x="323376" y="79872"/>
                </a:lnTo>
                <a:lnTo>
                  <a:pt x="285659" y="103004"/>
                </a:lnTo>
                <a:lnTo>
                  <a:pt x="249725" y="128695"/>
                </a:lnTo>
                <a:lnTo>
                  <a:pt x="215694" y="156822"/>
                </a:lnTo>
                <a:lnTo>
                  <a:pt x="183689" y="187261"/>
                </a:lnTo>
                <a:lnTo>
                  <a:pt x="153831" y="219888"/>
                </a:lnTo>
                <a:lnTo>
                  <a:pt x="126240" y="254580"/>
                </a:lnTo>
                <a:lnTo>
                  <a:pt x="101039" y="291213"/>
                </a:lnTo>
                <a:lnTo>
                  <a:pt x="78349" y="329664"/>
                </a:lnTo>
                <a:lnTo>
                  <a:pt x="58290" y="369808"/>
                </a:lnTo>
                <a:lnTo>
                  <a:pt x="40984" y="411523"/>
                </a:lnTo>
                <a:lnTo>
                  <a:pt x="26553" y="454683"/>
                </a:lnTo>
                <a:lnTo>
                  <a:pt x="15118" y="499167"/>
                </a:lnTo>
                <a:lnTo>
                  <a:pt x="6800" y="544850"/>
                </a:lnTo>
                <a:lnTo>
                  <a:pt x="1720" y="591608"/>
                </a:lnTo>
                <a:lnTo>
                  <a:pt x="0" y="639318"/>
                </a:lnTo>
                <a:lnTo>
                  <a:pt x="1720" y="687027"/>
                </a:lnTo>
                <a:lnTo>
                  <a:pt x="6800" y="733785"/>
                </a:lnTo>
                <a:lnTo>
                  <a:pt x="15118" y="779468"/>
                </a:lnTo>
                <a:lnTo>
                  <a:pt x="26553" y="823952"/>
                </a:lnTo>
                <a:lnTo>
                  <a:pt x="40984" y="867112"/>
                </a:lnTo>
                <a:lnTo>
                  <a:pt x="58290" y="908827"/>
                </a:lnTo>
                <a:lnTo>
                  <a:pt x="78349" y="948971"/>
                </a:lnTo>
                <a:lnTo>
                  <a:pt x="101039" y="987422"/>
                </a:lnTo>
                <a:lnTo>
                  <a:pt x="126240" y="1024055"/>
                </a:lnTo>
                <a:lnTo>
                  <a:pt x="153831" y="1058747"/>
                </a:lnTo>
                <a:lnTo>
                  <a:pt x="183689" y="1091374"/>
                </a:lnTo>
                <a:lnTo>
                  <a:pt x="215694" y="1121813"/>
                </a:lnTo>
                <a:lnTo>
                  <a:pt x="249725" y="1149940"/>
                </a:lnTo>
                <a:lnTo>
                  <a:pt x="285659" y="1175631"/>
                </a:lnTo>
                <a:lnTo>
                  <a:pt x="323376" y="1198763"/>
                </a:lnTo>
                <a:lnTo>
                  <a:pt x="362755" y="1219212"/>
                </a:lnTo>
                <a:lnTo>
                  <a:pt x="403674" y="1236854"/>
                </a:lnTo>
                <a:lnTo>
                  <a:pt x="446012" y="1251565"/>
                </a:lnTo>
                <a:lnTo>
                  <a:pt x="489647" y="1263223"/>
                </a:lnTo>
                <a:lnTo>
                  <a:pt x="534459" y="1271703"/>
                </a:lnTo>
                <a:lnTo>
                  <a:pt x="580325" y="1276882"/>
                </a:lnTo>
                <a:lnTo>
                  <a:pt x="627126" y="1278636"/>
                </a:lnTo>
                <a:lnTo>
                  <a:pt x="673926" y="1276882"/>
                </a:lnTo>
                <a:lnTo>
                  <a:pt x="719792" y="1271703"/>
                </a:lnTo>
                <a:lnTo>
                  <a:pt x="764604" y="1263223"/>
                </a:lnTo>
                <a:lnTo>
                  <a:pt x="808239" y="1251565"/>
                </a:lnTo>
                <a:lnTo>
                  <a:pt x="850577" y="1236854"/>
                </a:lnTo>
                <a:lnTo>
                  <a:pt x="891496" y="1219212"/>
                </a:lnTo>
                <a:lnTo>
                  <a:pt x="930875" y="1198763"/>
                </a:lnTo>
                <a:lnTo>
                  <a:pt x="968592" y="1175631"/>
                </a:lnTo>
                <a:lnTo>
                  <a:pt x="1004526" y="1149940"/>
                </a:lnTo>
                <a:lnTo>
                  <a:pt x="1038557" y="1121813"/>
                </a:lnTo>
                <a:lnTo>
                  <a:pt x="1070562" y="1091374"/>
                </a:lnTo>
                <a:lnTo>
                  <a:pt x="1100420" y="1058747"/>
                </a:lnTo>
                <a:lnTo>
                  <a:pt x="1128011" y="1024055"/>
                </a:lnTo>
                <a:lnTo>
                  <a:pt x="1153212" y="987422"/>
                </a:lnTo>
                <a:lnTo>
                  <a:pt x="1175902" y="948971"/>
                </a:lnTo>
                <a:lnTo>
                  <a:pt x="1195961" y="908827"/>
                </a:lnTo>
                <a:lnTo>
                  <a:pt x="1213267" y="867112"/>
                </a:lnTo>
                <a:lnTo>
                  <a:pt x="1227698" y="823952"/>
                </a:lnTo>
                <a:lnTo>
                  <a:pt x="1239133" y="779468"/>
                </a:lnTo>
                <a:lnTo>
                  <a:pt x="1247451" y="733785"/>
                </a:lnTo>
                <a:lnTo>
                  <a:pt x="1252531" y="687027"/>
                </a:lnTo>
                <a:lnTo>
                  <a:pt x="1254252" y="639318"/>
                </a:lnTo>
                <a:lnTo>
                  <a:pt x="1252531" y="591608"/>
                </a:lnTo>
                <a:lnTo>
                  <a:pt x="1247451" y="544850"/>
                </a:lnTo>
                <a:lnTo>
                  <a:pt x="1239133" y="499167"/>
                </a:lnTo>
                <a:lnTo>
                  <a:pt x="1227698" y="454683"/>
                </a:lnTo>
                <a:lnTo>
                  <a:pt x="1213267" y="411523"/>
                </a:lnTo>
                <a:lnTo>
                  <a:pt x="1195961" y="369808"/>
                </a:lnTo>
                <a:lnTo>
                  <a:pt x="1175902" y="329664"/>
                </a:lnTo>
                <a:lnTo>
                  <a:pt x="1153212" y="291213"/>
                </a:lnTo>
                <a:lnTo>
                  <a:pt x="1128011" y="254580"/>
                </a:lnTo>
                <a:lnTo>
                  <a:pt x="1100420" y="219888"/>
                </a:lnTo>
                <a:lnTo>
                  <a:pt x="1070562" y="187261"/>
                </a:lnTo>
                <a:lnTo>
                  <a:pt x="1038557" y="156822"/>
                </a:lnTo>
                <a:lnTo>
                  <a:pt x="1004526" y="128695"/>
                </a:lnTo>
                <a:lnTo>
                  <a:pt x="968592" y="103004"/>
                </a:lnTo>
                <a:lnTo>
                  <a:pt x="930875" y="79872"/>
                </a:lnTo>
                <a:lnTo>
                  <a:pt x="891496" y="59423"/>
                </a:lnTo>
                <a:lnTo>
                  <a:pt x="850577" y="41781"/>
                </a:lnTo>
                <a:lnTo>
                  <a:pt x="808239" y="27070"/>
                </a:lnTo>
                <a:lnTo>
                  <a:pt x="764604" y="15412"/>
                </a:lnTo>
                <a:lnTo>
                  <a:pt x="719792" y="6932"/>
                </a:lnTo>
                <a:lnTo>
                  <a:pt x="673926" y="1753"/>
                </a:lnTo>
                <a:lnTo>
                  <a:pt x="6271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71088" y="3500628"/>
            <a:ext cx="1254760" cy="1278890"/>
          </a:xfrm>
          <a:custGeom>
            <a:avLst/>
            <a:gdLst/>
            <a:ahLst/>
            <a:cxnLst/>
            <a:rect l="l" t="t" r="r" b="b"/>
            <a:pathLst>
              <a:path w="1254760" h="1278889">
                <a:moveTo>
                  <a:pt x="0" y="639318"/>
                </a:moveTo>
                <a:lnTo>
                  <a:pt x="1720" y="591608"/>
                </a:lnTo>
                <a:lnTo>
                  <a:pt x="6800" y="544850"/>
                </a:lnTo>
                <a:lnTo>
                  <a:pt x="15118" y="499167"/>
                </a:lnTo>
                <a:lnTo>
                  <a:pt x="26553" y="454683"/>
                </a:lnTo>
                <a:lnTo>
                  <a:pt x="40984" y="411523"/>
                </a:lnTo>
                <a:lnTo>
                  <a:pt x="58290" y="369808"/>
                </a:lnTo>
                <a:lnTo>
                  <a:pt x="78349" y="329664"/>
                </a:lnTo>
                <a:lnTo>
                  <a:pt x="101039" y="291213"/>
                </a:lnTo>
                <a:lnTo>
                  <a:pt x="126240" y="254580"/>
                </a:lnTo>
                <a:lnTo>
                  <a:pt x="153831" y="219888"/>
                </a:lnTo>
                <a:lnTo>
                  <a:pt x="183689" y="187261"/>
                </a:lnTo>
                <a:lnTo>
                  <a:pt x="215694" y="156822"/>
                </a:lnTo>
                <a:lnTo>
                  <a:pt x="249725" y="128695"/>
                </a:lnTo>
                <a:lnTo>
                  <a:pt x="285659" y="103004"/>
                </a:lnTo>
                <a:lnTo>
                  <a:pt x="323376" y="79872"/>
                </a:lnTo>
                <a:lnTo>
                  <a:pt x="362755" y="59423"/>
                </a:lnTo>
                <a:lnTo>
                  <a:pt x="403674" y="41781"/>
                </a:lnTo>
                <a:lnTo>
                  <a:pt x="446012" y="27070"/>
                </a:lnTo>
                <a:lnTo>
                  <a:pt x="489647" y="15412"/>
                </a:lnTo>
                <a:lnTo>
                  <a:pt x="534459" y="6932"/>
                </a:lnTo>
                <a:lnTo>
                  <a:pt x="580325" y="1753"/>
                </a:lnTo>
                <a:lnTo>
                  <a:pt x="627126" y="0"/>
                </a:lnTo>
                <a:lnTo>
                  <a:pt x="673926" y="1753"/>
                </a:lnTo>
                <a:lnTo>
                  <a:pt x="719792" y="6932"/>
                </a:lnTo>
                <a:lnTo>
                  <a:pt x="764604" y="15412"/>
                </a:lnTo>
                <a:lnTo>
                  <a:pt x="808239" y="27070"/>
                </a:lnTo>
                <a:lnTo>
                  <a:pt x="850577" y="41781"/>
                </a:lnTo>
                <a:lnTo>
                  <a:pt x="891496" y="59423"/>
                </a:lnTo>
                <a:lnTo>
                  <a:pt x="930875" y="79872"/>
                </a:lnTo>
                <a:lnTo>
                  <a:pt x="968592" y="103004"/>
                </a:lnTo>
                <a:lnTo>
                  <a:pt x="1004526" y="128695"/>
                </a:lnTo>
                <a:lnTo>
                  <a:pt x="1038557" y="156822"/>
                </a:lnTo>
                <a:lnTo>
                  <a:pt x="1070562" y="187261"/>
                </a:lnTo>
                <a:lnTo>
                  <a:pt x="1100420" y="219888"/>
                </a:lnTo>
                <a:lnTo>
                  <a:pt x="1128011" y="254580"/>
                </a:lnTo>
                <a:lnTo>
                  <a:pt x="1153212" y="291213"/>
                </a:lnTo>
                <a:lnTo>
                  <a:pt x="1175902" y="329664"/>
                </a:lnTo>
                <a:lnTo>
                  <a:pt x="1195961" y="369808"/>
                </a:lnTo>
                <a:lnTo>
                  <a:pt x="1213267" y="411523"/>
                </a:lnTo>
                <a:lnTo>
                  <a:pt x="1227698" y="454683"/>
                </a:lnTo>
                <a:lnTo>
                  <a:pt x="1239133" y="499167"/>
                </a:lnTo>
                <a:lnTo>
                  <a:pt x="1247451" y="544850"/>
                </a:lnTo>
                <a:lnTo>
                  <a:pt x="1252531" y="591608"/>
                </a:lnTo>
                <a:lnTo>
                  <a:pt x="1254252" y="639318"/>
                </a:lnTo>
                <a:lnTo>
                  <a:pt x="1252531" y="687027"/>
                </a:lnTo>
                <a:lnTo>
                  <a:pt x="1247451" y="733785"/>
                </a:lnTo>
                <a:lnTo>
                  <a:pt x="1239133" y="779468"/>
                </a:lnTo>
                <a:lnTo>
                  <a:pt x="1227698" y="823952"/>
                </a:lnTo>
                <a:lnTo>
                  <a:pt x="1213267" y="867112"/>
                </a:lnTo>
                <a:lnTo>
                  <a:pt x="1195961" y="908827"/>
                </a:lnTo>
                <a:lnTo>
                  <a:pt x="1175902" y="948971"/>
                </a:lnTo>
                <a:lnTo>
                  <a:pt x="1153212" y="987422"/>
                </a:lnTo>
                <a:lnTo>
                  <a:pt x="1128011" y="1024055"/>
                </a:lnTo>
                <a:lnTo>
                  <a:pt x="1100420" y="1058747"/>
                </a:lnTo>
                <a:lnTo>
                  <a:pt x="1070562" y="1091374"/>
                </a:lnTo>
                <a:lnTo>
                  <a:pt x="1038557" y="1121813"/>
                </a:lnTo>
                <a:lnTo>
                  <a:pt x="1004526" y="1149940"/>
                </a:lnTo>
                <a:lnTo>
                  <a:pt x="968592" y="1175631"/>
                </a:lnTo>
                <a:lnTo>
                  <a:pt x="930875" y="1198763"/>
                </a:lnTo>
                <a:lnTo>
                  <a:pt x="891496" y="1219212"/>
                </a:lnTo>
                <a:lnTo>
                  <a:pt x="850577" y="1236854"/>
                </a:lnTo>
                <a:lnTo>
                  <a:pt x="808239" y="1251565"/>
                </a:lnTo>
                <a:lnTo>
                  <a:pt x="764604" y="1263223"/>
                </a:lnTo>
                <a:lnTo>
                  <a:pt x="719792" y="1271703"/>
                </a:lnTo>
                <a:lnTo>
                  <a:pt x="673926" y="1276882"/>
                </a:lnTo>
                <a:lnTo>
                  <a:pt x="627126" y="1278636"/>
                </a:lnTo>
                <a:lnTo>
                  <a:pt x="580325" y="1276882"/>
                </a:lnTo>
                <a:lnTo>
                  <a:pt x="534459" y="1271703"/>
                </a:lnTo>
                <a:lnTo>
                  <a:pt x="489647" y="1263223"/>
                </a:lnTo>
                <a:lnTo>
                  <a:pt x="446012" y="1251565"/>
                </a:lnTo>
                <a:lnTo>
                  <a:pt x="403674" y="1236854"/>
                </a:lnTo>
                <a:lnTo>
                  <a:pt x="362755" y="1219212"/>
                </a:lnTo>
                <a:lnTo>
                  <a:pt x="323376" y="1198763"/>
                </a:lnTo>
                <a:lnTo>
                  <a:pt x="285659" y="1175631"/>
                </a:lnTo>
                <a:lnTo>
                  <a:pt x="249725" y="1149940"/>
                </a:lnTo>
                <a:lnTo>
                  <a:pt x="215694" y="1121813"/>
                </a:lnTo>
                <a:lnTo>
                  <a:pt x="183689" y="1091374"/>
                </a:lnTo>
                <a:lnTo>
                  <a:pt x="153831" y="1058747"/>
                </a:lnTo>
                <a:lnTo>
                  <a:pt x="126240" y="1024055"/>
                </a:lnTo>
                <a:lnTo>
                  <a:pt x="101039" y="987422"/>
                </a:lnTo>
                <a:lnTo>
                  <a:pt x="78349" y="948971"/>
                </a:lnTo>
                <a:lnTo>
                  <a:pt x="58290" y="908827"/>
                </a:lnTo>
                <a:lnTo>
                  <a:pt x="40984" y="867112"/>
                </a:lnTo>
                <a:lnTo>
                  <a:pt x="26553" y="823952"/>
                </a:lnTo>
                <a:lnTo>
                  <a:pt x="15118" y="779468"/>
                </a:lnTo>
                <a:lnTo>
                  <a:pt x="6800" y="733785"/>
                </a:lnTo>
                <a:lnTo>
                  <a:pt x="1720" y="687027"/>
                </a:lnTo>
                <a:lnTo>
                  <a:pt x="0" y="639318"/>
                </a:lnTo>
                <a:close/>
              </a:path>
            </a:pathLst>
          </a:custGeom>
          <a:ln w="7620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66159" y="3628644"/>
            <a:ext cx="868680" cy="661670"/>
          </a:xfrm>
          <a:custGeom>
            <a:avLst/>
            <a:gdLst/>
            <a:ahLst/>
            <a:cxnLst/>
            <a:rect l="l" t="t" r="r" b="b"/>
            <a:pathLst>
              <a:path w="868679" h="661670">
                <a:moveTo>
                  <a:pt x="393573" y="587882"/>
                </a:moveTo>
                <a:lnTo>
                  <a:pt x="393573" y="592835"/>
                </a:lnTo>
                <a:lnTo>
                  <a:pt x="388747" y="597661"/>
                </a:lnTo>
                <a:lnTo>
                  <a:pt x="364743" y="607567"/>
                </a:lnTo>
                <a:lnTo>
                  <a:pt x="451103" y="656462"/>
                </a:lnTo>
                <a:lnTo>
                  <a:pt x="455929" y="661415"/>
                </a:lnTo>
                <a:lnTo>
                  <a:pt x="470280" y="661415"/>
                </a:lnTo>
                <a:lnTo>
                  <a:pt x="475106" y="656462"/>
                </a:lnTo>
                <a:lnTo>
                  <a:pt x="479932" y="651636"/>
                </a:lnTo>
                <a:lnTo>
                  <a:pt x="479932" y="622172"/>
                </a:lnTo>
                <a:lnTo>
                  <a:pt x="451103" y="622172"/>
                </a:lnTo>
                <a:lnTo>
                  <a:pt x="393573" y="587882"/>
                </a:lnTo>
                <a:close/>
              </a:path>
              <a:path w="868679" h="661670">
                <a:moveTo>
                  <a:pt x="95081" y="269493"/>
                </a:moveTo>
                <a:lnTo>
                  <a:pt x="28828" y="269493"/>
                </a:lnTo>
                <a:lnTo>
                  <a:pt x="451103" y="514476"/>
                </a:lnTo>
                <a:lnTo>
                  <a:pt x="451103" y="622172"/>
                </a:lnTo>
                <a:lnTo>
                  <a:pt x="479932" y="622172"/>
                </a:lnTo>
                <a:lnTo>
                  <a:pt x="479932" y="489965"/>
                </a:lnTo>
                <a:lnTo>
                  <a:pt x="475106" y="489965"/>
                </a:lnTo>
                <a:lnTo>
                  <a:pt x="95081" y="269493"/>
                </a:lnTo>
                <a:close/>
              </a:path>
              <a:path w="868679" h="661670">
                <a:moveTo>
                  <a:pt x="374395" y="485012"/>
                </a:moveTo>
                <a:lnTo>
                  <a:pt x="369569" y="489965"/>
                </a:lnTo>
                <a:lnTo>
                  <a:pt x="340740" y="509523"/>
                </a:lnTo>
                <a:lnTo>
                  <a:pt x="335914" y="509523"/>
                </a:lnTo>
                <a:lnTo>
                  <a:pt x="335914" y="602614"/>
                </a:lnTo>
                <a:lnTo>
                  <a:pt x="340740" y="607567"/>
                </a:lnTo>
                <a:lnTo>
                  <a:pt x="350392" y="607567"/>
                </a:lnTo>
                <a:lnTo>
                  <a:pt x="383920" y="587882"/>
                </a:lnTo>
                <a:lnTo>
                  <a:pt x="388747" y="583056"/>
                </a:lnTo>
                <a:lnTo>
                  <a:pt x="388747" y="578103"/>
                </a:lnTo>
                <a:lnTo>
                  <a:pt x="355091" y="578103"/>
                </a:lnTo>
                <a:lnTo>
                  <a:pt x="355091" y="519302"/>
                </a:lnTo>
                <a:lnTo>
                  <a:pt x="383920" y="504697"/>
                </a:lnTo>
                <a:lnTo>
                  <a:pt x="388747" y="504697"/>
                </a:lnTo>
                <a:lnTo>
                  <a:pt x="388747" y="494791"/>
                </a:lnTo>
                <a:lnTo>
                  <a:pt x="383920" y="489965"/>
                </a:lnTo>
                <a:lnTo>
                  <a:pt x="374395" y="485012"/>
                </a:lnTo>
                <a:close/>
              </a:path>
              <a:path w="868679" h="661670">
                <a:moveTo>
                  <a:pt x="868679" y="244982"/>
                </a:moveTo>
                <a:lnTo>
                  <a:pt x="484759" y="475233"/>
                </a:lnTo>
                <a:lnTo>
                  <a:pt x="491019" y="479778"/>
                </a:lnTo>
                <a:lnTo>
                  <a:pt x="495506" y="485679"/>
                </a:lnTo>
                <a:lnTo>
                  <a:pt x="498207" y="492486"/>
                </a:lnTo>
                <a:lnTo>
                  <a:pt x="499110" y="499744"/>
                </a:lnTo>
                <a:lnTo>
                  <a:pt x="499110" y="602614"/>
                </a:lnTo>
                <a:lnTo>
                  <a:pt x="854328" y="396874"/>
                </a:lnTo>
                <a:lnTo>
                  <a:pt x="860589" y="392330"/>
                </a:lnTo>
                <a:lnTo>
                  <a:pt x="865076" y="386429"/>
                </a:lnTo>
                <a:lnTo>
                  <a:pt x="867777" y="379622"/>
                </a:lnTo>
                <a:lnTo>
                  <a:pt x="868679" y="372363"/>
                </a:lnTo>
                <a:lnTo>
                  <a:pt x="868679" y="244982"/>
                </a:lnTo>
                <a:close/>
              </a:path>
              <a:path w="868679" h="661670">
                <a:moveTo>
                  <a:pt x="105537" y="421385"/>
                </a:moveTo>
                <a:lnTo>
                  <a:pt x="105537" y="426211"/>
                </a:lnTo>
                <a:lnTo>
                  <a:pt x="100837" y="426211"/>
                </a:lnTo>
                <a:lnTo>
                  <a:pt x="100837" y="431164"/>
                </a:lnTo>
                <a:lnTo>
                  <a:pt x="81534" y="440943"/>
                </a:lnTo>
                <a:lnTo>
                  <a:pt x="321563" y="583056"/>
                </a:lnTo>
                <a:lnTo>
                  <a:pt x="321563" y="548766"/>
                </a:lnTo>
                <a:lnTo>
                  <a:pt x="105537" y="421385"/>
                </a:lnTo>
                <a:close/>
              </a:path>
              <a:path w="868679" h="661670">
                <a:moveTo>
                  <a:pt x="383920" y="568324"/>
                </a:moveTo>
                <a:lnTo>
                  <a:pt x="374395" y="568324"/>
                </a:lnTo>
                <a:lnTo>
                  <a:pt x="369569" y="573277"/>
                </a:lnTo>
                <a:lnTo>
                  <a:pt x="355091" y="578103"/>
                </a:lnTo>
                <a:lnTo>
                  <a:pt x="388747" y="578103"/>
                </a:lnTo>
                <a:lnTo>
                  <a:pt x="383920" y="573277"/>
                </a:lnTo>
                <a:lnTo>
                  <a:pt x="383920" y="568324"/>
                </a:lnTo>
                <a:close/>
              </a:path>
              <a:path w="868679" h="661670">
                <a:moveTo>
                  <a:pt x="172719" y="391921"/>
                </a:moveTo>
                <a:lnTo>
                  <a:pt x="163194" y="391921"/>
                </a:lnTo>
                <a:lnTo>
                  <a:pt x="163194" y="416432"/>
                </a:lnTo>
                <a:lnTo>
                  <a:pt x="168020" y="426211"/>
                </a:lnTo>
                <a:lnTo>
                  <a:pt x="172719" y="426211"/>
                </a:lnTo>
                <a:lnTo>
                  <a:pt x="278384" y="489965"/>
                </a:lnTo>
                <a:lnTo>
                  <a:pt x="292735" y="489965"/>
                </a:lnTo>
                <a:lnTo>
                  <a:pt x="292735" y="465454"/>
                </a:lnTo>
                <a:lnTo>
                  <a:pt x="283210" y="455675"/>
                </a:lnTo>
                <a:lnTo>
                  <a:pt x="172719" y="391921"/>
                </a:lnTo>
                <a:close/>
              </a:path>
              <a:path w="868679" h="661670">
                <a:moveTo>
                  <a:pt x="479932" y="0"/>
                </a:moveTo>
                <a:lnTo>
                  <a:pt x="460755" y="0"/>
                </a:lnTo>
                <a:lnTo>
                  <a:pt x="455929" y="4952"/>
                </a:lnTo>
                <a:lnTo>
                  <a:pt x="67182" y="235203"/>
                </a:lnTo>
                <a:lnTo>
                  <a:pt x="465581" y="465454"/>
                </a:lnTo>
                <a:lnTo>
                  <a:pt x="859027" y="225424"/>
                </a:lnTo>
                <a:lnTo>
                  <a:pt x="854328" y="225424"/>
                </a:lnTo>
                <a:lnTo>
                  <a:pt x="484759" y="4952"/>
                </a:lnTo>
                <a:lnTo>
                  <a:pt x="479932" y="0"/>
                </a:lnTo>
                <a:close/>
              </a:path>
              <a:path w="868679" h="661670">
                <a:moveTo>
                  <a:pt x="86360" y="318515"/>
                </a:moveTo>
                <a:lnTo>
                  <a:pt x="81534" y="323341"/>
                </a:lnTo>
                <a:lnTo>
                  <a:pt x="48005" y="342899"/>
                </a:lnTo>
                <a:lnTo>
                  <a:pt x="43179" y="352805"/>
                </a:lnTo>
                <a:lnTo>
                  <a:pt x="43179" y="426211"/>
                </a:lnTo>
                <a:lnTo>
                  <a:pt x="48005" y="435990"/>
                </a:lnTo>
                <a:lnTo>
                  <a:pt x="52831" y="440943"/>
                </a:lnTo>
                <a:lnTo>
                  <a:pt x="62356" y="440943"/>
                </a:lnTo>
                <a:lnTo>
                  <a:pt x="96012" y="421385"/>
                </a:lnTo>
                <a:lnTo>
                  <a:pt x="100837" y="416432"/>
                </a:lnTo>
                <a:lnTo>
                  <a:pt x="100837" y="411606"/>
                </a:lnTo>
                <a:lnTo>
                  <a:pt x="67182" y="411606"/>
                </a:lnTo>
                <a:lnTo>
                  <a:pt x="67182" y="352805"/>
                </a:lnTo>
                <a:lnTo>
                  <a:pt x="96012" y="338073"/>
                </a:lnTo>
                <a:lnTo>
                  <a:pt x="100837" y="338073"/>
                </a:lnTo>
                <a:lnTo>
                  <a:pt x="100837" y="328294"/>
                </a:lnTo>
                <a:lnTo>
                  <a:pt x="96012" y="323341"/>
                </a:lnTo>
                <a:lnTo>
                  <a:pt x="86360" y="318515"/>
                </a:lnTo>
                <a:close/>
              </a:path>
              <a:path w="868679" h="661670">
                <a:moveTo>
                  <a:pt x="28828" y="230250"/>
                </a:moveTo>
                <a:lnTo>
                  <a:pt x="9651" y="230250"/>
                </a:lnTo>
                <a:lnTo>
                  <a:pt x="0" y="235203"/>
                </a:lnTo>
                <a:lnTo>
                  <a:pt x="0" y="396874"/>
                </a:lnTo>
                <a:lnTo>
                  <a:pt x="14350" y="406653"/>
                </a:lnTo>
                <a:lnTo>
                  <a:pt x="33654" y="416432"/>
                </a:lnTo>
                <a:lnTo>
                  <a:pt x="33654" y="382142"/>
                </a:lnTo>
                <a:lnTo>
                  <a:pt x="28828" y="377189"/>
                </a:lnTo>
                <a:lnTo>
                  <a:pt x="28828" y="269493"/>
                </a:lnTo>
                <a:lnTo>
                  <a:pt x="95081" y="269493"/>
                </a:lnTo>
                <a:lnTo>
                  <a:pt x="52831" y="244982"/>
                </a:lnTo>
                <a:lnTo>
                  <a:pt x="28828" y="230250"/>
                </a:lnTo>
                <a:close/>
              </a:path>
              <a:path w="868679" h="661670">
                <a:moveTo>
                  <a:pt x="96012" y="401700"/>
                </a:moveTo>
                <a:lnTo>
                  <a:pt x="86360" y="401700"/>
                </a:lnTo>
                <a:lnTo>
                  <a:pt x="81534" y="406653"/>
                </a:lnTo>
                <a:lnTo>
                  <a:pt x="67182" y="411606"/>
                </a:lnTo>
                <a:lnTo>
                  <a:pt x="100837" y="411606"/>
                </a:lnTo>
                <a:lnTo>
                  <a:pt x="96012" y="406653"/>
                </a:lnTo>
                <a:lnTo>
                  <a:pt x="96012" y="4017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586098" y="4256659"/>
            <a:ext cx="800100" cy="3378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87020" marR="5080" indent="-274320">
              <a:lnSpc>
                <a:spcPts val="1160"/>
              </a:lnSpc>
              <a:spcBef>
                <a:spcPts val="250"/>
              </a:spcBef>
            </a:pPr>
            <a:r>
              <a:rPr sz="1050" spc="-135" dirty="0">
                <a:solidFill>
                  <a:srgbClr val="001F50"/>
                </a:solidFill>
                <a:latin typeface="Arial Black"/>
                <a:cs typeface="Arial Black"/>
              </a:rPr>
              <a:t>R</a:t>
            </a:r>
            <a:r>
              <a:rPr sz="1050" spc="-110" dirty="0">
                <a:solidFill>
                  <a:srgbClr val="001F50"/>
                </a:solidFill>
                <a:latin typeface="Arial Black"/>
                <a:cs typeface="Arial Black"/>
              </a:rPr>
              <a:t>o</a:t>
            </a:r>
            <a:r>
              <a:rPr sz="1050" spc="-114" dirty="0">
                <a:solidFill>
                  <a:srgbClr val="001F50"/>
                </a:solidFill>
                <a:latin typeface="Arial Black"/>
                <a:cs typeface="Arial Black"/>
              </a:rPr>
              <a:t>u</a:t>
            </a:r>
            <a:r>
              <a:rPr sz="1050" spc="-90" dirty="0">
                <a:solidFill>
                  <a:srgbClr val="001F50"/>
                </a:solidFill>
                <a:latin typeface="Arial Black"/>
                <a:cs typeface="Arial Black"/>
              </a:rPr>
              <a:t>t</a:t>
            </a:r>
            <a:r>
              <a:rPr sz="1050" spc="-140" dirty="0">
                <a:solidFill>
                  <a:srgbClr val="001F50"/>
                </a:solidFill>
                <a:latin typeface="Arial Black"/>
                <a:cs typeface="Arial Black"/>
              </a:rPr>
              <a:t>e</a:t>
            </a:r>
            <a:r>
              <a:rPr sz="1050" spc="80" dirty="0">
                <a:solidFill>
                  <a:srgbClr val="001F50"/>
                </a:solidFill>
                <a:latin typeface="Arial Black"/>
                <a:cs typeface="Arial Black"/>
              </a:rPr>
              <a:t>-</a:t>
            </a:r>
            <a:r>
              <a:rPr sz="1050" spc="-105" dirty="0">
                <a:solidFill>
                  <a:srgbClr val="001F50"/>
                </a:solidFill>
                <a:latin typeface="Arial Black"/>
                <a:cs typeface="Arial Black"/>
              </a:rPr>
              <a:t>based  </a:t>
            </a:r>
            <a:r>
              <a:rPr sz="1050" spc="-130" dirty="0">
                <a:solidFill>
                  <a:srgbClr val="001F50"/>
                </a:solidFill>
                <a:latin typeface="Arial Black"/>
                <a:cs typeface="Arial Black"/>
              </a:rPr>
              <a:t>VPN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46876" y="409955"/>
            <a:ext cx="5719572" cy="32735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94120" y="434340"/>
            <a:ext cx="5625465" cy="3179445"/>
          </a:xfrm>
          <a:custGeom>
            <a:avLst/>
            <a:gdLst/>
            <a:ahLst/>
            <a:cxnLst/>
            <a:rect l="l" t="t" r="r" b="b"/>
            <a:pathLst>
              <a:path w="5625465" h="3179445">
                <a:moveTo>
                  <a:pt x="2563876" y="0"/>
                </a:moveTo>
                <a:lnTo>
                  <a:pt x="2516173" y="866"/>
                </a:lnTo>
                <a:lnTo>
                  <a:pt x="2468860" y="3446"/>
                </a:lnTo>
                <a:lnTo>
                  <a:pt x="2421965" y="7709"/>
                </a:lnTo>
                <a:lnTo>
                  <a:pt x="2375517" y="13626"/>
                </a:lnTo>
                <a:lnTo>
                  <a:pt x="2329546" y="21166"/>
                </a:lnTo>
                <a:lnTo>
                  <a:pt x="2284081" y="30301"/>
                </a:lnTo>
                <a:lnTo>
                  <a:pt x="2239150" y="41000"/>
                </a:lnTo>
                <a:lnTo>
                  <a:pt x="2194783" y="53233"/>
                </a:lnTo>
                <a:lnTo>
                  <a:pt x="2151010" y="66971"/>
                </a:lnTo>
                <a:lnTo>
                  <a:pt x="2107858" y="82184"/>
                </a:lnTo>
                <a:lnTo>
                  <a:pt x="2065358" y="98842"/>
                </a:lnTo>
                <a:lnTo>
                  <a:pt x="2023537" y="116915"/>
                </a:lnTo>
                <a:lnTo>
                  <a:pt x="1982427" y="136374"/>
                </a:lnTo>
                <a:lnTo>
                  <a:pt x="1942055" y="157188"/>
                </a:lnTo>
                <a:lnTo>
                  <a:pt x="1902450" y="179328"/>
                </a:lnTo>
                <a:lnTo>
                  <a:pt x="1863642" y="202764"/>
                </a:lnTo>
                <a:lnTo>
                  <a:pt x="1825660" y="227467"/>
                </a:lnTo>
                <a:lnTo>
                  <a:pt x="1788533" y="253406"/>
                </a:lnTo>
                <a:lnTo>
                  <a:pt x="1752290" y="280552"/>
                </a:lnTo>
                <a:lnTo>
                  <a:pt x="1716961" y="308875"/>
                </a:lnTo>
                <a:lnTo>
                  <a:pt x="1682573" y="338344"/>
                </a:lnTo>
                <a:lnTo>
                  <a:pt x="1649157" y="368932"/>
                </a:lnTo>
                <a:lnTo>
                  <a:pt x="1616742" y="400606"/>
                </a:lnTo>
                <a:lnTo>
                  <a:pt x="1585356" y="433339"/>
                </a:lnTo>
                <a:lnTo>
                  <a:pt x="1555029" y="467099"/>
                </a:lnTo>
                <a:lnTo>
                  <a:pt x="1525789" y="501858"/>
                </a:lnTo>
                <a:lnTo>
                  <a:pt x="1497667" y="537584"/>
                </a:lnTo>
                <a:lnTo>
                  <a:pt x="1470690" y="574250"/>
                </a:lnTo>
                <a:lnTo>
                  <a:pt x="1444889" y="611824"/>
                </a:lnTo>
                <a:lnTo>
                  <a:pt x="1420292" y="650277"/>
                </a:lnTo>
                <a:lnTo>
                  <a:pt x="1396929" y="689579"/>
                </a:lnTo>
                <a:lnTo>
                  <a:pt x="1374828" y="729701"/>
                </a:lnTo>
                <a:lnTo>
                  <a:pt x="1354018" y="770612"/>
                </a:lnTo>
                <a:lnTo>
                  <a:pt x="1334529" y="812284"/>
                </a:lnTo>
                <a:lnTo>
                  <a:pt x="1316390" y="854685"/>
                </a:lnTo>
                <a:lnTo>
                  <a:pt x="1299630" y="897786"/>
                </a:lnTo>
                <a:lnTo>
                  <a:pt x="1284278" y="941558"/>
                </a:lnTo>
                <a:lnTo>
                  <a:pt x="1270363" y="985970"/>
                </a:lnTo>
                <a:lnTo>
                  <a:pt x="1257914" y="1030993"/>
                </a:lnTo>
                <a:lnTo>
                  <a:pt x="1246961" y="1076597"/>
                </a:lnTo>
                <a:lnTo>
                  <a:pt x="1237532" y="1122753"/>
                </a:lnTo>
                <a:lnTo>
                  <a:pt x="1229657" y="1169429"/>
                </a:lnTo>
                <a:lnTo>
                  <a:pt x="1223364" y="1216598"/>
                </a:lnTo>
                <a:lnTo>
                  <a:pt x="1218683" y="1264228"/>
                </a:lnTo>
                <a:lnTo>
                  <a:pt x="1215644" y="1312290"/>
                </a:lnTo>
                <a:lnTo>
                  <a:pt x="1166330" y="1320436"/>
                </a:lnTo>
                <a:lnTo>
                  <a:pt x="1117914" y="1331227"/>
                </a:lnTo>
                <a:lnTo>
                  <a:pt x="1070460" y="1344596"/>
                </a:lnTo>
                <a:lnTo>
                  <a:pt x="1024036" y="1360474"/>
                </a:lnTo>
                <a:lnTo>
                  <a:pt x="978707" y="1378795"/>
                </a:lnTo>
                <a:lnTo>
                  <a:pt x="934540" y="1399490"/>
                </a:lnTo>
                <a:lnTo>
                  <a:pt x="891600" y="1422492"/>
                </a:lnTo>
                <a:lnTo>
                  <a:pt x="849955" y="1447733"/>
                </a:lnTo>
                <a:lnTo>
                  <a:pt x="809669" y="1475147"/>
                </a:lnTo>
                <a:lnTo>
                  <a:pt x="770810" y="1504664"/>
                </a:lnTo>
                <a:lnTo>
                  <a:pt x="733322" y="1536332"/>
                </a:lnTo>
                <a:lnTo>
                  <a:pt x="697636" y="1569740"/>
                </a:lnTo>
                <a:lnTo>
                  <a:pt x="663453" y="1605163"/>
                </a:lnTo>
                <a:lnTo>
                  <a:pt x="630962" y="1642421"/>
                </a:lnTo>
                <a:lnTo>
                  <a:pt x="600227" y="1681444"/>
                </a:lnTo>
                <a:lnTo>
                  <a:pt x="571317" y="1722165"/>
                </a:lnTo>
                <a:lnTo>
                  <a:pt x="544296" y="1764517"/>
                </a:lnTo>
                <a:lnTo>
                  <a:pt x="519231" y="1808433"/>
                </a:lnTo>
                <a:lnTo>
                  <a:pt x="496188" y="1853843"/>
                </a:lnTo>
                <a:lnTo>
                  <a:pt x="475233" y="1900682"/>
                </a:lnTo>
                <a:lnTo>
                  <a:pt x="429913" y="1913640"/>
                </a:lnTo>
                <a:lnTo>
                  <a:pt x="386152" y="1929824"/>
                </a:lnTo>
                <a:lnTo>
                  <a:pt x="344075" y="1949106"/>
                </a:lnTo>
                <a:lnTo>
                  <a:pt x="303808" y="1971356"/>
                </a:lnTo>
                <a:lnTo>
                  <a:pt x="265475" y="1996448"/>
                </a:lnTo>
                <a:lnTo>
                  <a:pt x="229202" y="2024252"/>
                </a:lnTo>
                <a:lnTo>
                  <a:pt x="195112" y="2054642"/>
                </a:lnTo>
                <a:lnTo>
                  <a:pt x="163331" y="2087488"/>
                </a:lnTo>
                <a:lnTo>
                  <a:pt x="133984" y="2122662"/>
                </a:lnTo>
                <a:lnTo>
                  <a:pt x="107197" y="2160036"/>
                </a:lnTo>
                <a:lnTo>
                  <a:pt x="83092" y="2199482"/>
                </a:lnTo>
                <a:lnTo>
                  <a:pt x="61797" y="2240872"/>
                </a:lnTo>
                <a:lnTo>
                  <a:pt x="43435" y="2284078"/>
                </a:lnTo>
                <a:lnTo>
                  <a:pt x="28131" y="2328971"/>
                </a:lnTo>
                <a:lnTo>
                  <a:pt x="16011" y="2375423"/>
                </a:lnTo>
                <a:lnTo>
                  <a:pt x="7199" y="2423307"/>
                </a:lnTo>
                <a:lnTo>
                  <a:pt x="1820" y="2472493"/>
                </a:lnTo>
                <a:lnTo>
                  <a:pt x="0" y="2522855"/>
                </a:lnTo>
                <a:lnTo>
                  <a:pt x="1758" y="2571786"/>
                </a:lnTo>
                <a:lnTo>
                  <a:pt x="6948" y="2619748"/>
                </a:lnTo>
                <a:lnTo>
                  <a:pt x="15437" y="2666613"/>
                </a:lnTo>
                <a:lnTo>
                  <a:pt x="27096" y="2712253"/>
                </a:lnTo>
                <a:lnTo>
                  <a:pt x="41793" y="2756541"/>
                </a:lnTo>
                <a:lnTo>
                  <a:pt x="59398" y="2799350"/>
                </a:lnTo>
                <a:lnTo>
                  <a:pt x="79780" y="2840551"/>
                </a:lnTo>
                <a:lnTo>
                  <a:pt x="102809" y="2880018"/>
                </a:lnTo>
                <a:lnTo>
                  <a:pt x="128353" y="2917623"/>
                </a:lnTo>
                <a:lnTo>
                  <a:pt x="156283" y="2953239"/>
                </a:lnTo>
                <a:lnTo>
                  <a:pt x="186467" y="2986738"/>
                </a:lnTo>
                <a:lnTo>
                  <a:pt x="218775" y="3017992"/>
                </a:lnTo>
                <a:lnTo>
                  <a:pt x="253077" y="3046875"/>
                </a:lnTo>
                <a:lnTo>
                  <a:pt x="289240" y="3073259"/>
                </a:lnTo>
                <a:lnTo>
                  <a:pt x="327136" y="3097016"/>
                </a:lnTo>
                <a:lnTo>
                  <a:pt x="366633" y="3118019"/>
                </a:lnTo>
                <a:lnTo>
                  <a:pt x="407600" y="3136140"/>
                </a:lnTo>
                <a:lnTo>
                  <a:pt x="449907" y="3151253"/>
                </a:lnTo>
                <a:lnTo>
                  <a:pt x="493423" y="3163229"/>
                </a:lnTo>
                <a:lnTo>
                  <a:pt x="538018" y="3171941"/>
                </a:lnTo>
                <a:lnTo>
                  <a:pt x="583560" y="3177262"/>
                </a:lnTo>
                <a:lnTo>
                  <a:pt x="629920" y="3179064"/>
                </a:lnTo>
                <a:lnTo>
                  <a:pt x="4376293" y="3179064"/>
                </a:lnTo>
                <a:lnTo>
                  <a:pt x="4423892" y="3178133"/>
                </a:lnTo>
                <a:lnTo>
                  <a:pt x="4471064" y="3175366"/>
                </a:lnTo>
                <a:lnTo>
                  <a:pt x="4517774" y="3170796"/>
                </a:lnTo>
                <a:lnTo>
                  <a:pt x="4563990" y="3164459"/>
                </a:lnTo>
                <a:lnTo>
                  <a:pt x="4609679" y="3156390"/>
                </a:lnTo>
                <a:lnTo>
                  <a:pt x="4654806" y="3146623"/>
                </a:lnTo>
                <a:lnTo>
                  <a:pt x="4699338" y="3135195"/>
                </a:lnTo>
                <a:lnTo>
                  <a:pt x="4743243" y="3122139"/>
                </a:lnTo>
                <a:lnTo>
                  <a:pt x="4786486" y="3107491"/>
                </a:lnTo>
                <a:lnTo>
                  <a:pt x="4829035" y="3091285"/>
                </a:lnTo>
                <a:lnTo>
                  <a:pt x="4870855" y="3073558"/>
                </a:lnTo>
                <a:lnTo>
                  <a:pt x="4911914" y="3054343"/>
                </a:lnTo>
                <a:lnTo>
                  <a:pt x="4952179" y="3033676"/>
                </a:lnTo>
                <a:lnTo>
                  <a:pt x="4991615" y="3011591"/>
                </a:lnTo>
                <a:lnTo>
                  <a:pt x="5030190" y="2988125"/>
                </a:lnTo>
                <a:lnTo>
                  <a:pt x="5067870" y="2963311"/>
                </a:lnTo>
                <a:lnTo>
                  <a:pt x="5104622" y="2937185"/>
                </a:lnTo>
                <a:lnTo>
                  <a:pt x="5140413" y="2909782"/>
                </a:lnTo>
                <a:lnTo>
                  <a:pt x="5175208" y="2881137"/>
                </a:lnTo>
                <a:lnTo>
                  <a:pt x="5208975" y="2851284"/>
                </a:lnTo>
                <a:lnTo>
                  <a:pt x="5241681" y="2820259"/>
                </a:lnTo>
                <a:lnTo>
                  <a:pt x="5273291" y="2788097"/>
                </a:lnTo>
                <a:lnTo>
                  <a:pt x="5303773" y="2754833"/>
                </a:lnTo>
                <a:lnTo>
                  <a:pt x="5333094" y="2720502"/>
                </a:lnTo>
                <a:lnTo>
                  <a:pt x="5361219" y="2685138"/>
                </a:lnTo>
                <a:lnTo>
                  <a:pt x="5388116" y="2648777"/>
                </a:lnTo>
                <a:lnTo>
                  <a:pt x="5413751" y="2611454"/>
                </a:lnTo>
                <a:lnTo>
                  <a:pt x="5438091" y="2573204"/>
                </a:lnTo>
                <a:lnTo>
                  <a:pt x="5461103" y="2534061"/>
                </a:lnTo>
                <a:lnTo>
                  <a:pt x="5482752" y="2494061"/>
                </a:lnTo>
                <a:lnTo>
                  <a:pt x="5503006" y="2453239"/>
                </a:lnTo>
                <a:lnTo>
                  <a:pt x="5521832" y="2411630"/>
                </a:lnTo>
                <a:lnTo>
                  <a:pt x="5539196" y="2369269"/>
                </a:lnTo>
                <a:lnTo>
                  <a:pt x="5555064" y="2326190"/>
                </a:lnTo>
                <a:lnTo>
                  <a:pt x="5569404" y="2282430"/>
                </a:lnTo>
                <a:lnTo>
                  <a:pt x="5582181" y="2238022"/>
                </a:lnTo>
                <a:lnTo>
                  <a:pt x="5593363" y="2193002"/>
                </a:lnTo>
                <a:lnTo>
                  <a:pt x="5602916" y="2147404"/>
                </a:lnTo>
                <a:lnTo>
                  <a:pt x="5610808" y="2101265"/>
                </a:lnTo>
                <a:lnTo>
                  <a:pt x="5617003" y="2054618"/>
                </a:lnTo>
                <a:lnTo>
                  <a:pt x="5621470" y="2007499"/>
                </a:lnTo>
                <a:lnTo>
                  <a:pt x="5624175" y="1959943"/>
                </a:lnTo>
                <a:lnTo>
                  <a:pt x="5625083" y="1911985"/>
                </a:lnTo>
                <a:lnTo>
                  <a:pt x="5624175" y="1863256"/>
                </a:lnTo>
                <a:lnTo>
                  <a:pt x="5621470" y="1814965"/>
                </a:lnTo>
                <a:lnTo>
                  <a:pt x="5617003" y="1767147"/>
                </a:lnTo>
                <a:lnTo>
                  <a:pt x="5610808" y="1719834"/>
                </a:lnTo>
                <a:lnTo>
                  <a:pt x="5602916" y="1673063"/>
                </a:lnTo>
                <a:lnTo>
                  <a:pt x="5593363" y="1626865"/>
                </a:lnTo>
                <a:lnTo>
                  <a:pt x="5582181" y="1581277"/>
                </a:lnTo>
                <a:lnTo>
                  <a:pt x="5569367" y="1536217"/>
                </a:lnTo>
                <a:lnTo>
                  <a:pt x="5555064" y="1492063"/>
                </a:lnTo>
                <a:lnTo>
                  <a:pt x="5539196" y="1448506"/>
                </a:lnTo>
                <a:lnTo>
                  <a:pt x="5521832" y="1405694"/>
                </a:lnTo>
                <a:lnTo>
                  <a:pt x="5503006" y="1363662"/>
                </a:lnTo>
                <a:lnTo>
                  <a:pt x="5482752" y="1322443"/>
                </a:lnTo>
                <a:lnTo>
                  <a:pt x="5461103" y="1282072"/>
                </a:lnTo>
                <a:lnTo>
                  <a:pt x="5438091" y="1242583"/>
                </a:lnTo>
                <a:lnTo>
                  <a:pt x="5413751" y="1204010"/>
                </a:lnTo>
                <a:lnTo>
                  <a:pt x="5388116" y="1166388"/>
                </a:lnTo>
                <a:lnTo>
                  <a:pt x="5361219" y="1129749"/>
                </a:lnTo>
                <a:lnTo>
                  <a:pt x="5333094" y="1094130"/>
                </a:lnTo>
                <a:lnTo>
                  <a:pt x="5303773" y="1059563"/>
                </a:lnTo>
                <a:lnTo>
                  <a:pt x="5273291" y="1026082"/>
                </a:lnTo>
                <a:lnTo>
                  <a:pt x="5241681" y="993723"/>
                </a:lnTo>
                <a:lnTo>
                  <a:pt x="5208975" y="962519"/>
                </a:lnTo>
                <a:lnTo>
                  <a:pt x="5175208" y="932504"/>
                </a:lnTo>
                <a:lnTo>
                  <a:pt x="5140413" y="903713"/>
                </a:lnTo>
                <a:lnTo>
                  <a:pt x="5104622" y="876179"/>
                </a:lnTo>
                <a:lnTo>
                  <a:pt x="5067870" y="849937"/>
                </a:lnTo>
                <a:lnTo>
                  <a:pt x="5030190" y="825021"/>
                </a:lnTo>
                <a:lnTo>
                  <a:pt x="4991615" y="801465"/>
                </a:lnTo>
                <a:lnTo>
                  <a:pt x="4974723" y="791972"/>
                </a:lnTo>
                <a:lnTo>
                  <a:pt x="3790569" y="791972"/>
                </a:lnTo>
                <a:lnTo>
                  <a:pt x="3769113" y="747887"/>
                </a:lnTo>
                <a:lnTo>
                  <a:pt x="3746204" y="704761"/>
                </a:lnTo>
                <a:lnTo>
                  <a:pt x="3721878" y="662621"/>
                </a:lnTo>
                <a:lnTo>
                  <a:pt x="3696172" y="621497"/>
                </a:lnTo>
                <a:lnTo>
                  <a:pt x="3669121" y="581418"/>
                </a:lnTo>
                <a:lnTo>
                  <a:pt x="3640763" y="542412"/>
                </a:lnTo>
                <a:lnTo>
                  <a:pt x="3611134" y="504508"/>
                </a:lnTo>
                <a:lnTo>
                  <a:pt x="3580270" y="467737"/>
                </a:lnTo>
                <a:lnTo>
                  <a:pt x="3548208" y="432125"/>
                </a:lnTo>
                <a:lnTo>
                  <a:pt x="3514985" y="397703"/>
                </a:lnTo>
                <a:lnTo>
                  <a:pt x="3480635" y="364500"/>
                </a:lnTo>
                <a:lnTo>
                  <a:pt x="3445197" y="332544"/>
                </a:lnTo>
                <a:lnTo>
                  <a:pt x="3408707" y="301864"/>
                </a:lnTo>
                <a:lnTo>
                  <a:pt x="3371200" y="272489"/>
                </a:lnTo>
                <a:lnTo>
                  <a:pt x="3332714" y="244449"/>
                </a:lnTo>
                <a:lnTo>
                  <a:pt x="3293284" y="217773"/>
                </a:lnTo>
                <a:lnTo>
                  <a:pt x="3252948" y="192488"/>
                </a:lnTo>
                <a:lnTo>
                  <a:pt x="3211741" y="168625"/>
                </a:lnTo>
                <a:lnTo>
                  <a:pt x="3169701" y="146212"/>
                </a:lnTo>
                <a:lnTo>
                  <a:pt x="3126863" y="125279"/>
                </a:lnTo>
                <a:lnTo>
                  <a:pt x="3083265" y="105853"/>
                </a:lnTo>
                <a:lnTo>
                  <a:pt x="3038941" y="87965"/>
                </a:lnTo>
                <a:lnTo>
                  <a:pt x="2993930" y="71642"/>
                </a:lnTo>
                <a:lnTo>
                  <a:pt x="2948267" y="56915"/>
                </a:lnTo>
                <a:lnTo>
                  <a:pt x="2901989" y="43812"/>
                </a:lnTo>
                <a:lnTo>
                  <a:pt x="2855131" y="32362"/>
                </a:lnTo>
                <a:lnTo>
                  <a:pt x="2807732" y="22594"/>
                </a:lnTo>
                <a:lnTo>
                  <a:pt x="2759827" y="14538"/>
                </a:lnTo>
                <a:lnTo>
                  <a:pt x="2711452" y="8221"/>
                </a:lnTo>
                <a:lnTo>
                  <a:pt x="2662644" y="3673"/>
                </a:lnTo>
                <a:lnTo>
                  <a:pt x="2613440" y="923"/>
                </a:lnTo>
                <a:lnTo>
                  <a:pt x="2563876" y="0"/>
                </a:lnTo>
                <a:close/>
              </a:path>
              <a:path w="5625465" h="3179445">
                <a:moveTo>
                  <a:pt x="4376293" y="633602"/>
                </a:moveTo>
                <a:lnTo>
                  <a:pt x="4324044" y="634773"/>
                </a:lnTo>
                <a:lnTo>
                  <a:pt x="4272289" y="638260"/>
                </a:lnTo>
                <a:lnTo>
                  <a:pt x="4221069" y="644024"/>
                </a:lnTo>
                <a:lnTo>
                  <a:pt x="4170421" y="652027"/>
                </a:lnTo>
                <a:lnTo>
                  <a:pt x="4120385" y="662229"/>
                </a:lnTo>
                <a:lnTo>
                  <a:pt x="4071000" y="674592"/>
                </a:lnTo>
                <a:lnTo>
                  <a:pt x="4022306" y="689077"/>
                </a:lnTo>
                <a:lnTo>
                  <a:pt x="3974342" y="705644"/>
                </a:lnTo>
                <a:lnTo>
                  <a:pt x="3927147" y="724257"/>
                </a:lnTo>
                <a:lnTo>
                  <a:pt x="3880760" y="744874"/>
                </a:lnTo>
                <a:lnTo>
                  <a:pt x="3835221" y="767459"/>
                </a:lnTo>
                <a:lnTo>
                  <a:pt x="3790569" y="791972"/>
                </a:lnTo>
                <a:lnTo>
                  <a:pt x="4974723" y="791972"/>
                </a:lnTo>
                <a:lnTo>
                  <a:pt x="4911914" y="758569"/>
                </a:lnTo>
                <a:lnTo>
                  <a:pt x="4870855" y="739298"/>
                </a:lnTo>
                <a:lnTo>
                  <a:pt x="4829035" y="721523"/>
                </a:lnTo>
                <a:lnTo>
                  <a:pt x="4786486" y="705279"/>
                </a:lnTo>
                <a:lnTo>
                  <a:pt x="4743243" y="690600"/>
                </a:lnTo>
                <a:lnTo>
                  <a:pt x="4699338" y="677520"/>
                </a:lnTo>
                <a:lnTo>
                  <a:pt x="4654806" y="666073"/>
                </a:lnTo>
                <a:lnTo>
                  <a:pt x="4609679" y="656294"/>
                </a:lnTo>
                <a:lnTo>
                  <a:pt x="4563990" y="648216"/>
                </a:lnTo>
                <a:lnTo>
                  <a:pt x="4517774" y="641874"/>
                </a:lnTo>
                <a:lnTo>
                  <a:pt x="4471064" y="637301"/>
                </a:lnTo>
                <a:lnTo>
                  <a:pt x="4423892" y="634533"/>
                </a:lnTo>
                <a:lnTo>
                  <a:pt x="4376293" y="633602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94120" y="434340"/>
            <a:ext cx="5625465" cy="3179445"/>
          </a:xfrm>
          <a:custGeom>
            <a:avLst/>
            <a:gdLst/>
            <a:ahLst/>
            <a:cxnLst/>
            <a:rect l="l" t="t" r="r" b="b"/>
            <a:pathLst>
              <a:path w="5625465" h="3179445">
                <a:moveTo>
                  <a:pt x="4376293" y="3179064"/>
                </a:moveTo>
                <a:lnTo>
                  <a:pt x="2210421" y="3179064"/>
                </a:lnTo>
                <a:lnTo>
                  <a:pt x="1098216" y="3179064"/>
                </a:lnTo>
                <a:lnTo>
                  <a:pt x="688457" y="3179064"/>
                </a:lnTo>
                <a:lnTo>
                  <a:pt x="629920" y="3179064"/>
                </a:lnTo>
                <a:lnTo>
                  <a:pt x="583560" y="3177262"/>
                </a:lnTo>
                <a:lnTo>
                  <a:pt x="538018" y="3171941"/>
                </a:lnTo>
                <a:lnTo>
                  <a:pt x="493423" y="3163229"/>
                </a:lnTo>
                <a:lnTo>
                  <a:pt x="449907" y="3151253"/>
                </a:lnTo>
                <a:lnTo>
                  <a:pt x="407600" y="3136140"/>
                </a:lnTo>
                <a:lnTo>
                  <a:pt x="366633" y="3118019"/>
                </a:lnTo>
                <a:lnTo>
                  <a:pt x="327136" y="3097016"/>
                </a:lnTo>
                <a:lnTo>
                  <a:pt x="289240" y="3073259"/>
                </a:lnTo>
                <a:lnTo>
                  <a:pt x="253077" y="3046875"/>
                </a:lnTo>
                <a:lnTo>
                  <a:pt x="218775" y="3017992"/>
                </a:lnTo>
                <a:lnTo>
                  <a:pt x="186467" y="2986738"/>
                </a:lnTo>
                <a:lnTo>
                  <a:pt x="156283" y="2953239"/>
                </a:lnTo>
                <a:lnTo>
                  <a:pt x="128353" y="2917623"/>
                </a:lnTo>
                <a:lnTo>
                  <a:pt x="102809" y="2880018"/>
                </a:lnTo>
                <a:lnTo>
                  <a:pt x="79780" y="2840551"/>
                </a:lnTo>
                <a:lnTo>
                  <a:pt x="59398" y="2799350"/>
                </a:lnTo>
                <a:lnTo>
                  <a:pt x="41793" y="2756541"/>
                </a:lnTo>
                <a:lnTo>
                  <a:pt x="27096" y="2712253"/>
                </a:lnTo>
                <a:lnTo>
                  <a:pt x="15437" y="2666613"/>
                </a:lnTo>
                <a:lnTo>
                  <a:pt x="6948" y="2619748"/>
                </a:lnTo>
                <a:lnTo>
                  <a:pt x="1758" y="2571786"/>
                </a:lnTo>
                <a:lnTo>
                  <a:pt x="0" y="2522855"/>
                </a:lnTo>
                <a:lnTo>
                  <a:pt x="1820" y="2472493"/>
                </a:lnTo>
                <a:lnTo>
                  <a:pt x="7199" y="2423307"/>
                </a:lnTo>
                <a:lnTo>
                  <a:pt x="16011" y="2375423"/>
                </a:lnTo>
                <a:lnTo>
                  <a:pt x="28131" y="2328971"/>
                </a:lnTo>
                <a:lnTo>
                  <a:pt x="43435" y="2284078"/>
                </a:lnTo>
                <a:lnTo>
                  <a:pt x="61797" y="2240872"/>
                </a:lnTo>
                <a:lnTo>
                  <a:pt x="83092" y="2199482"/>
                </a:lnTo>
                <a:lnTo>
                  <a:pt x="107197" y="2160036"/>
                </a:lnTo>
                <a:lnTo>
                  <a:pt x="133984" y="2122662"/>
                </a:lnTo>
                <a:lnTo>
                  <a:pt x="163331" y="2087488"/>
                </a:lnTo>
                <a:lnTo>
                  <a:pt x="195112" y="2054642"/>
                </a:lnTo>
                <a:lnTo>
                  <a:pt x="229202" y="2024252"/>
                </a:lnTo>
                <a:lnTo>
                  <a:pt x="265475" y="1996448"/>
                </a:lnTo>
                <a:lnTo>
                  <a:pt x="303808" y="1971356"/>
                </a:lnTo>
                <a:lnTo>
                  <a:pt x="344075" y="1949106"/>
                </a:lnTo>
                <a:lnTo>
                  <a:pt x="386152" y="1929824"/>
                </a:lnTo>
                <a:lnTo>
                  <a:pt x="429913" y="1913640"/>
                </a:lnTo>
                <a:lnTo>
                  <a:pt x="475233" y="1900682"/>
                </a:lnTo>
                <a:lnTo>
                  <a:pt x="496188" y="1853843"/>
                </a:lnTo>
                <a:lnTo>
                  <a:pt x="519231" y="1808433"/>
                </a:lnTo>
                <a:lnTo>
                  <a:pt x="544296" y="1764517"/>
                </a:lnTo>
                <a:lnTo>
                  <a:pt x="571317" y="1722165"/>
                </a:lnTo>
                <a:lnTo>
                  <a:pt x="600227" y="1681444"/>
                </a:lnTo>
                <a:lnTo>
                  <a:pt x="630962" y="1642421"/>
                </a:lnTo>
                <a:lnTo>
                  <a:pt x="663453" y="1605163"/>
                </a:lnTo>
                <a:lnTo>
                  <a:pt x="697636" y="1569740"/>
                </a:lnTo>
                <a:lnTo>
                  <a:pt x="733444" y="1536217"/>
                </a:lnTo>
                <a:lnTo>
                  <a:pt x="770810" y="1504664"/>
                </a:lnTo>
                <a:lnTo>
                  <a:pt x="809669" y="1475147"/>
                </a:lnTo>
                <a:lnTo>
                  <a:pt x="849955" y="1447733"/>
                </a:lnTo>
                <a:lnTo>
                  <a:pt x="891600" y="1422492"/>
                </a:lnTo>
                <a:lnTo>
                  <a:pt x="934540" y="1399490"/>
                </a:lnTo>
                <a:lnTo>
                  <a:pt x="978707" y="1378795"/>
                </a:lnTo>
                <a:lnTo>
                  <a:pt x="1024036" y="1360474"/>
                </a:lnTo>
                <a:lnTo>
                  <a:pt x="1070460" y="1344596"/>
                </a:lnTo>
                <a:lnTo>
                  <a:pt x="1117914" y="1331227"/>
                </a:lnTo>
                <a:lnTo>
                  <a:pt x="1166330" y="1320436"/>
                </a:lnTo>
                <a:lnTo>
                  <a:pt x="1215644" y="1312290"/>
                </a:lnTo>
                <a:lnTo>
                  <a:pt x="1218683" y="1264228"/>
                </a:lnTo>
                <a:lnTo>
                  <a:pt x="1223364" y="1216598"/>
                </a:lnTo>
                <a:lnTo>
                  <a:pt x="1229657" y="1169429"/>
                </a:lnTo>
                <a:lnTo>
                  <a:pt x="1237532" y="1122753"/>
                </a:lnTo>
                <a:lnTo>
                  <a:pt x="1246961" y="1076597"/>
                </a:lnTo>
                <a:lnTo>
                  <a:pt x="1257914" y="1030993"/>
                </a:lnTo>
                <a:lnTo>
                  <a:pt x="1270363" y="985970"/>
                </a:lnTo>
                <a:lnTo>
                  <a:pt x="1284278" y="941558"/>
                </a:lnTo>
                <a:lnTo>
                  <a:pt x="1299630" y="897786"/>
                </a:lnTo>
                <a:lnTo>
                  <a:pt x="1316390" y="854685"/>
                </a:lnTo>
                <a:lnTo>
                  <a:pt x="1334529" y="812284"/>
                </a:lnTo>
                <a:lnTo>
                  <a:pt x="1354018" y="770612"/>
                </a:lnTo>
                <a:lnTo>
                  <a:pt x="1374828" y="729701"/>
                </a:lnTo>
                <a:lnTo>
                  <a:pt x="1396929" y="689579"/>
                </a:lnTo>
                <a:lnTo>
                  <a:pt x="1420292" y="650277"/>
                </a:lnTo>
                <a:lnTo>
                  <a:pt x="1444889" y="611824"/>
                </a:lnTo>
                <a:lnTo>
                  <a:pt x="1470690" y="574250"/>
                </a:lnTo>
                <a:lnTo>
                  <a:pt x="1497667" y="537584"/>
                </a:lnTo>
                <a:lnTo>
                  <a:pt x="1525789" y="501858"/>
                </a:lnTo>
                <a:lnTo>
                  <a:pt x="1555029" y="467099"/>
                </a:lnTo>
                <a:lnTo>
                  <a:pt x="1585356" y="433339"/>
                </a:lnTo>
                <a:lnTo>
                  <a:pt x="1616742" y="400606"/>
                </a:lnTo>
                <a:lnTo>
                  <a:pt x="1649157" y="368932"/>
                </a:lnTo>
                <a:lnTo>
                  <a:pt x="1682573" y="338344"/>
                </a:lnTo>
                <a:lnTo>
                  <a:pt x="1716961" y="308875"/>
                </a:lnTo>
                <a:lnTo>
                  <a:pt x="1752290" y="280552"/>
                </a:lnTo>
                <a:lnTo>
                  <a:pt x="1788533" y="253406"/>
                </a:lnTo>
                <a:lnTo>
                  <a:pt x="1825660" y="227467"/>
                </a:lnTo>
                <a:lnTo>
                  <a:pt x="1863642" y="202764"/>
                </a:lnTo>
                <a:lnTo>
                  <a:pt x="1902450" y="179328"/>
                </a:lnTo>
                <a:lnTo>
                  <a:pt x="1942055" y="157188"/>
                </a:lnTo>
                <a:lnTo>
                  <a:pt x="1982427" y="136374"/>
                </a:lnTo>
                <a:lnTo>
                  <a:pt x="2023537" y="116915"/>
                </a:lnTo>
                <a:lnTo>
                  <a:pt x="2065358" y="98842"/>
                </a:lnTo>
                <a:lnTo>
                  <a:pt x="2107858" y="82184"/>
                </a:lnTo>
                <a:lnTo>
                  <a:pt x="2151010" y="66971"/>
                </a:lnTo>
                <a:lnTo>
                  <a:pt x="2194783" y="53233"/>
                </a:lnTo>
                <a:lnTo>
                  <a:pt x="2239150" y="41000"/>
                </a:lnTo>
                <a:lnTo>
                  <a:pt x="2284081" y="30301"/>
                </a:lnTo>
                <a:lnTo>
                  <a:pt x="2329546" y="21166"/>
                </a:lnTo>
                <a:lnTo>
                  <a:pt x="2375517" y="13626"/>
                </a:lnTo>
                <a:lnTo>
                  <a:pt x="2421965" y="7709"/>
                </a:lnTo>
                <a:lnTo>
                  <a:pt x="2468860" y="3446"/>
                </a:lnTo>
                <a:lnTo>
                  <a:pt x="2516173" y="866"/>
                </a:lnTo>
                <a:lnTo>
                  <a:pt x="2563876" y="0"/>
                </a:lnTo>
                <a:lnTo>
                  <a:pt x="2613440" y="923"/>
                </a:lnTo>
                <a:lnTo>
                  <a:pt x="2662644" y="3673"/>
                </a:lnTo>
                <a:lnTo>
                  <a:pt x="2711452" y="8221"/>
                </a:lnTo>
                <a:lnTo>
                  <a:pt x="2759827" y="14538"/>
                </a:lnTo>
                <a:lnTo>
                  <a:pt x="2807732" y="22594"/>
                </a:lnTo>
                <a:lnTo>
                  <a:pt x="2855131" y="32362"/>
                </a:lnTo>
                <a:lnTo>
                  <a:pt x="2901989" y="43812"/>
                </a:lnTo>
                <a:lnTo>
                  <a:pt x="2948267" y="56915"/>
                </a:lnTo>
                <a:lnTo>
                  <a:pt x="2993930" y="71642"/>
                </a:lnTo>
                <a:lnTo>
                  <a:pt x="3038941" y="87965"/>
                </a:lnTo>
                <a:lnTo>
                  <a:pt x="3083265" y="105853"/>
                </a:lnTo>
                <a:lnTo>
                  <a:pt x="3126863" y="125279"/>
                </a:lnTo>
                <a:lnTo>
                  <a:pt x="3169701" y="146212"/>
                </a:lnTo>
                <a:lnTo>
                  <a:pt x="3211741" y="168625"/>
                </a:lnTo>
                <a:lnTo>
                  <a:pt x="3252948" y="192488"/>
                </a:lnTo>
                <a:lnTo>
                  <a:pt x="3293284" y="217773"/>
                </a:lnTo>
                <a:lnTo>
                  <a:pt x="3332714" y="244449"/>
                </a:lnTo>
                <a:lnTo>
                  <a:pt x="3371200" y="272489"/>
                </a:lnTo>
                <a:lnTo>
                  <a:pt x="3408707" y="301864"/>
                </a:lnTo>
                <a:lnTo>
                  <a:pt x="3445197" y="332544"/>
                </a:lnTo>
                <a:lnTo>
                  <a:pt x="3480635" y="364500"/>
                </a:lnTo>
                <a:lnTo>
                  <a:pt x="3514985" y="397703"/>
                </a:lnTo>
                <a:lnTo>
                  <a:pt x="3548208" y="432125"/>
                </a:lnTo>
                <a:lnTo>
                  <a:pt x="3580270" y="467737"/>
                </a:lnTo>
                <a:lnTo>
                  <a:pt x="3611134" y="504508"/>
                </a:lnTo>
                <a:lnTo>
                  <a:pt x="3640763" y="542412"/>
                </a:lnTo>
                <a:lnTo>
                  <a:pt x="3669121" y="581418"/>
                </a:lnTo>
                <a:lnTo>
                  <a:pt x="3696172" y="621497"/>
                </a:lnTo>
                <a:lnTo>
                  <a:pt x="3721878" y="662621"/>
                </a:lnTo>
                <a:lnTo>
                  <a:pt x="3746204" y="704761"/>
                </a:lnTo>
                <a:lnTo>
                  <a:pt x="3769113" y="747887"/>
                </a:lnTo>
                <a:lnTo>
                  <a:pt x="3790569" y="791972"/>
                </a:lnTo>
                <a:lnTo>
                  <a:pt x="3835221" y="767459"/>
                </a:lnTo>
                <a:lnTo>
                  <a:pt x="3880760" y="744874"/>
                </a:lnTo>
                <a:lnTo>
                  <a:pt x="3927147" y="724257"/>
                </a:lnTo>
                <a:lnTo>
                  <a:pt x="3974342" y="705644"/>
                </a:lnTo>
                <a:lnTo>
                  <a:pt x="4022306" y="689077"/>
                </a:lnTo>
                <a:lnTo>
                  <a:pt x="4071000" y="674592"/>
                </a:lnTo>
                <a:lnTo>
                  <a:pt x="4120385" y="662229"/>
                </a:lnTo>
                <a:lnTo>
                  <a:pt x="4170421" y="652027"/>
                </a:lnTo>
                <a:lnTo>
                  <a:pt x="4221069" y="644024"/>
                </a:lnTo>
                <a:lnTo>
                  <a:pt x="4272289" y="638260"/>
                </a:lnTo>
                <a:lnTo>
                  <a:pt x="4324044" y="634773"/>
                </a:lnTo>
                <a:lnTo>
                  <a:pt x="4376293" y="633602"/>
                </a:lnTo>
                <a:lnTo>
                  <a:pt x="4423892" y="634533"/>
                </a:lnTo>
                <a:lnTo>
                  <a:pt x="4471064" y="637301"/>
                </a:lnTo>
                <a:lnTo>
                  <a:pt x="4517774" y="641874"/>
                </a:lnTo>
                <a:lnTo>
                  <a:pt x="4563990" y="648216"/>
                </a:lnTo>
                <a:lnTo>
                  <a:pt x="4609679" y="656294"/>
                </a:lnTo>
                <a:lnTo>
                  <a:pt x="4654806" y="666073"/>
                </a:lnTo>
                <a:lnTo>
                  <a:pt x="4699338" y="677520"/>
                </a:lnTo>
                <a:lnTo>
                  <a:pt x="4743243" y="690600"/>
                </a:lnTo>
                <a:lnTo>
                  <a:pt x="4786486" y="705279"/>
                </a:lnTo>
                <a:lnTo>
                  <a:pt x="4829035" y="721523"/>
                </a:lnTo>
                <a:lnTo>
                  <a:pt x="4870855" y="739298"/>
                </a:lnTo>
                <a:lnTo>
                  <a:pt x="4911914" y="758569"/>
                </a:lnTo>
                <a:lnTo>
                  <a:pt x="4952179" y="779303"/>
                </a:lnTo>
                <a:lnTo>
                  <a:pt x="4991615" y="801465"/>
                </a:lnTo>
                <a:lnTo>
                  <a:pt x="5030190" y="825021"/>
                </a:lnTo>
                <a:lnTo>
                  <a:pt x="5067870" y="849937"/>
                </a:lnTo>
                <a:lnTo>
                  <a:pt x="5104622" y="876179"/>
                </a:lnTo>
                <a:lnTo>
                  <a:pt x="5140413" y="903713"/>
                </a:lnTo>
                <a:lnTo>
                  <a:pt x="5175208" y="932504"/>
                </a:lnTo>
                <a:lnTo>
                  <a:pt x="5208975" y="962519"/>
                </a:lnTo>
                <a:lnTo>
                  <a:pt x="5241681" y="993723"/>
                </a:lnTo>
                <a:lnTo>
                  <a:pt x="5273291" y="1026082"/>
                </a:lnTo>
                <a:lnTo>
                  <a:pt x="5303773" y="1059563"/>
                </a:lnTo>
                <a:lnTo>
                  <a:pt x="5333094" y="1094130"/>
                </a:lnTo>
                <a:lnTo>
                  <a:pt x="5361219" y="1129749"/>
                </a:lnTo>
                <a:lnTo>
                  <a:pt x="5388116" y="1166388"/>
                </a:lnTo>
                <a:lnTo>
                  <a:pt x="5413751" y="1204010"/>
                </a:lnTo>
                <a:lnTo>
                  <a:pt x="5438091" y="1242583"/>
                </a:lnTo>
                <a:lnTo>
                  <a:pt x="5461103" y="1282072"/>
                </a:lnTo>
                <a:lnTo>
                  <a:pt x="5482752" y="1322443"/>
                </a:lnTo>
                <a:lnTo>
                  <a:pt x="5503006" y="1363662"/>
                </a:lnTo>
                <a:lnTo>
                  <a:pt x="5521832" y="1405694"/>
                </a:lnTo>
                <a:lnTo>
                  <a:pt x="5539196" y="1448506"/>
                </a:lnTo>
                <a:lnTo>
                  <a:pt x="5555064" y="1492063"/>
                </a:lnTo>
                <a:lnTo>
                  <a:pt x="5569404" y="1536332"/>
                </a:lnTo>
                <a:lnTo>
                  <a:pt x="5582181" y="1581277"/>
                </a:lnTo>
                <a:lnTo>
                  <a:pt x="5593363" y="1626865"/>
                </a:lnTo>
                <a:lnTo>
                  <a:pt x="5602916" y="1673063"/>
                </a:lnTo>
                <a:lnTo>
                  <a:pt x="5610808" y="1719834"/>
                </a:lnTo>
                <a:lnTo>
                  <a:pt x="5617003" y="1767147"/>
                </a:lnTo>
                <a:lnTo>
                  <a:pt x="5621470" y="1814965"/>
                </a:lnTo>
                <a:lnTo>
                  <a:pt x="5624175" y="1863256"/>
                </a:lnTo>
                <a:lnTo>
                  <a:pt x="5625083" y="1911985"/>
                </a:lnTo>
                <a:lnTo>
                  <a:pt x="5624175" y="1959943"/>
                </a:lnTo>
                <a:lnTo>
                  <a:pt x="5621470" y="2007499"/>
                </a:lnTo>
                <a:lnTo>
                  <a:pt x="5617003" y="2054618"/>
                </a:lnTo>
                <a:lnTo>
                  <a:pt x="5610808" y="2101265"/>
                </a:lnTo>
                <a:lnTo>
                  <a:pt x="5602916" y="2147404"/>
                </a:lnTo>
                <a:lnTo>
                  <a:pt x="5593363" y="2193002"/>
                </a:lnTo>
                <a:lnTo>
                  <a:pt x="5582181" y="2238022"/>
                </a:lnTo>
                <a:lnTo>
                  <a:pt x="5569404" y="2282430"/>
                </a:lnTo>
                <a:lnTo>
                  <a:pt x="5555064" y="2326190"/>
                </a:lnTo>
                <a:lnTo>
                  <a:pt x="5539196" y="2369269"/>
                </a:lnTo>
                <a:lnTo>
                  <a:pt x="5521832" y="2411630"/>
                </a:lnTo>
                <a:lnTo>
                  <a:pt x="5503006" y="2453239"/>
                </a:lnTo>
                <a:lnTo>
                  <a:pt x="5482752" y="2494061"/>
                </a:lnTo>
                <a:lnTo>
                  <a:pt x="5461103" y="2534061"/>
                </a:lnTo>
                <a:lnTo>
                  <a:pt x="5438091" y="2573204"/>
                </a:lnTo>
                <a:lnTo>
                  <a:pt x="5413751" y="2611454"/>
                </a:lnTo>
                <a:lnTo>
                  <a:pt x="5388116" y="2648777"/>
                </a:lnTo>
                <a:lnTo>
                  <a:pt x="5361219" y="2685138"/>
                </a:lnTo>
                <a:lnTo>
                  <a:pt x="5333094" y="2720502"/>
                </a:lnTo>
                <a:lnTo>
                  <a:pt x="5303773" y="2754833"/>
                </a:lnTo>
                <a:lnTo>
                  <a:pt x="5273291" y="2788097"/>
                </a:lnTo>
                <a:lnTo>
                  <a:pt x="5241681" y="2820259"/>
                </a:lnTo>
                <a:lnTo>
                  <a:pt x="5208975" y="2851284"/>
                </a:lnTo>
                <a:lnTo>
                  <a:pt x="5175208" y="2881137"/>
                </a:lnTo>
                <a:lnTo>
                  <a:pt x="5140413" y="2909782"/>
                </a:lnTo>
                <a:lnTo>
                  <a:pt x="5104622" y="2937185"/>
                </a:lnTo>
                <a:lnTo>
                  <a:pt x="5067870" y="2963311"/>
                </a:lnTo>
                <a:lnTo>
                  <a:pt x="5030190" y="2988125"/>
                </a:lnTo>
                <a:lnTo>
                  <a:pt x="4991615" y="3011591"/>
                </a:lnTo>
                <a:lnTo>
                  <a:pt x="4952179" y="3033676"/>
                </a:lnTo>
                <a:lnTo>
                  <a:pt x="4911914" y="3054343"/>
                </a:lnTo>
                <a:lnTo>
                  <a:pt x="4870855" y="3073558"/>
                </a:lnTo>
                <a:lnTo>
                  <a:pt x="4829035" y="3091285"/>
                </a:lnTo>
                <a:lnTo>
                  <a:pt x="4786486" y="3107491"/>
                </a:lnTo>
                <a:lnTo>
                  <a:pt x="4743243" y="3122139"/>
                </a:lnTo>
                <a:lnTo>
                  <a:pt x="4699338" y="3135195"/>
                </a:lnTo>
                <a:lnTo>
                  <a:pt x="4654806" y="3146623"/>
                </a:lnTo>
                <a:lnTo>
                  <a:pt x="4609679" y="3156390"/>
                </a:lnTo>
                <a:lnTo>
                  <a:pt x="4563990" y="3164459"/>
                </a:lnTo>
                <a:lnTo>
                  <a:pt x="4517774" y="3170796"/>
                </a:lnTo>
                <a:lnTo>
                  <a:pt x="4471064" y="3175366"/>
                </a:lnTo>
                <a:lnTo>
                  <a:pt x="4423892" y="3178133"/>
                </a:lnTo>
                <a:lnTo>
                  <a:pt x="4376293" y="3179064"/>
                </a:lnTo>
                <a:close/>
              </a:path>
            </a:pathLst>
          </a:custGeom>
          <a:ln w="9144">
            <a:solidFill>
              <a:srgbClr val="0052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555481" y="879729"/>
            <a:ext cx="75311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37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350" spc="-290" dirty="0">
                <a:solidFill>
                  <a:srgbClr val="FFFFFF"/>
                </a:solidFill>
                <a:latin typeface="Arial Black"/>
                <a:cs typeface="Arial Black"/>
              </a:rPr>
              <a:t>zu</a:t>
            </a:r>
            <a:r>
              <a:rPr sz="2350" spc="-32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2350" spc="-34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endParaRPr sz="2350">
              <a:latin typeface="Arial Black"/>
              <a:cs typeface="Arial Black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41335" y="1549908"/>
            <a:ext cx="4044950" cy="1874520"/>
          </a:xfrm>
          <a:custGeom>
            <a:avLst/>
            <a:gdLst/>
            <a:ahLst/>
            <a:cxnLst/>
            <a:rect l="l" t="t" r="r" b="b"/>
            <a:pathLst>
              <a:path w="4044950" h="1874520">
                <a:moveTo>
                  <a:pt x="2961259" y="0"/>
                </a:moveTo>
                <a:lnTo>
                  <a:pt x="343662" y="0"/>
                </a:lnTo>
                <a:lnTo>
                  <a:pt x="292891" y="3386"/>
                </a:lnTo>
                <a:lnTo>
                  <a:pt x="244430" y="13223"/>
                </a:lnTo>
                <a:lnTo>
                  <a:pt x="198809" y="29029"/>
                </a:lnTo>
                <a:lnTo>
                  <a:pt x="156561" y="50320"/>
                </a:lnTo>
                <a:lnTo>
                  <a:pt x="118219" y="76615"/>
                </a:lnTo>
                <a:lnTo>
                  <a:pt x="84315" y="107429"/>
                </a:lnTo>
                <a:lnTo>
                  <a:pt x="55381" y="142282"/>
                </a:lnTo>
                <a:lnTo>
                  <a:pt x="31950" y="180690"/>
                </a:lnTo>
                <a:lnTo>
                  <a:pt x="14555" y="222171"/>
                </a:lnTo>
                <a:lnTo>
                  <a:pt x="3727" y="266241"/>
                </a:lnTo>
                <a:lnTo>
                  <a:pt x="0" y="312419"/>
                </a:lnTo>
                <a:lnTo>
                  <a:pt x="0" y="1562100"/>
                </a:lnTo>
                <a:lnTo>
                  <a:pt x="3727" y="1608278"/>
                </a:lnTo>
                <a:lnTo>
                  <a:pt x="14555" y="1652348"/>
                </a:lnTo>
                <a:lnTo>
                  <a:pt x="31950" y="1693829"/>
                </a:lnTo>
                <a:lnTo>
                  <a:pt x="55381" y="1732237"/>
                </a:lnTo>
                <a:lnTo>
                  <a:pt x="84315" y="1767090"/>
                </a:lnTo>
                <a:lnTo>
                  <a:pt x="118219" y="1797904"/>
                </a:lnTo>
                <a:lnTo>
                  <a:pt x="156561" y="1824199"/>
                </a:lnTo>
                <a:lnTo>
                  <a:pt x="198809" y="1845490"/>
                </a:lnTo>
                <a:lnTo>
                  <a:pt x="244430" y="1861296"/>
                </a:lnTo>
                <a:lnTo>
                  <a:pt x="292891" y="1871133"/>
                </a:lnTo>
                <a:lnTo>
                  <a:pt x="343662" y="1874519"/>
                </a:lnTo>
                <a:lnTo>
                  <a:pt x="2961259" y="1874519"/>
                </a:lnTo>
                <a:lnTo>
                  <a:pt x="2978785" y="1872868"/>
                </a:lnTo>
                <a:lnTo>
                  <a:pt x="3072308" y="1872868"/>
                </a:lnTo>
                <a:lnTo>
                  <a:pt x="3112886" y="1870229"/>
                </a:lnTo>
                <a:lnTo>
                  <a:pt x="3161563" y="1864940"/>
                </a:lnTo>
                <a:lnTo>
                  <a:pt x="3209518" y="1857620"/>
                </a:lnTo>
                <a:lnTo>
                  <a:pt x="3256698" y="1848318"/>
                </a:lnTo>
                <a:lnTo>
                  <a:pt x="3303048" y="1837085"/>
                </a:lnTo>
                <a:lnTo>
                  <a:pt x="3348514" y="1823967"/>
                </a:lnTo>
                <a:lnTo>
                  <a:pt x="3393042" y="1809016"/>
                </a:lnTo>
                <a:lnTo>
                  <a:pt x="3436579" y="1792279"/>
                </a:lnTo>
                <a:lnTo>
                  <a:pt x="3479070" y="1773806"/>
                </a:lnTo>
                <a:lnTo>
                  <a:pt x="3520462" y="1753646"/>
                </a:lnTo>
                <a:lnTo>
                  <a:pt x="3560699" y="1731849"/>
                </a:lnTo>
                <a:lnTo>
                  <a:pt x="3599729" y="1708462"/>
                </a:lnTo>
                <a:lnTo>
                  <a:pt x="3637497" y="1683536"/>
                </a:lnTo>
                <a:lnTo>
                  <a:pt x="3673949" y="1657119"/>
                </a:lnTo>
                <a:lnTo>
                  <a:pt x="3709031" y="1629260"/>
                </a:lnTo>
                <a:lnTo>
                  <a:pt x="3742689" y="1600009"/>
                </a:lnTo>
                <a:lnTo>
                  <a:pt x="3774870" y="1569415"/>
                </a:lnTo>
                <a:lnTo>
                  <a:pt x="3805519" y="1537526"/>
                </a:lnTo>
                <a:lnTo>
                  <a:pt x="3834582" y="1504392"/>
                </a:lnTo>
                <a:lnTo>
                  <a:pt x="3862004" y="1470062"/>
                </a:lnTo>
                <a:lnTo>
                  <a:pt x="3887733" y="1434585"/>
                </a:lnTo>
                <a:lnTo>
                  <a:pt x="3911714" y="1398010"/>
                </a:lnTo>
                <a:lnTo>
                  <a:pt x="3933894" y="1360386"/>
                </a:lnTo>
                <a:lnTo>
                  <a:pt x="3954217" y="1321762"/>
                </a:lnTo>
                <a:lnTo>
                  <a:pt x="3972630" y="1282188"/>
                </a:lnTo>
                <a:lnTo>
                  <a:pt x="3989079" y="1241712"/>
                </a:lnTo>
                <a:lnTo>
                  <a:pt x="4003511" y="1200384"/>
                </a:lnTo>
                <a:lnTo>
                  <a:pt x="4015870" y="1158252"/>
                </a:lnTo>
                <a:lnTo>
                  <a:pt x="4026103" y="1115366"/>
                </a:lnTo>
                <a:lnTo>
                  <a:pt x="4034156" y="1071774"/>
                </a:lnTo>
                <a:lnTo>
                  <a:pt x="4039975" y="1027527"/>
                </a:lnTo>
                <a:lnTo>
                  <a:pt x="4043506" y="982672"/>
                </a:lnTo>
                <a:lnTo>
                  <a:pt x="4044696" y="937259"/>
                </a:lnTo>
                <a:lnTo>
                  <a:pt x="4043506" y="891847"/>
                </a:lnTo>
                <a:lnTo>
                  <a:pt x="4039975" y="846992"/>
                </a:lnTo>
                <a:lnTo>
                  <a:pt x="4034156" y="802745"/>
                </a:lnTo>
                <a:lnTo>
                  <a:pt x="4026103" y="759153"/>
                </a:lnTo>
                <a:lnTo>
                  <a:pt x="4015870" y="716267"/>
                </a:lnTo>
                <a:lnTo>
                  <a:pt x="4003511" y="674135"/>
                </a:lnTo>
                <a:lnTo>
                  <a:pt x="3989079" y="632807"/>
                </a:lnTo>
                <a:lnTo>
                  <a:pt x="3972630" y="592331"/>
                </a:lnTo>
                <a:lnTo>
                  <a:pt x="3954217" y="552757"/>
                </a:lnTo>
                <a:lnTo>
                  <a:pt x="3933894" y="514133"/>
                </a:lnTo>
                <a:lnTo>
                  <a:pt x="3911714" y="476509"/>
                </a:lnTo>
                <a:lnTo>
                  <a:pt x="3887733" y="439934"/>
                </a:lnTo>
                <a:lnTo>
                  <a:pt x="3862004" y="404457"/>
                </a:lnTo>
                <a:lnTo>
                  <a:pt x="3834582" y="370127"/>
                </a:lnTo>
                <a:lnTo>
                  <a:pt x="3805519" y="336993"/>
                </a:lnTo>
                <a:lnTo>
                  <a:pt x="3774870" y="305104"/>
                </a:lnTo>
                <a:lnTo>
                  <a:pt x="3742690" y="274510"/>
                </a:lnTo>
                <a:lnTo>
                  <a:pt x="3709031" y="245259"/>
                </a:lnTo>
                <a:lnTo>
                  <a:pt x="3673949" y="217400"/>
                </a:lnTo>
                <a:lnTo>
                  <a:pt x="3637497" y="190983"/>
                </a:lnTo>
                <a:lnTo>
                  <a:pt x="3599729" y="166057"/>
                </a:lnTo>
                <a:lnTo>
                  <a:pt x="3560699" y="142670"/>
                </a:lnTo>
                <a:lnTo>
                  <a:pt x="3520462" y="120873"/>
                </a:lnTo>
                <a:lnTo>
                  <a:pt x="3479070" y="100713"/>
                </a:lnTo>
                <a:lnTo>
                  <a:pt x="3436579" y="82240"/>
                </a:lnTo>
                <a:lnTo>
                  <a:pt x="3393042" y="65503"/>
                </a:lnTo>
                <a:lnTo>
                  <a:pt x="3348514" y="50552"/>
                </a:lnTo>
                <a:lnTo>
                  <a:pt x="3303048" y="37434"/>
                </a:lnTo>
                <a:lnTo>
                  <a:pt x="3256698" y="26201"/>
                </a:lnTo>
                <a:lnTo>
                  <a:pt x="3209518" y="16899"/>
                </a:lnTo>
                <a:lnTo>
                  <a:pt x="3161563" y="9579"/>
                </a:lnTo>
                <a:lnTo>
                  <a:pt x="3112886" y="4290"/>
                </a:lnTo>
                <a:lnTo>
                  <a:pt x="3072308" y="1650"/>
                </a:lnTo>
                <a:lnTo>
                  <a:pt x="2978785" y="1650"/>
                </a:lnTo>
                <a:lnTo>
                  <a:pt x="2961259" y="0"/>
                </a:lnTo>
                <a:close/>
              </a:path>
              <a:path w="4044950" h="1874520">
                <a:moveTo>
                  <a:pt x="3072308" y="1872868"/>
                </a:moveTo>
                <a:lnTo>
                  <a:pt x="2978785" y="1872868"/>
                </a:lnTo>
                <a:lnTo>
                  <a:pt x="3013583" y="1874519"/>
                </a:lnTo>
                <a:lnTo>
                  <a:pt x="3063541" y="1873439"/>
                </a:lnTo>
                <a:lnTo>
                  <a:pt x="3072308" y="1872868"/>
                </a:lnTo>
                <a:close/>
              </a:path>
              <a:path w="4044950" h="1874520">
                <a:moveTo>
                  <a:pt x="3013583" y="0"/>
                </a:moveTo>
                <a:lnTo>
                  <a:pt x="2978785" y="1650"/>
                </a:lnTo>
                <a:lnTo>
                  <a:pt x="3072308" y="1650"/>
                </a:lnTo>
                <a:lnTo>
                  <a:pt x="3063541" y="1080"/>
                </a:lnTo>
                <a:lnTo>
                  <a:pt x="3013583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704326" y="3092957"/>
            <a:ext cx="157988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190" dirty="0">
                <a:solidFill>
                  <a:srgbClr val="00307A"/>
                </a:solidFill>
                <a:latin typeface="Arial Black"/>
                <a:cs typeface="Arial Black"/>
              </a:rPr>
              <a:t>Virtual</a:t>
            </a:r>
            <a:r>
              <a:rPr sz="1750" spc="-155" dirty="0">
                <a:solidFill>
                  <a:srgbClr val="00307A"/>
                </a:solidFill>
                <a:latin typeface="Arial Black"/>
                <a:cs typeface="Arial Black"/>
              </a:rPr>
              <a:t> </a:t>
            </a:r>
            <a:r>
              <a:rPr sz="1750" spc="-225" dirty="0">
                <a:solidFill>
                  <a:srgbClr val="00307A"/>
                </a:solidFill>
                <a:latin typeface="Arial Black"/>
                <a:cs typeface="Arial Black"/>
              </a:rPr>
              <a:t>Network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34123" y="3097148"/>
            <a:ext cx="250444" cy="960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11315" y="3243326"/>
            <a:ext cx="510412" cy="12992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70876" y="1853183"/>
            <a:ext cx="902335" cy="1196340"/>
          </a:xfrm>
          <a:custGeom>
            <a:avLst/>
            <a:gdLst/>
            <a:ahLst/>
            <a:cxnLst/>
            <a:rect l="l" t="t" r="r" b="b"/>
            <a:pathLst>
              <a:path w="902334" h="1196339">
                <a:moveTo>
                  <a:pt x="809625" y="0"/>
                </a:moveTo>
                <a:lnTo>
                  <a:pt x="92582" y="0"/>
                </a:lnTo>
                <a:lnTo>
                  <a:pt x="56524" y="7268"/>
                </a:lnTo>
                <a:lnTo>
                  <a:pt x="27098" y="27098"/>
                </a:lnTo>
                <a:lnTo>
                  <a:pt x="7268" y="56524"/>
                </a:lnTo>
                <a:lnTo>
                  <a:pt x="0" y="92582"/>
                </a:lnTo>
                <a:lnTo>
                  <a:pt x="0" y="1103756"/>
                </a:lnTo>
                <a:lnTo>
                  <a:pt x="7268" y="1139815"/>
                </a:lnTo>
                <a:lnTo>
                  <a:pt x="27098" y="1169241"/>
                </a:lnTo>
                <a:lnTo>
                  <a:pt x="56524" y="1189071"/>
                </a:lnTo>
                <a:lnTo>
                  <a:pt x="92582" y="1196339"/>
                </a:lnTo>
                <a:lnTo>
                  <a:pt x="809625" y="1196339"/>
                </a:lnTo>
                <a:lnTo>
                  <a:pt x="845683" y="1189071"/>
                </a:lnTo>
                <a:lnTo>
                  <a:pt x="875109" y="1169241"/>
                </a:lnTo>
                <a:lnTo>
                  <a:pt x="894939" y="1139815"/>
                </a:lnTo>
                <a:lnTo>
                  <a:pt x="902207" y="1103756"/>
                </a:lnTo>
                <a:lnTo>
                  <a:pt x="902207" y="92582"/>
                </a:lnTo>
                <a:lnTo>
                  <a:pt x="894939" y="56524"/>
                </a:lnTo>
                <a:lnTo>
                  <a:pt x="875109" y="27098"/>
                </a:lnTo>
                <a:lnTo>
                  <a:pt x="845683" y="7268"/>
                </a:lnTo>
                <a:lnTo>
                  <a:pt x="809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34883" y="2656332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9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8"/>
                </a:lnTo>
                <a:lnTo>
                  <a:pt x="0" y="297560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9" y="335279"/>
                </a:lnTo>
                <a:lnTo>
                  <a:pt x="736473" y="335279"/>
                </a:lnTo>
                <a:lnTo>
                  <a:pt x="751153" y="332315"/>
                </a:lnTo>
                <a:lnTo>
                  <a:pt x="763143" y="324231"/>
                </a:lnTo>
                <a:lnTo>
                  <a:pt x="771227" y="312241"/>
                </a:lnTo>
                <a:lnTo>
                  <a:pt x="774192" y="297560"/>
                </a:lnTo>
                <a:lnTo>
                  <a:pt x="774192" y="37718"/>
                </a:lnTo>
                <a:lnTo>
                  <a:pt x="771227" y="23038"/>
                </a:lnTo>
                <a:lnTo>
                  <a:pt x="763143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34883" y="2656332"/>
            <a:ext cx="774192" cy="3352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34883" y="2278379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9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9"/>
                </a:lnTo>
                <a:lnTo>
                  <a:pt x="0" y="297561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9" y="335280"/>
                </a:lnTo>
                <a:lnTo>
                  <a:pt x="736473" y="335280"/>
                </a:lnTo>
                <a:lnTo>
                  <a:pt x="751153" y="332315"/>
                </a:lnTo>
                <a:lnTo>
                  <a:pt x="763143" y="324231"/>
                </a:lnTo>
                <a:lnTo>
                  <a:pt x="771227" y="312241"/>
                </a:lnTo>
                <a:lnTo>
                  <a:pt x="774192" y="297561"/>
                </a:lnTo>
                <a:lnTo>
                  <a:pt x="774192" y="37719"/>
                </a:lnTo>
                <a:lnTo>
                  <a:pt x="771227" y="23038"/>
                </a:lnTo>
                <a:lnTo>
                  <a:pt x="763143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34883" y="2278379"/>
            <a:ext cx="774192" cy="3352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34883" y="1900427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9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9"/>
                </a:lnTo>
                <a:lnTo>
                  <a:pt x="0" y="297561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9" y="335280"/>
                </a:lnTo>
                <a:lnTo>
                  <a:pt x="736473" y="335280"/>
                </a:lnTo>
                <a:lnTo>
                  <a:pt x="751153" y="332315"/>
                </a:lnTo>
                <a:lnTo>
                  <a:pt x="763143" y="324231"/>
                </a:lnTo>
                <a:lnTo>
                  <a:pt x="771227" y="312241"/>
                </a:lnTo>
                <a:lnTo>
                  <a:pt x="774192" y="297561"/>
                </a:lnTo>
                <a:lnTo>
                  <a:pt x="774192" y="37719"/>
                </a:lnTo>
                <a:lnTo>
                  <a:pt x="771227" y="23038"/>
                </a:lnTo>
                <a:lnTo>
                  <a:pt x="763143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34883" y="1900427"/>
            <a:ext cx="774192" cy="3352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852664" y="1620977"/>
            <a:ext cx="7378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90" dirty="0">
                <a:solidFill>
                  <a:srgbClr val="00307A"/>
                </a:solidFill>
                <a:latin typeface="Arial Black"/>
                <a:cs typeface="Arial Black"/>
              </a:rPr>
              <a:t>&lt;subnet</a:t>
            </a:r>
            <a:r>
              <a:rPr sz="1050" spc="-130" dirty="0">
                <a:solidFill>
                  <a:srgbClr val="00307A"/>
                </a:solidFill>
                <a:latin typeface="Arial Black"/>
                <a:cs typeface="Arial Black"/>
              </a:rPr>
              <a:t> </a:t>
            </a:r>
            <a:r>
              <a:rPr sz="1050" spc="-35" dirty="0">
                <a:solidFill>
                  <a:srgbClr val="00307A"/>
                </a:solidFill>
                <a:latin typeface="Arial Black"/>
                <a:cs typeface="Arial Black"/>
              </a:rPr>
              <a:t>1&gt;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815578" y="1620977"/>
            <a:ext cx="7378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90" dirty="0">
                <a:solidFill>
                  <a:srgbClr val="00307A"/>
                </a:solidFill>
                <a:latin typeface="Arial Black"/>
                <a:cs typeface="Arial Black"/>
              </a:rPr>
              <a:t>&lt;subnet</a:t>
            </a:r>
            <a:r>
              <a:rPr sz="1050" spc="-130" dirty="0">
                <a:solidFill>
                  <a:srgbClr val="00307A"/>
                </a:solidFill>
                <a:latin typeface="Arial Black"/>
                <a:cs typeface="Arial Black"/>
              </a:rPr>
              <a:t> </a:t>
            </a:r>
            <a:r>
              <a:rPr sz="1050" spc="-35" dirty="0">
                <a:solidFill>
                  <a:srgbClr val="00307A"/>
                </a:solidFill>
                <a:latin typeface="Arial Black"/>
                <a:cs typeface="Arial Black"/>
              </a:rPr>
              <a:t>2&gt;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780778" y="1620977"/>
            <a:ext cx="7378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90" dirty="0">
                <a:solidFill>
                  <a:srgbClr val="00307A"/>
                </a:solidFill>
                <a:latin typeface="Arial Black"/>
                <a:cs typeface="Arial Black"/>
              </a:rPr>
              <a:t>&lt;subnet</a:t>
            </a:r>
            <a:r>
              <a:rPr sz="1050" spc="-130" dirty="0">
                <a:solidFill>
                  <a:srgbClr val="00307A"/>
                </a:solidFill>
                <a:latin typeface="Arial Black"/>
                <a:cs typeface="Arial Black"/>
              </a:rPr>
              <a:t> </a:t>
            </a:r>
            <a:r>
              <a:rPr sz="1050" spc="-35" dirty="0">
                <a:solidFill>
                  <a:srgbClr val="00307A"/>
                </a:solidFill>
                <a:latin typeface="Arial Black"/>
                <a:cs typeface="Arial Black"/>
              </a:rPr>
              <a:t>3&gt;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0728959" y="2278379"/>
            <a:ext cx="774192" cy="3352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12957" y="2262377"/>
            <a:ext cx="806450" cy="367665"/>
          </a:xfrm>
          <a:custGeom>
            <a:avLst/>
            <a:gdLst/>
            <a:ahLst/>
            <a:cxnLst/>
            <a:rect l="l" t="t" r="r" b="b"/>
            <a:pathLst>
              <a:path w="806450" h="367664">
                <a:moveTo>
                  <a:pt x="45339" y="0"/>
                </a:moveTo>
                <a:lnTo>
                  <a:pt x="761365" y="0"/>
                </a:lnTo>
                <a:lnTo>
                  <a:pt x="778128" y="3301"/>
                </a:lnTo>
                <a:lnTo>
                  <a:pt x="792734" y="13716"/>
                </a:lnTo>
                <a:lnTo>
                  <a:pt x="803021" y="28701"/>
                </a:lnTo>
                <a:lnTo>
                  <a:pt x="806323" y="45338"/>
                </a:lnTo>
                <a:lnTo>
                  <a:pt x="806323" y="322325"/>
                </a:lnTo>
                <a:lnTo>
                  <a:pt x="803021" y="338963"/>
                </a:lnTo>
                <a:lnTo>
                  <a:pt x="792607" y="354202"/>
                </a:lnTo>
                <a:lnTo>
                  <a:pt x="777875" y="364109"/>
                </a:lnTo>
                <a:lnTo>
                  <a:pt x="761365" y="367411"/>
                </a:lnTo>
                <a:lnTo>
                  <a:pt x="45339" y="367411"/>
                </a:lnTo>
                <a:lnTo>
                  <a:pt x="28956" y="364109"/>
                </a:lnTo>
                <a:lnTo>
                  <a:pt x="13716" y="354330"/>
                </a:lnTo>
                <a:lnTo>
                  <a:pt x="3301" y="338963"/>
                </a:lnTo>
                <a:lnTo>
                  <a:pt x="0" y="322325"/>
                </a:lnTo>
                <a:lnTo>
                  <a:pt x="0" y="45338"/>
                </a:lnTo>
                <a:lnTo>
                  <a:pt x="3301" y="28701"/>
                </a:lnTo>
                <a:lnTo>
                  <a:pt x="13589" y="13588"/>
                </a:lnTo>
                <a:lnTo>
                  <a:pt x="28701" y="3301"/>
                </a:lnTo>
                <a:lnTo>
                  <a:pt x="45339" y="0"/>
                </a:lnTo>
                <a:close/>
              </a:path>
            </a:pathLst>
          </a:custGeom>
          <a:ln w="32004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35568" y="1853183"/>
            <a:ext cx="902335" cy="1196340"/>
          </a:xfrm>
          <a:custGeom>
            <a:avLst/>
            <a:gdLst/>
            <a:ahLst/>
            <a:cxnLst/>
            <a:rect l="l" t="t" r="r" b="b"/>
            <a:pathLst>
              <a:path w="902334" h="1196339">
                <a:moveTo>
                  <a:pt x="809625" y="0"/>
                </a:moveTo>
                <a:lnTo>
                  <a:pt x="92582" y="0"/>
                </a:lnTo>
                <a:lnTo>
                  <a:pt x="56524" y="7268"/>
                </a:lnTo>
                <a:lnTo>
                  <a:pt x="27098" y="27098"/>
                </a:lnTo>
                <a:lnTo>
                  <a:pt x="7268" y="56524"/>
                </a:lnTo>
                <a:lnTo>
                  <a:pt x="0" y="92582"/>
                </a:lnTo>
                <a:lnTo>
                  <a:pt x="0" y="1103756"/>
                </a:lnTo>
                <a:lnTo>
                  <a:pt x="7268" y="1139815"/>
                </a:lnTo>
                <a:lnTo>
                  <a:pt x="27098" y="1169241"/>
                </a:lnTo>
                <a:lnTo>
                  <a:pt x="56524" y="1189071"/>
                </a:lnTo>
                <a:lnTo>
                  <a:pt x="92582" y="1196339"/>
                </a:lnTo>
                <a:lnTo>
                  <a:pt x="809625" y="1196339"/>
                </a:lnTo>
                <a:lnTo>
                  <a:pt x="845683" y="1189071"/>
                </a:lnTo>
                <a:lnTo>
                  <a:pt x="875109" y="1169241"/>
                </a:lnTo>
                <a:lnTo>
                  <a:pt x="894939" y="1139815"/>
                </a:lnTo>
                <a:lnTo>
                  <a:pt x="902207" y="1103756"/>
                </a:lnTo>
                <a:lnTo>
                  <a:pt x="902207" y="92582"/>
                </a:lnTo>
                <a:lnTo>
                  <a:pt x="894939" y="56524"/>
                </a:lnTo>
                <a:lnTo>
                  <a:pt x="875109" y="27098"/>
                </a:lnTo>
                <a:lnTo>
                  <a:pt x="845683" y="7268"/>
                </a:lnTo>
                <a:lnTo>
                  <a:pt x="809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99576" y="2656332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9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8"/>
                </a:lnTo>
                <a:lnTo>
                  <a:pt x="0" y="297560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9" y="335279"/>
                </a:lnTo>
                <a:lnTo>
                  <a:pt x="736473" y="335279"/>
                </a:lnTo>
                <a:lnTo>
                  <a:pt x="751153" y="332315"/>
                </a:lnTo>
                <a:lnTo>
                  <a:pt x="763143" y="324231"/>
                </a:lnTo>
                <a:lnTo>
                  <a:pt x="771227" y="312241"/>
                </a:lnTo>
                <a:lnTo>
                  <a:pt x="774192" y="297560"/>
                </a:lnTo>
                <a:lnTo>
                  <a:pt x="774192" y="37718"/>
                </a:lnTo>
                <a:lnTo>
                  <a:pt x="771227" y="23038"/>
                </a:lnTo>
                <a:lnTo>
                  <a:pt x="763143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99576" y="2656332"/>
            <a:ext cx="774192" cy="3352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99576" y="2278379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9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9"/>
                </a:lnTo>
                <a:lnTo>
                  <a:pt x="0" y="297561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9" y="335280"/>
                </a:lnTo>
                <a:lnTo>
                  <a:pt x="736473" y="335280"/>
                </a:lnTo>
                <a:lnTo>
                  <a:pt x="751153" y="332315"/>
                </a:lnTo>
                <a:lnTo>
                  <a:pt x="763143" y="324231"/>
                </a:lnTo>
                <a:lnTo>
                  <a:pt x="771227" y="312241"/>
                </a:lnTo>
                <a:lnTo>
                  <a:pt x="774192" y="297561"/>
                </a:lnTo>
                <a:lnTo>
                  <a:pt x="774192" y="37719"/>
                </a:lnTo>
                <a:lnTo>
                  <a:pt x="771227" y="23038"/>
                </a:lnTo>
                <a:lnTo>
                  <a:pt x="763143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99576" y="2278379"/>
            <a:ext cx="774192" cy="3352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99576" y="1900427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9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9"/>
                </a:lnTo>
                <a:lnTo>
                  <a:pt x="0" y="297561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9" y="335280"/>
                </a:lnTo>
                <a:lnTo>
                  <a:pt x="736473" y="335280"/>
                </a:lnTo>
                <a:lnTo>
                  <a:pt x="751153" y="332315"/>
                </a:lnTo>
                <a:lnTo>
                  <a:pt x="763143" y="324231"/>
                </a:lnTo>
                <a:lnTo>
                  <a:pt x="771227" y="312241"/>
                </a:lnTo>
                <a:lnTo>
                  <a:pt x="774192" y="297561"/>
                </a:lnTo>
                <a:lnTo>
                  <a:pt x="774192" y="37719"/>
                </a:lnTo>
                <a:lnTo>
                  <a:pt x="771227" y="23038"/>
                </a:lnTo>
                <a:lnTo>
                  <a:pt x="763143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99576" y="1900427"/>
            <a:ext cx="774192" cy="3352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700259" y="1853183"/>
            <a:ext cx="902335" cy="1196340"/>
          </a:xfrm>
          <a:custGeom>
            <a:avLst/>
            <a:gdLst/>
            <a:ahLst/>
            <a:cxnLst/>
            <a:rect l="l" t="t" r="r" b="b"/>
            <a:pathLst>
              <a:path w="902334" h="1196339">
                <a:moveTo>
                  <a:pt x="809625" y="0"/>
                </a:moveTo>
                <a:lnTo>
                  <a:pt x="92583" y="0"/>
                </a:lnTo>
                <a:lnTo>
                  <a:pt x="56524" y="7268"/>
                </a:lnTo>
                <a:lnTo>
                  <a:pt x="27098" y="27098"/>
                </a:lnTo>
                <a:lnTo>
                  <a:pt x="7268" y="56524"/>
                </a:lnTo>
                <a:lnTo>
                  <a:pt x="0" y="92582"/>
                </a:lnTo>
                <a:lnTo>
                  <a:pt x="0" y="1103756"/>
                </a:lnTo>
                <a:lnTo>
                  <a:pt x="7268" y="1139815"/>
                </a:lnTo>
                <a:lnTo>
                  <a:pt x="27098" y="1169241"/>
                </a:lnTo>
                <a:lnTo>
                  <a:pt x="56524" y="1189071"/>
                </a:lnTo>
                <a:lnTo>
                  <a:pt x="92583" y="1196339"/>
                </a:lnTo>
                <a:lnTo>
                  <a:pt x="809625" y="1196339"/>
                </a:lnTo>
                <a:lnTo>
                  <a:pt x="845683" y="1189071"/>
                </a:lnTo>
                <a:lnTo>
                  <a:pt x="875109" y="1169241"/>
                </a:lnTo>
                <a:lnTo>
                  <a:pt x="894939" y="1139815"/>
                </a:lnTo>
                <a:lnTo>
                  <a:pt x="902208" y="1103756"/>
                </a:lnTo>
                <a:lnTo>
                  <a:pt x="902208" y="92582"/>
                </a:lnTo>
                <a:lnTo>
                  <a:pt x="894939" y="56524"/>
                </a:lnTo>
                <a:lnTo>
                  <a:pt x="875109" y="27098"/>
                </a:lnTo>
                <a:lnTo>
                  <a:pt x="845683" y="7268"/>
                </a:lnTo>
                <a:lnTo>
                  <a:pt x="809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764268" y="2656332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8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8"/>
                </a:lnTo>
                <a:lnTo>
                  <a:pt x="0" y="297560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8" y="335279"/>
                </a:lnTo>
                <a:lnTo>
                  <a:pt x="736473" y="335279"/>
                </a:lnTo>
                <a:lnTo>
                  <a:pt x="751153" y="332315"/>
                </a:lnTo>
                <a:lnTo>
                  <a:pt x="763142" y="324231"/>
                </a:lnTo>
                <a:lnTo>
                  <a:pt x="771227" y="312241"/>
                </a:lnTo>
                <a:lnTo>
                  <a:pt x="774191" y="297560"/>
                </a:lnTo>
                <a:lnTo>
                  <a:pt x="774191" y="37718"/>
                </a:lnTo>
                <a:lnTo>
                  <a:pt x="771227" y="23038"/>
                </a:lnTo>
                <a:lnTo>
                  <a:pt x="763142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764268" y="2656332"/>
            <a:ext cx="774191" cy="3352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764268" y="2278379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8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9"/>
                </a:lnTo>
                <a:lnTo>
                  <a:pt x="0" y="297561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8" y="335280"/>
                </a:lnTo>
                <a:lnTo>
                  <a:pt x="736473" y="335280"/>
                </a:lnTo>
                <a:lnTo>
                  <a:pt x="751153" y="332315"/>
                </a:lnTo>
                <a:lnTo>
                  <a:pt x="763142" y="324231"/>
                </a:lnTo>
                <a:lnTo>
                  <a:pt x="771227" y="312241"/>
                </a:lnTo>
                <a:lnTo>
                  <a:pt x="774191" y="297561"/>
                </a:lnTo>
                <a:lnTo>
                  <a:pt x="774191" y="37719"/>
                </a:lnTo>
                <a:lnTo>
                  <a:pt x="771227" y="23038"/>
                </a:lnTo>
                <a:lnTo>
                  <a:pt x="763142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764268" y="2278379"/>
            <a:ext cx="774191" cy="33528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764268" y="1900427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8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9"/>
                </a:lnTo>
                <a:lnTo>
                  <a:pt x="0" y="297561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8" y="335280"/>
                </a:lnTo>
                <a:lnTo>
                  <a:pt x="736473" y="335280"/>
                </a:lnTo>
                <a:lnTo>
                  <a:pt x="751153" y="332315"/>
                </a:lnTo>
                <a:lnTo>
                  <a:pt x="763142" y="324231"/>
                </a:lnTo>
                <a:lnTo>
                  <a:pt x="771227" y="312241"/>
                </a:lnTo>
                <a:lnTo>
                  <a:pt x="774191" y="297561"/>
                </a:lnTo>
                <a:lnTo>
                  <a:pt x="774191" y="37719"/>
                </a:lnTo>
                <a:lnTo>
                  <a:pt x="771227" y="23038"/>
                </a:lnTo>
                <a:lnTo>
                  <a:pt x="763142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764268" y="1900427"/>
            <a:ext cx="774191" cy="3352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0916539" y="1884680"/>
            <a:ext cx="402590" cy="338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4135">
              <a:lnSpc>
                <a:spcPts val="1215"/>
              </a:lnSpc>
              <a:spcBef>
                <a:spcPts val="130"/>
              </a:spcBef>
            </a:pPr>
            <a:r>
              <a:rPr sz="1050" spc="-110" dirty="0">
                <a:solidFill>
                  <a:srgbClr val="00307A"/>
                </a:solidFill>
                <a:latin typeface="Arial Black"/>
                <a:cs typeface="Arial Black"/>
              </a:rPr>
              <a:t>DNS</a:t>
            </a:r>
            <a:endParaRPr sz="1050">
              <a:latin typeface="Arial Black"/>
              <a:cs typeface="Arial Black"/>
            </a:endParaRPr>
          </a:p>
          <a:p>
            <a:pPr marL="12700">
              <a:lnSpc>
                <a:spcPts val="1215"/>
              </a:lnSpc>
            </a:pPr>
            <a:r>
              <a:rPr sz="1050" spc="-135" dirty="0">
                <a:solidFill>
                  <a:srgbClr val="00307A"/>
                </a:solidFill>
                <a:latin typeface="Arial Black"/>
                <a:cs typeface="Arial Black"/>
              </a:rPr>
              <a:t>Server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898897" y="2951226"/>
            <a:ext cx="2070100" cy="2471420"/>
          </a:xfrm>
          <a:custGeom>
            <a:avLst/>
            <a:gdLst/>
            <a:ahLst/>
            <a:cxnLst/>
            <a:rect l="l" t="t" r="r" b="b"/>
            <a:pathLst>
              <a:path w="2070100" h="2471420">
                <a:moveTo>
                  <a:pt x="0" y="2470912"/>
                </a:moveTo>
                <a:lnTo>
                  <a:pt x="2069719" y="0"/>
                </a:lnTo>
              </a:path>
            </a:pathLst>
          </a:custGeom>
          <a:ln w="32004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01946" y="2951226"/>
            <a:ext cx="2066925" cy="3168015"/>
          </a:xfrm>
          <a:custGeom>
            <a:avLst/>
            <a:gdLst/>
            <a:ahLst/>
            <a:cxnLst/>
            <a:rect l="l" t="t" r="r" b="b"/>
            <a:pathLst>
              <a:path w="2066925" h="3168015">
                <a:moveTo>
                  <a:pt x="0" y="3167621"/>
                </a:moveTo>
                <a:lnTo>
                  <a:pt x="2066925" y="0"/>
                </a:lnTo>
              </a:path>
            </a:pathLst>
          </a:custGeom>
          <a:ln w="32004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68490" y="2951226"/>
            <a:ext cx="895985" cy="2652395"/>
          </a:xfrm>
          <a:custGeom>
            <a:avLst/>
            <a:gdLst/>
            <a:ahLst/>
            <a:cxnLst/>
            <a:rect l="l" t="t" r="r" b="b"/>
            <a:pathLst>
              <a:path w="895984" h="2652395">
                <a:moveTo>
                  <a:pt x="895603" y="2652255"/>
                </a:moveTo>
                <a:lnTo>
                  <a:pt x="0" y="0"/>
                </a:lnTo>
              </a:path>
            </a:pathLst>
          </a:custGeom>
          <a:ln w="32004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68490" y="2951226"/>
            <a:ext cx="2279015" cy="2673985"/>
          </a:xfrm>
          <a:custGeom>
            <a:avLst/>
            <a:gdLst/>
            <a:ahLst/>
            <a:cxnLst/>
            <a:rect l="l" t="t" r="r" b="b"/>
            <a:pathLst>
              <a:path w="2279015" h="2673985">
                <a:moveTo>
                  <a:pt x="2278633" y="2673845"/>
                </a:moveTo>
                <a:lnTo>
                  <a:pt x="0" y="0"/>
                </a:lnTo>
              </a:path>
            </a:pathLst>
          </a:custGeom>
          <a:ln w="32004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21040" y="5169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35695" y="5449823"/>
            <a:ext cx="426720" cy="856615"/>
          </a:xfrm>
          <a:custGeom>
            <a:avLst/>
            <a:gdLst/>
            <a:ahLst/>
            <a:cxnLst/>
            <a:rect l="l" t="t" r="r" b="b"/>
            <a:pathLst>
              <a:path w="426720" h="856614">
                <a:moveTo>
                  <a:pt x="346075" y="0"/>
                </a:moveTo>
                <a:lnTo>
                  <a:pt x="80645" y="0"/>
                </a:lnTo>
                <a:lnTo>
                  <a:pt x="50041" y="6578"/>
                </a:lnTo>
                <a:lnTo>
                  <a:pt x="24320" y="24241"/>
                </a:lnTo>
                <a:lnTo>
                  <a:pt x="6600" y="49881"/>
                </a:lnTo>
                <a:lnTo>
                  <a:pt x="0" y="80390"/>
                </a:lnTo>
                <a:lnTo>
                  <a:pt x="0" y="440067"/>
                </a:lnTo>
                <a:lnTo>
                  <a:pt x="6600" y="470608"/>
                </a:lnTo>
                <a:lnTo>
                  <a:pt x="24320" y="496268"/>
                </a:lnTo>
                <a:lnTo>
                  <a:pt x="50041" y="513941"/>
                </a:lnTo>
                <a:lnTo>
                  <a:pt x="80645" y="520522"/>
                </a:lnTo>
                <a:lnTo>
                  <a:pt x="80645" y="776046"/>
                </a:lnTo>
                <a:lnTo>
                  <a:pt x="86490" y="806579"/>
                </a:lnTo>
                <a:lnTo>
                  <a:pt x="102552" y="832235"/>
                </a:lnTo>
                <a:lnTo>
                  <a:pt x="126615" y="849907"/>
                </a:lnTo>
                <a:lnTo>
                  <a:pt x="156463" y="856488"/>
                </a:lnTo>
                <a:lnTo>
                  <a:pt x="270255" y="856488"/>
                </a:lnTo>
                <a:lnTo>
                  <a:pt x="300104" y="849907"/>
                </a:lnTo>
                <a:lnTo>
                  <a:pt x="324167" y="832235"/>
                </a:lnTo>
                <a:lnTo>
                  <a:pt x="340229" y="806579"/>
                </a:lnTo>
                <a:lnTo>
                  <a:pt x="346075" y="776046"/>
                </a:lnTo>
                <a:lnTo>
                  <a:pt x="346075" y="520522"/>
                </a:lnTo>
                <a:lnTo>
                  <a:pt x="376678" y="513941"/>
                </a:lnTo>
                <a:lnTo>
                  <a:pt x="402399" y="496268"/>
                </a:lnTo>
                <a:lnTo>
                  <a:pt x="420119" y="470608"/>
                </a:lnTo>
                <a:lnTo>
                  <a:pt x="426720" y="440067"/>
                </a:lnTo>
                <a:lnTo>
                  <a:pt x="426720" y="80390"/>
                </a:lnTo>
                <a:lnTo>
                  <a:pt x="420119" y="49881"/>
                </a:lnTo>
                <a:lnTo>
                  <a:pt x="402399" y="24241"/>
                </a:lnTo>
                <a:lnTo>
                  <a:pt x="376678" y="6578"/>
                </a:lnTo>
                <a:lnTo>
                  <a:pt x="346075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44968" y="5576315"/>
            <a:ext cx="469900" cy="388620"/>
          </a:xfrm>
          <a:custGeom>
            <a:avLst/>
            <a:gdLst/>
            <a:ahLst/>
            <a:cxnLst/>
            <a:rect l="l" t="t" r="r" b="b"/>
            <a:pathLst>
              <a:path w="469900" h="388620">
                <a:moveTo>
                  <a:pt x="350647" y="0"/>
                </a:moveTo>
                <a:lnTo>
                  <a:pt x="118745" y="0"/>
                </a:lnTo>
                <a:lnTo>
                  <a:pt x="99732" y="3795"/>
                </a:lnTo>
                <a:lnTo>
                  <a:pt x="84280" y="14168"/>
                </a:lnTo>
                <a:lnTo>
                  <a:pt x="73900" y="29601"/>
                </a:lnTo>
                <a:lnTo>
                  <a:pt x="70103" y="48577"/>
                </a:lnTo>
                <a:lnTo>
                  <a:pt x="70103" y="205105"/>
                </a:lnTo>
                <a:lnTo>
                  <a:pt x="73900" y="224080"/>
                </a:lnTo>
                <a:lnTo>
                  <a:pt x="84280" y="239514"/>
                </a:lnTo>
                <a:lnTo>
                  <a:pt x="99732" y="249887"/>
                </a:lnTo>
                <a:lnTo>
                  <a:pt x="118745" y="253682"/>
                </a:lnTo>
                <a:lnTo>
                  <a:pt x="350647" y="253682"/>
                </a:lnTo>
                <a:lnTo>
                  <a:pt x="369659" y="249887"/>
                </a:lnTo>
                <a:lnTo>
                  <a:pt x="385111" y="239514"/>
                </a:lnTo>
                <a:lnTo>
                  <a:pt x="393733" y="226695"/>
                </a:lnTo>
                <a:lnTo>
                  <a:pt x="118745" y="226695"/>
                </a:lnTo>
                <a:lnTo>
                  <a:pt x="111650" y="224839"/>
                </a:lnTo>
                <a:lnTo>
                  <a:pt x="106568" y="219948"/>
                </a:lnTo>
                <a:lnTo>
                  <a:pt x="103510" y="213032"/>
                </a:lnTo>
                <a:lnTo>
                  <a:pt x="102488" y="205105"/>
                </a:lnTo>
                <a:lnTo>
                  <a:pt x="102488" y="48577"/>
                </a:lnTo>
                <a:lnTo>
                  <a:pt x="103510" y="38372"/>
                </a:lnTo>
                <a:lnTo>
                  <a:pt x="106568" y="31710"/>
                </a:lnTo>
                <a:lnTo>
                  <a:pt x="111650" y="28083"/>
                </a:lnTo>
                <a:lnTo>
                  <a:pt x="118745" y="26987"/>
                </a:lnTo>
                <a:lnTo>
                  <a:pt x="393733" y="26987"/>
                </a:lnTo>
                <a:lnTo>
                  <a:pt x="385111" y="14168"/>
                </a:lnTo>
                <a:lnTo>
                  <a:pt x="369659" y="3795"/>
                </a:lnTo>
                <a:lnTo>
                  <a:pt x="350647" y="0"/>
                </a:lnTo>
                <a:close/>
              </a:path>
              <a:path w="469900" h="388620">
                <a:moveTo>
                  <a:pt x="393733" y="26987"/>
                </a:moveTo>
                <a:lnTo>
                  <a:pt x="350647" y="26987"/>
                </a:lnTo>
                <a:lnTo>
                  <a:pt x="358574" y="28083"/>
                </a:lnTo>
                <a:lnTo>
                  <a:pt x="365490" y="31710"/>
                </a:lnTo>
                <a:lnTo>
                  <a:pt x="370381" y="38372"/>
                </a:lnTo>
                <a:lnTo>
                  <a:pt x="372236" y="48577"/>
                </a:lnTo>
                <a:lnTo>
                  <a:pt x="372236" y="205105"/>
                </a:lnTo>
                <a:lnTo>
                  <a:pt x="370381" y="213032"/>
                </a:lnTo>
                <a:lnTo>
                  <a:pt x="365490" y="219948"/>
                </a:lnTo>
                <a:lnTo>
                  <a:pt x="358574" y="224839"/>
                </a:lnTo>
                <a:lnTo>
                  <a:pt x="350647" y="226695"/>
                </a:lnTo>
                <a:lnTo>
                  <a:pt x="393733" y="226695"/>
                </a:lnTo>
                <a:lnTo>
                  <a:pt x="395491" y="224080"/>
                </a:lnTo>
                <a:lnTo>
                  <a:pt x="399287" y="205105"/>
                </a:lnTo>
                <a:lnTo>
                  <a:pt x="399287" y="48577"/>
                </a:lnTo>
                <a:lnTo>
                  <a:pt x="395491" y="29601"/>
                </a:lnTo>
                <a:lnTo>
                  <a:pt x="393733" y="26987"/>
                </a:lnTo>
                <a:close/>
              </a:path>
              <a:path w="469900" h="388620">
                <a:moveTo>
                  <a:pt x="393826" y="269875"/>
                </a:moveTo>
                <a:lnTo>
                  <a:pt x="80899" y="269875"/>
                </a:lnTo>
                <a:lnTo>
                  <a:pt x="75564" y="275272"/>
                </a:lnTo>
                <a:lnTo>
                  <a:pt x="70103" y="280670"/>
                </a:lnTo>
                <a:lnTo>
                  <a:pt x="10795" y="350837"/>
                </a:lnTo>
                <a:lnTo>
                  <a:pt x="5333" y="356235"/>
                </a:lnTo>
                <a:lnTo>
                  <a:pt x="0" y="361632"/>
                </a:lnTo>
                <a:lnTo>
                  <a:pt x="0" y="383222"/>
                </a:lnTo>
                <a:lnTo>
                  <a:pt x="10795" y="388620"/>
                </a:lnTo>
                <a:lnTo>
                  <a:pt x="464057" y="388620"/>
                </a:lnTo>
                <a:lnTo>
                  <a:pt x="469391" y="383222"/>
                </a:lnTo>
                <a:lnTo>
                  <a:pt x="469391" y="356235"/>
                </a:lnTo>
                <a:lnTo>
                  <a:pt x="464057" y="350837"/>
                </a:lnTo>
                <a:lnTo>
                  <a:pt x="404622" y="280670"/>
                </a:lnTo>
                <a:lnTo>
                  <a:pt x="399287" y="275272"/>
                </a:lnTo>
                <a:lnTo>
                  <a:pt x="393826" y="269875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21595" y="5169408"/>
            <a:ext cx="254635" cy="256540"/>
          </a:xfrm>
          <a:custGeom>
            <a:avLst/>
            <a:gdLst/>
            <a:ahLst/>
            <a:cxnLst/>
            <a:rect l="l" t="t" r="r" b="b"/>
            <a:pathLst>
              <a:path w="254634" h="256539">
                <a:moveTo>
                  <a:pt x="127253" y="0"/>
                </a:moveTo>
                <a:lnTo>
                  <a:pt x="77741" y="10054"/>
                </a:lnTo>
                <a:lnTo>
                  <a:pt x="37290" y="37480"/>
                </a:lnTo>
                <a:lnTo>
                  <a:pt x="10007" y="78170"/>
                </a:lnTo>
                <a:lnTo>
                  <a:pt x="0" y="128016"/>
                </a:lnTo>
                <a:lnTo>
                  <a:pt x="10007" y="177861"/>
                </a:lnTo>
                <a:lnTo>
                  <a:pt x="37290" y="218551"/>
                </a:lnTo>
                <a:lnTo>
                  <a:pt x="77741" y="245977"/>
                </a:lnTo>
                <a:lnTo>
                  <a:pt x="127253" y="256032"/>
                </a:lnTo>
                <a:lnTo>
                  <a:pt x="176766" y="245977"/>
                </a:lnTo>
                <a:lnTo>
                  <a:pt x="217217" y="218551"/>
                </a:lnTo>
                <a:lnTo>
                  <a:pt x="244500" y="177861"/>
                </a:lnTo>
                <a:lnTo>
                  <a:pt x="254507" y="128016"/>
                </a:lnTo>
                <a:lnTo>
                  <a:pt x="244500" y="78170"/>
                </a:lnTo>
                <a:lnTo>
                  <a:pt x="217217" y="37480"/>
                </a:lnTo>
                <a:lnTo>
                  <a:pt x="176766" y="10054"/>
                </a:lnTo>
                <a:lnTo>
                  <a:pt x="127253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634728" y="5449823"/>
            <a:ext cx="426720" cy="856615"/>
          </a:xfrm>
          <a:custGeom>
            <a:avLst/>
            <a:gdLst/>
            <a:ahLst/>
            <a:cxnLst/>
            <a:rect l="l" t="t" r="r" b="b"/>
            <a:pathLst>
              <a:path w="426720" h="856614">
                <a:moveTo>
                  <a:pt x="346075" y="0"/>
                </a:moveTo>
                <a:lnTo>
                  <a:pt x="80645" y="0"/>
                </a:lnTo>
                <a:lnTo>
                  <a:pt x="50041" y="6578"/>
                </a:lnTo>
                <a:lnTo>
                  <a:pt x="24320" y="24241"/>
                </a:lnTo>
                <a:lnTo>
                  <a:pt x="6600" y="49881"/>
                </a:lnTo>
                <a:lnTo>
                  <a:pt x="0" y="80390"/>
                </a:lnTo>
                <a:lnTo>
                  <a:pt x="0" y="440067"/>
                </a:lnTo>
                <a:lnTo>
                  <a:pt x="6600" y="470608"/>
                </a:lnTo>
                <a:lnTo>
                  <a:pt x="24320" y="496268"/>
                </a:lnTo>
                <a:lnTo>
                  <a:pt x="50041" y="513941"/>
                </a:lnTo>
                <a:lnTo>
                  <a:pt x="80645" y="520522"/>
                </a:lnTo>
                <a:lnTo>
                  <a:pt x="80645" y="776046"/>
                </a:lnTo>
                <a:lnTo>
                  <a:pt x="86490" y="806579"/>
                </a:lnTo>
                <a:lnTo>
                  <a:pt x="102552" y="832235"/>
                </a:lnTo>
                <a:lnTo>
                  <a:pt x="126615" y="849907"/>
                </a:lnTo>
                <a:lnTo>
                  <a:pt x="156464" y="856488"/>
                </a:lnTo>
                <a:lnTo>
                  <a:pt x="270255" y="856488"/>
                </a:lnTo>
                <a:lnTo>
                  <a:pt x="300104" y="849907"/>
                </a:lnTo>
                <a:lnTo>
                  <a:pt x="324167" y="832235"/>
                </a:lnTo>
                <a:lnTo>
                  <a:pt x="340229" y="806579"/>
                </a:lnTo>
                <a:lnTo>
                  <a:pt x="346075" y="776046"/>
                </a:lnTo>
                <a:lnTo>
                  <a:pt x="346075" y="520522"/>
                </a:lnTo>
                <a:lnTo>
                  <a:pt x="376678" y="513941"/>
                </a:lnTo>
                <a:lnTo>
                  <a:pt x="402399" y="496268"/>
                </a:lnTo>
                <a:lnTo>
                  <a:pt x="420119" y="470608"/>
                </a:lnTo>
                <a:lnTo>
                  <a:pt x="426720" y="440067"/>
                </a:lnTo>
                <a:lnTo>
                  <a:pt x="426720" y="80390"/>
                </a:lnTo>
                <a:lnTo>
                  <a:pt x="420119" y="49881"/>
                </a:lnTo>
                <a:lnTo>
                  <a:pt x="402399" y="24241"/>
                </a:lnTo>
                <a:lnTo>
                  <a:pt x="376678" y="6578"/>
                </a:lnTo>
                <a:lnTo>
                  <a:pt x="346075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0" y="5576315"/>
            <a:ext cx="469900" cy="388620"/>
          </a:xfrm>
          <a:custGeom>
            <a:avLst/>
            <a:gdLst/>
            <a:ahLst/>
            <a:cxnLst/>
            <a:rect l="l" t="t" r="r" b="b"/>
            <a:pathLst>
              <a:path w="469900" h="388620">
                <a:moveTo>
                  <a:pt x="350647" y="0"/>
                </a:moveTo>
                <a:lnTo>
                  <a:pt x="118745" y="0"/>
                </a:lnTo>
                <a:lnTo>
                  <a:pt x="99732" y="3795"/>
                </a:lnTo>
                <a:lnTo>
                  <a:pt x="84280" y="14168"/>
                </a:lnTo>
                <a:lnTo>
                  <a:pt x="73900" y="29601"/>
                </a:lnTo>
                <a:lnTo>
                  <a:pt x="70103" y="48577"/>
                </a:lnTo>
                <a:lnTo>
                  <a:pt x="70103" y="205105"/>
                </a:lnTo>
                <a:lnTo>
                  <a:pt x="73900" y="224080"/>
                </a:lnTo>
                <a:lnTo>
                  <a:pt x="84280" y="239514"/>
                </a:lnTo>
                <a:lnTo>
                  <a:pt x="99732" y="249887"/>
                </a:lnTo>
                <a:lnTo>
                  <a:pt x="118745" y="253682"/>
                </a:lnTo>
                <a:lnTo>
                  <a:pt x="350647" y="253682"/>
                </a:lnTo>
                <a:lnTo>
                  <a:pt x="369659" y="249887"/>
                </a:lnTo>
                <a:lnTo>
                  <a:pt x="385111" y="239514"/>
                </a:lnTo>
                <a:lnTo>
                  <a:pt x="393733" y="226695"/>
                </a:lnTo>
                <a:lnTo>
                  <a:pt x="118745" y="226695"/>
                </a:lnTo>
                <a:lnTo>
                  <a:pt x="111650" y="224839"/>
                </a:lnTo>
                <a:lnTo>
                  <a:pt x="106568" y="219948"/>
                </a:lnTo>
                <a:lnTo>
                  <a:pt x="103510" y="213032"/>
                </a:lnTo>
                <a:lnTo>
                  <a:pt x="102489" y="205105"/>
                </a:lnTo>
                <a:lnTo>
                  <a:pt x="102489" y="48577"/>
                </a:lnTo>
                <a:lnTo>
                  <a:pt x="103510" y="38372"/>
                </a:lnTo>
                <a:lnTo>
                  <a:pt x="106568" y="31710"/>
                </a:lnTo>
                <a:lnTo>
                  <a:pt x="111650" y="28083"/>
                </a:lnTo>
                <a:lnTo>
                  <a:pt x="118745" y="26987"/>
                </a:lnTo>
                <a:lnTo>
                  <a:pt x="393733" y="26987"/>
                </a:lnTo>
                <a:lnTo>
                  <a:pt x="385111" y="14168"/>
                </a:lnTo>
                <a:lnTo>
                  <a:pt x="369659" y="3795"/>
                </a:lnTo>
                <a:lnTo>
                  <a:pt x="350647" y="0"/>
                </a:lnTo>
                <a:close/>
              </a:path>
              <a:path w="469900" h="388620">
                <a:moveTo>
                  <a:pt x="393733" y="26987"/>
                </a:moveTo>
                <a:lnTo>
                  <a:pt x="350647" y="26987"/>
                </a:lnTo>
                <a:lnTo>
                  <a:pt x="358574" y="28083"/>
                </a:lnTo>
                <a:lnTo>
                  <a:pt x="365490" y="31710"/>
                </a:lnTo>
                <a:lnTo>
                  <a:pt x="370381" y="38372"/>
                </a:lnTo>
                <a:lnTo>
                  <a:pt x="372236" y="48577"/>
                </a:lnTo>
                <a:lnTo>
                  <a:pt x="372236" y="205105"/>
                </a:lnTo>
                <a:lnTo>
                  <a:pt x="370381" y="213032"/>
                </a:lnTo>
                <a:lnTo>
                  <a:pt x="365490" y="219948"/>
                </a:lnTo>
                <a:lnTo>
                  <a:pt x="358574" y="224839"/>
                </a:lnTo>
                <a:lnTo>
                  <a:pt x="350647" y="226695"/>
                </a:lnTo>
                <a:lnTo>
                  <a:pt x="393733" y="226695"/>
                </a:lnTo>
                <a:lnTo>
                  <a:pt x="395491" y="224080"/>
                </a:lnTo>
                <a:lnTo>
                  <a:pt x="399288" y="205105"/>
                </a:lnTo>
                <a:lnTo>
                  <a:pt x="399288" y="48577"/>
                </a:lnTo>
                <a:lnTo>
                  <a:pt x="395491" y="29601"/>
                </a:lnTo>
                <a:lnTo>
                  <a:pt x="393733" y="26987"/>
                </a:lnTo>
                <a:close/>
              </a:path>
              <a:path w="469900" h="388620">
                <a:moveTo>
                  <a:pt x="393826" y="269875"/>
                </a:moveTo>
                <a:lnTo>
                  <a:pt x="80899" y="269875"/>
                </a:lnTo>
                <a:lnTo>
                  <a:pt x="75565" y="275272"/>
                </a:lnTo>
                <a:lnTo>
                  <a:pt x="70103" y="280670"/>
                </a:lnTo>
                <a:lnTo>
                  <a:pt x="10795" y="350837"/>
                </a:lnTo>
                <a:lnTo>
                  <a:pt x="5333" y="356235"/>
                </a:lnTo>
                <a:lnTo>
                  <a:pt x="0" y="361632"/>
                </a:lnTo>
                <a:lnTo>
                  <a:pt x="0" y="383222"/>
                </a:lnTo>
                <a:lnTo>
                  <a:pt x="10795" y="388620"/>
                </a:lnTo>
                <a:lnTo>
                  <a:pt x="464057" y="388620"/>
                </a:lnTo>
                <a:lnTo>
                  <a:pt x="469392" y="383222"/>
                </a:lnTo>
                <a:lnTo>
                  <a:pt x="469392" y="356235"/>
                </a:lnTo>
                <a:lnTo>
                  <a:pt x="464057" y="350837"/>
                </a:lnTo>
                <a:lnTo>
                  <a:pt x="404622" y="280670"/>
                </a:lnTo>
                <a:lnTo>
                  <a:pt x="399288" y="275272"/>
                </a:lnTo>
                <a:lnTo>
                  <a:pt x="393826" y="269875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20611" y="2435351"/>
            <a:ext cx="1094740" cy="1092835"/>
          </a:xfrm>
          <a:custGeom>
            <a:avLst/>
            <a:gdLst/>
            <a:ahLst/>
            <a:cxnLst/>
            <a:rect l="l" t="t" r="r" b="b"/>
            <a:pathLst>
              <a:path w="1094740" h="1092835">
                <a:moveTo>
                  <a:pt x="547115" y="0"/>
                </a:moveTo>
                <a:lnTo>
                  <a:pt x="499913" y="2005"/>
                </a:lnTo>
                <a:lnTo>
                  <a:pt x="453824" y="7912"/>
                </a:lnTo>
                <a:lnTo>
                  <a:pt x="409014" y="17556"/>
                </a:lnTo>
                <a:lnTo>
                  <a:pt x="365646" y="30774"/>
                </a:lnTo>
                <a:lnTo>
                  <a:pt x="323886" y="47401"/>
                </a:lnTo>
                <a:lnTo>
                  <a:pt x="283897" y="67274"/>
                </a:lnTo>
                <a:lnTo>
                  <a:pt x="245844" y="90228"/>
                </a:lnTo>
                <a:lnTo>
                  <a:pt x="209890" y="116100"/>
                </a:lnTo>
                <a:lnTo>
                  <a:pt x="176202" y="144725"/>
                </a:lnTo>
                <a:lnTo>
                  <a:pt x="144941" y="175941"/>
                </a:lnTo>
                <a:lnTo>
                  <a:pt x="116274" y="209581"/>
                </a:lnTo>
                <a:lnTo>
                  <a:pt x="90364" y="245484"/>
                </a:lnTo>
                <a:lnTo>
                  <a:pt x="67376" y="283484"/>
                </a:lnTo>
                <a:lnTo>
                  <a:pt x="47473" y="323418"/>
                </a:lnTo>
                <a:lnTo>
                  <a:pt x="30821" y="365121"/>
                </a:lnTo>
                <a:lnTo>
                  <a:pt x="17583" y="408431"/>
                </a:lnTo>
                <a:lnTo>
                  <a:pt x="7924" y="453182"/>
                </a:lnTo>
                <a:lnTo>
                  <a:pt x="2008" y="499211"/>
                </a:lnTo>
                <a:lnTo>
                  <a:pt x="0" y="546353"/>
                </a:lnTo>
                <a:lnTo>
                  <a:pt x="2008" y="593496"/>
                </a:lnTo>
                <a:lnTo>
                  <a:pt x="7924" y="639525"/>
                </a:lnTo>
                <a:lnTo>
                  <a:pt x="17583" y="684276"/>
                </a:lnTo>
                <a:lnTo>
                  <a:pt x="30821" y="727586"/>
                </a:lnTo>
                <a:lnTo>
                  <a:pt x="47473" y="769289"/>
                </a:lnTo>
                <a:lnTo>
                  <a:pt x="67376" y="809223"/>
                </a:lnTo>
                <a:lnTo>
                  <a:pt x="90364" y="847223"/>
                </a:lnTo>
                <a:lnTo>
                  <a:pt x="116274" y="883126"/>
                </a:lnTo>
                <a:lnTo>
                  <a:pt x="144941" y="916766"/>
                </a:lnTo>
                <a:lnTo>
                  <a:pt x="176202" y="947982"/>
                </a:lnTo>
                <a:lnTo>
                  <a:pt x="209890" y="976607"/>
                </a:lnTo>
                <a:lnTo>
                  <a:pt x="245844" y="1002479"/>
                </a:lnTo>
                <a:lnTo>
                  <a:pt x="283897" y="1025433"/>
                </a:lnTo>
                <a:lnTo>
                  <a:pt x="323886" y="1045306"/>
                </a:lnTo>
                <a:lnTo>
                  <a:pt x="365646" y="1061933"/>
                </a:lnTo>
                <a:lnTo>
                  <a:pt x="409014" y="1075151"/>
                </a:lnTo>
                <a:lnTo>
                  <a:pt x="453824" y="1084795"/>
                </a:lnTo>
                <a:lnTo>
                  <a:pt x="499913" y="1090702"/>
                </a:lnTo>
                <a:lnTo>
                  <a:pt x="547115" y="1092708"/>
                </a:lnTo>
                <a:lnTo>
                  <a:pt x="594318" y="1090702"/>
                </a:lnTo>
                <a:lnTo>
                  <a:pt x="640407" y="1084795"/>
                </a:lnTo>
                <a:lnTo>
                  <a:pt x="685217" y="1075151"/>
                </a:lnTo>
                <a:lnTo>
                  <a:pt x="728585" y="1061933"/>
                </a:lnTo>
                <a:lnTo>
                  <a:pt x="770345" y="1045306"/>
                </a:lnTo>
                <a:lnTo>
                  <a:pt x="810334" y="1025433"/>
                </a:lnTo>
                <a:lnTo>
                  <a:pt x="848387" y="1002479"/>
                </a:lnTo>
                <a:lnTo>
                  <a:pt x="884341" y="976607"/>
                </a:lnTo>
                <a:lnTo>
                  <a:pt x="918029" y="947982"/>
                </a:lnTo>
                <a:lnTo>
                  <a:pt x="949290" y="916766"/>
                </a:lnTo>
                <a:lnTo>
                  <a:pt x="977957" y="883126"/>
                </a:lnTo>
                <a:lnTo>
                  <a:pt x="1003867" y="847223"/>
                </a:lnTo>
                <a:lnTo>
                  <a:pt x="1026855" y="809223"/>
                </a:lnTo>
                <a:lnTo>
                  <a:pt x="1046758" y="769289"/>
                </a:lnTo>
                <a:lnTo>
                  <a:pt x="1063410" y="727586"/>
                </a:lnTo>
                <a:lnTo>
                  <a:pt x="1076648" y="684276"/>
                </a:lnTo>
                <a:lnTo>
                  <a:pt x="1086307" y="639525"/>
                </a:lnTo>
                <a:lnTo>
                  <a:pt x="1092223" y="593496"/>
                </a:lnTo>
                <a:lnTo>
                  <a:pt x="1094232" y="546353"/>
                </a:lnTo>
                <a:lnTo>
                  <a:pt x="1092223" y="499211"/>
                </a:lnTo>
                <a:lnTo>
                  <a:pt x="1086307" y="453182"/>
                </a:lnTo>
                <a:lnTo>
                  <a:pt x="1076648" y="408431"/>
                </a:lnTo>
                <a:lnTo>
                  <a:pt x="1063410" y="365121"/>
                </a:lnTo>
                <a:lnTo>
                  <a:pt x="1046758" y="323418"/>
                </a:lnTo>
                <a:lnTo>
                  <a:pt x="1026855" y="283484"/>
                </a:lnTo>
                <a:lnTo>
                  <a:pt x="1003867" y="245484"/>
                </a:lnTo>
                <a:lnTo>
                  <a:pt x="977957" y="209581"/>
                </a:lnTo>
                <a:lnTo>
                  <a:pt x="949290" y="175941"/>
                </a:lnTo>
                <a:lnTo>
                  <a:pt x="918029" y="144725"/>
                </a:lnTo>
                <a:lnTo>
                  <a:pt x="884341" y="116100"/>
                </a:lnTo>
                <a:lnTo>
                  <a:pt x="848387" y="90228"/>
                </a:lnTo>
                <a:lnTo>
                  <a:pt x="810334" y="67274"/>
                </a:lnTo>
                <a:lnTo>
                  <a:pt x="770345" y="47401"/>
                </a:lnTo>
                <a:lnTo>
                  <a:pt x="728585" y="30774"/>
                </a:lnTo>
                <a:lnTo>
                  <a:pt x="685217" y="17556"/>
                </a:lnTo>
                <a:lnTo>
                  <a:pt x="640407" y="7912"/>
                </a:lnTo>
                <a:lnTo>
                  <a:pt x="594318" y="2005"/>
                </a:lnTo>
                <a:lnTo>
                  <a:pt x="5471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11111" y="2519172"/>
            <a:ext cx="713740" cy="530860"/>
          </a:xfrm>
          <a:custGeom>
            <a:avLst/>
            <a:gdLst/>
            <a:ahLst/>
            <a:cxnLst/>
            <a:rect l="l" t="t" r="r" b="b"/>
            <a:pathLst>
              <a:path w="713740" h="530860">
                <a:moveTo>
                  <a:pt x="323088" y="471424"/>
                </a:moveTo>
                <a:lnTo>
                  <a:pt x="323088" y="475361"/>
                </a:lnTo>
                <a:lnTo>
                  <a:pt x="319151" y="479298"/>
                </a:lnTo>
                <a:lnTo>
                  <a:pt x="299466" y="487172"/>
                </a:lnTo>
                <a:lnTo>
                  <a:pt x="370459" y="526414"/>
                </a:lnTo>
                <a:lnTo>
                  <a:pt x="374396" y="530351"/>
                </a:lnTo>
                <a:lnTo>
                  <a:pt x="386207" y="530351"/>
                </a:lnTo>
                <a:lnTo>
                  <a:pt x="394081" y="522477"/>
                </a:lnTo>
                <a:lnTo>
                  <a:pt x="394081" y="498982"/>
                </a:lnTo>
                <a:lnTo>
                  <a:pt x="370459" y="498982"/>
                </a:lnTo>
                <a:lnTo>
                  <a:pt x="323088" y="471424"/>
                </a:lnTo>
                <a:close/>
              </a:path>
              <a:path w="713740" h="530860">
                <a:moveTo>
                  <a:pt x="77856" y="216026"/>
                </a:moveTo>
                <a:lnTo>
                  <a:pt x="23622" y="216026"/>
                </a:lnTo>
                <a:lnTo>
                  <a:pt x="370459" y="412495"/>
                </a:lnTo>
                <a:lnTo>
                  <a:pt x="370459" y="498982"/>
                </a:lnTo>
                <a:lnTo>
                  <a:pt x="394081" y="498982"/>
                </a:lnTo>
                <a:lnTo>
                  <a:pt x="394081" y="392811"/>
                </a:lnTo>
                <a:lnTo>
                  <a:pt x="390144" y="392811"/>
                </a:lnTo>
                <a:lnTo>
                  <a:pt x="77856" y="216026"/>
                </a:lnTo>
                <a:close/>
              </a:path>
              <a:path w="713740" h="530860">
                <a:moveTo>
                  <a:pt x="307340" y="388874"/>
                </a:moveTo>
                <a:lnTo>
                  <a:pt x="303403" y="392811"/>
                </a:lnTo>
                <a:lnTo>
                  <a:pt x="279781" y="408558"/>
                </a:lnTo>
                <a:lnTo>
                  <a:pt x="275844" y="408558"/>
                </a:lnTo>
                <a:lnTo>
                  <a:pt x="275844" y="483235"/>
                </a:lnTo>
                <a:lnTo>
                  <a:pt x="279781" y="487172"/>
                </a:lnTo>
                <a:lnTo>
                  <a:pt x="287655" y="487172"/>
                </a:lnTo>
                <a:lnTo>
                  <a:pt x="315214" y="471424"/>
                </a:lnTo>
                <a:lnTo>
                  <a:pt x="319151" y="467487"/>
                </a:lnTo>
                <a:lnTo>
                  <a:pt x="319151" y="463550"/>
                </a:lnTo>
                <a:lnTo>
                  <a:pt x="291592" y="463550"/>
                </a:lnTo>
                <a:lnTo>
                  <a:pt x="291592" y="416432"/>
                </a:lnTo>
                <a:lnTo>
                  <a:pt x="315214" y="404622"/>
                </a:lnTo>
                <a:lnTo>
                  <a:pt x="319151" y="404622"/>
                </a:lnTo>
                <a:lnTo>
                  <a:pt x="319151" y="396748"/>
                </a:lnTo>
                <a:lnTo>
                  <a:pt x="315214" y="392811"/>
                </a:lnTo>
                <a:lnTo>
                  <a:pt x="307340" y="388874"/>
                </a:lnTo>
                <a:close/>
              </a:path>
              <a:path w="713740" h="530860">
                <a:moveTo>
                  <a:pt x="713232" y="196468"/>
                </a:moveTo>
                <a:lnTo>
                  <a:pt x="398018" y="381126"/>
                </a:lnTo>
                <a:lnTo>
                  <a:pt x="405892" y="384937"/>
                </a:lnTo>
                <a:lnTo>
                  <a:pt x="409829" y="392811"/>
                </a:lnTo>
                <a:lnTo>
                  <a:pt x="409829" y="483235"/>
                </a:lnTo>
                <a:lnTo>
                  <a:pt x="701421" y="318262"/>
                </a:lnTo>
                <a:lnTo>
                  <a:pt x="709295" y="314325"/>
                </a:lnTo>
                <a:lnTo>
                  <a:pt x="713232" y="306450"/>
                </a:lnTo>
                <a:lnTo>
                  <a:pt x="713232" y="196468"/>
                </a:lnTo>
                <a:close/>
              </a:path>
              <a:path w="713740" h="530860">
                <a:moveTo>
                  <a:pt x="86741" y="337819"/>
                </a:moveTo>
                <a:lnTo>
                  <a:pt x="86741" y="341756"/>
                </a:lnTo>
                <a:lnTo>
                  <a:pt x="82804" y="341756"/>
                </a:lnTo>
                <a:lnTo>
                  <a:pt x="82804" y="345693"/>
                </a:lnTo>
                <a:lnTo>
                  <a:pt x="66929" y="353567"/>
                </a:lnTo>
                <a:lnTo>
                  <a:pt x="264033" y="467487"/>
                </a:lnTo>
                <a:lnTo>
                  <a:pt x="264033" y="440054"/>
                </a:lnTo>
                <a:lnTo>
                  <a:pt x="86741" y="337819"/>
                </a:lnTo>
                <a:close/>
              </a:path>
              <a:path w="713740" h="530860">
                <a:moveTo>
                  <a:pt x="315214" y="455675"/>
                </a:moveTo>
                <a:lnTo>
                  <a:pt x="307340" y="455675"/>
                </a:lnTo>
                <a:lnTo>
                  <a:pt x="303403" y="459613"/>
                </a:lnTo>
                <a:lnTo>
                  <a:pt x="291592" y="463550"/>
                </a:lnTo>
                <a:lnTo>
                  <a:pt x="319151" y="463550"/>
                </a:lnTo>
                <a:lnTo>
                  <a:pt x="315214" y="459613"/>
                </a:lnTo>
                <a:lnTo>
                  <a:pt x="315214" y="455675"/>
                </a:lnTo>
                <a:close/>
              </a:path>
              <a:path w="713740" h="530860">
                <a:moveTo>
                  <a:pt x="141859" y="314325"/>
                </a:moveTo>
                <a:lnTo>
                  <a:pt x="133985" y="314325"/>
                </a:lnTo>
                <a:lnTo>
                  <a:pt x="133985" y="333882"/>
                </a:lnTo>
                <a:lnTo>
                  <a:pt x="137922" y="341756"/>
                </a:lnTo>
                <a:lnTo>
                  <a:pt x="141859" y="341756"/>
                </a:lnTo>
                <a:lnTo>
                  <a:pt x="228600" y="392811"/>
                </a:lnTo>
                <a:lnTo>
                  <a:pt x="240411" y="392811"/>
                </a:lnTo>
                <a:lnTo>
                  <a:pt x="240411" y="373252"/>
                </a:lnTo>
                <a:lnTo>
                  <a:pt x="232537" y="365378"/>
                </a:lnTo>
                <a:lnTo>
                  <a:pt x="141859" y="314325"/>
                </a:lnTo>
                <a:close/>
              </a:path>
              <a:path w="713740" h="530860">
                <a:moveTo>
                  <a:pt x="394081" y="0"/>
                </a:moveTo>
                <a:lnTo>
                  <a:pt x="378333" y="0"/>
                </a:lnTo>
                <a:lnTo>
                  <a:pt x="374396" y="3937"/>
                </a:lnTo>
                <a:lnTo>
                  <a:pt x="55118" y="188594"/>
                </a:lnTo>
                <a:lnTo>
                  <a:pt x="382270" y="373252"/>
                </a:lnTo>
                <a:lnTo>
                  <a:pt x="705358" y="180720"/>
                </a:lnTo>
                <a:lnTo>
                  <a:pt x="701421" y="180720"/>
                </a:lnTo>
                <a:lnTo>
                  <a:pt x="398018" y="3937"/>
                </a:lnTo>
                <a:lnTo>
                  <a:pt x="394081" y="0"/>
                </a:lnTo>
                <a:close/>
              </a:path>
              <a:path w="713740" h="530860">
                <a:moveTo>
                  <a:pt x="70866" y="255397"/>
                </a:moveTo>
                <a:lnTo>
                  <a:pt x="66929" y="259333"/>
                </a:lnTo>
                <a:lnTo>
                  <a:pt x="39370" y="274954"/>
                </a:lnTo>
                <a:lnTo>
                  <a:pt x="35433" y="282828"/>
                </a:lnTo>
                <a:lnTo>
                  <a:pt x="35433" y="341756"/>
                </a:lnTo>
                <a:lnTo>
                  <a:pt x="39370" y="349630"/>
                </a:lnTo>
                <a:lnTo>
                  <a:pt x="43307" y="353567"/>
                </a:lnTo>
                <a:lnTo>
                  <a:pt x="51181" y="353567"/>
                </a:lnTo>
                <a:lnTo>
                  <a:pt x="78867" y="337819"/>
                </a:lnTo>
                <a:lnTo>
                  <a:pt x="82804" y="333882"/>
                </a:lnTo>
                <a:lnTo>
                  <a:pt x="82804" y="329945"/>
                </a:lnTo>
                <a:lnTo>
                  <a:pt x="55118" y="329945"/>
                </a:lnTo>
                <a:lnTo>
                  <a:pt x="55118" y="282828"/>
                </a:lnTo>
                <a:lnTo>
                  <a:pt x="78867" y="271017"/>
                </a:lnTo>
                <a:lnTo>
                  <a:pt x="82804" y="271017"/>
                </a:lnTo>
                <a:lnTo>
                  <a:pt x="82804" y="263270"/>
                </a:lnTo>
                <a:lnTo>
                  <a:pt x="78867" y="259333"/>
                </a:lnTo>
                <a:lnTo>
                  <a:pt x="70866" y="255397"/>
                </a:lnTo>
                <a:close/>
              </a:path>
              <a:path w="713740" h="530860">
                <a:moveTo>
                  <a:pt x="23622" y="184657"/>
                </a:moveTo>
                <a:lnTo>
                  <a:pt x="7874" y="184657"/>
                </a:lnTo>
                <a:lnTo>
                  <a:pt x="0" y="188594"/>
                </a:lnTo>
                <a:lnTo>
                  <a:pt x="0" y="318262"/>
                </a:lnTo>
                <a:lnTo>
                  <a:pt x="11811" y="326008"/>
                </a:lnTo>
                <a:lnTo>
                  <a:pt x="27559" y="333882"/>
                </a:lnTo>
                <a:lnTo>
                  <a:pt x="27559" y="306450"/>
                </a:lnTo>
                <a:lnTo>
                  <a:pt x="23622" y="302513"/>
                </a:lnTo>
                <a:lnTo>
                  <a:pt x="23622" y="216026"/>
                </a:lnTo>
                <a:lnTo>
                  <a:pt x="77856" y="216026"/>
                </a:lnTo>
                <a:lnTo>
                  <a:pt x="43307" y="196468"/>
                </a:lnTo>
                <a:lnTo>
                  <a:pt x="23622" y="184657"/>
                </a:lnTo>
                <a:close/>
              </a:path>
              <a:path w="713740" h="530860">
                <a:moveTo>
                  <a:pt x="78867" y="322199"/>
                </a:moveTo>
                <a:lnTo>
                  <a:pt x="70866" y="322199"/>
                </a:lnTo>
                <a:lnTo>
                  <a:pt x="66929" y="326008"/>
                </a:lnTo>
                <a:lnTo>
                  <a:pt x="55118" y="329945"/>
                </a:lnTo>
                <a:lnTo>
                  <a:pt x="82804" y="329945"/>
                </a:lnTo>
                <a:lnTo>
                  <a:pt x="78867" y="326008"/>
                </a:lnTo>
                <a:lnTo>
                  <a:pt x="78867" y="322199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695947" y="3062731"/>
            <a:ext cx="542925" cy="337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" algn="ctr">
              <a:lnSpc>
                <a:spcPts val="1210"/>
              </a:lnSpc>
              <a:spcBef>
                <a:spcPts val="130"/>
              </a:spcBef>
            </a:pPr>
            <a:r>
              <a:rPr sz="1050" spc="-130" dirty="0">
                <a:solidFill>
                  <a:srgbClr val="001F50"/>
                </a:solidFill>
                <a:latin typeface="Arial Black"/>
                <a:cs typeface="Arial Black"/>
              </a:rPr>
              <a:t>VPN</a:t>
            </a:r>
            <a:endParaRPr sz="1050">
              <a:latin typeface="Arial Black"/>
              <a:cs typeface="Arial Black"/>
            </a:endParaRPr>
          </a:p>
          <a:p>
            <a:pPr algn="ctr">
              <a:lnSpc>
                <a:spcPts val="1210"/>
              </a:lnSpc>
            </a:pPr>
            <a:r>
              <a:rPr sz="1050" spc="-145" dirty="0">
                <a:solidFill>
                  <a:srgbClr val="001F50"/>
                </a:solidFill>
                <a:latin typeface="Arial Black"/>
                <a:cs typeface="Arial Black"/>
              </a:rPr>
              <a:t>Ga</a:t>
            </a:r>
            <a:r>
              <a:rPr sz="1050" spc="-114" dirty="0">
                <a:solidFill>
                  <a:srgbClr val="001F50"/>
                </a:solidFill>
                <a:latin typeface="Arial Black"/>
                <a:cs typeface="Arial Black"/>
              </a:rPr>
              <a:t>t</a:t>
            </a:r>
            <a:r>
              <a:rPr sz="1050" spc="-155" dirty="0">
                <a:solidFill>
                  <a:srgbClr val="001F50"/>
                </a:solidFill>
                <a:latin typeface="Arial Black"/>
                <a:cs typeface="Arial Black"/>
              </a:rPr>
              <a:t>eway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090661" y="6369202"/>
            <a:ext cx="1793239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270" dirty="0">
                <a:solidFill>
                  <a:srgbClr val="0053A6"/>
                </a:solidFill>
                <a:latin typeface="Arial Black"/>
                <a:cs typeface="Arial Black"/>
              </a:rPr>
              <a:t>Remote</a:t>
            </a:r>
            <a:r>
              <a:rPr sz="1950" spc="-160" dirty="0">
                <a:solidFill>
                  <a:srgbClr val="0053A6"/>
                </a:solidFill>
                <a:latin typeface="Arial Black"/>
                <a:cs typeface="Arial Black"/>
              </a:rPr>
              <a:t> </a:t>
            </a:r>
            <a:r>
              <a:rPr sz="1950" spc="-280" dirty="0">
                <a:solidFill>
                  <a:srgbClr val="0053A6"/>
                </a:solidFill>
                <a:latin typeface="Arial Black"/>
                <a:cs typeface="Arial Black"/>
              </a:rPr>
              <a:t>workers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131564" y="5353811"/>
            <a:ext cx="822960" cy="504825"/>
          </a:xfrm>
          <a:custGeom>
            <a:avLst/>
            <a:gdLst/>
            <a:ahLst/>
            <a:cxnLst/>
            <a:rect l="l" t="t" r="r" b="b"/>
            <a:pathLst>
              <a:path w="822960" h="504825">
                <a:moveTo>
                  <a:pt x="766572" y="0"/>
                </a:moveTo>
                <a:lnTo>
                  <a:pt x="668909" y="0"/>
                </a:lnTo>
                <a:lnTo>
                  <a:pt x="646596" y="3899"/>
                </a:lnTo>
                <a:lnTo>
                  <a:pt x="628713" y="14525"/>
                </a:lnTo>
                <a:lnTo>
                  <a:pt x="616831" y="30271"/>
                </a:lnTo>
                <a:lnTo>
                  <a:pt x="612521" y="49529"/>
                </a:lnTo>
                <a:lnTo>
                  <a:pt x="612521" y="453148"/>
                </a:lnTo>
                <a:lnTo>
                  <a:pt x="616831" y="472704"/>
                </a:lnTo>
                <a:lnTo>
                  <a:pt x="628713" y="489054"/>
                </a:lnTo>
                <a:lnTo>
                  <a:pt x="646596" y="500276"/>
                </a:lnTo>
                <a:lnTo>
                  <a:pt x="668909" y="504444"/>
                </a:lnTo>
                <a:lnTo>
                  <a:pt x="766572" y="504444"/>
                </a:lnTo>
                <a:lnTo>
                  <a:pt x="788080" y="500276"/>
                </a:lnTo>
                <a:lnTo>
                  <a:pt x="806053" y="489054"/>
                </a:lnTo>
                <a:lnTo>
                  <a:pt x="818382" y="472704"/>
                </a:lnTo>
                <a:lnTo>
                  <a:pt x="822960" y="453148"/>
                </a:lnTo>
                <a:lnTo>
                  <a:pt x="822960" y="384746"/>
                </a:lnTo>
                <a:lnTo>
                  <a:pt x="717803" y="384746"/>
                </a:lnTo>
                <a:lnTo>
                  <a:pt x="707022" y="382661"/>
                </a:lnTo>
                <a:lnTo>
                  <a:pt x="698039" y="377048"/>
                </a:lnTo>
                <a:lnTo>
                  <a:pt x="691890" y="368871"/>
                </a:lnTo>
                <a:lnTo>
                  <a:pt x="689610" y="359092"/>
                </a:lnTo>
                <a:lnTo>
                  <a:pt x="691890" y="349581"/>
                </a:lnTo>
                <a:lnTo>
                  <a:pt x="698039" y="341993"/>
                </a:lnTo>
                <a:lnTo>
                  <a:pt x="707022" y="336970"/>
                </a:lnTo>
                <a:lnTo>
                  <a:pt x="717803" y="335153"/>
                </a:lnTo>
                <a:lnTo>
                  <a:pt x="822960" y="335153"/>
                </a:lnTo>
                <a:lnTo>
                  <a:pt x="822960" y="136778"/>
                </a:lnTo>
                <a:lnTo>
                  <a:pt x="667003" y="136778"/>
                </a:lnTo>
                <a:lnTo>
                  <a:pt x="667003" y="119760"/>
                </a:lnTo>
                <a:lnTo>
                  <a:pt x="822960" y="119760"/>
                </a:lnTo>
                <a:lnTo>
                  <a:pt x="822960" y="85471"/>
                </a:lnTo>
                <a:lnTo>
                  <a:pt x="667003" y="85471"/>
                </a:lnTo>
                <a:lnTo>
                  <a:pt x="667003" y="68453"/>
                </a:lnTo>
                <a:lnTo>
                  <a:pt x="822960" y="68453"/>
                </a:lnTo>
                <a:lnTo>
                  <a:pt x="822960" y="49529"/>
                </a:lnTo>
                <a:lnTo>
                  <a:pt x="818382" y="30271"/>
                </a:lnTo>
                <a:lnTo>
                  <a:pt x="806053" y="14525"/>
                </a:lnTo>
                <a:lnTo>
                  <a:pt x="788080" y="3899"/>
                </a:lnTo>
                <a:lnTo>
                  <a:pt x="766572" y="0"/>
                </a:lnTo>
                <a:close/>
              </a:path>
              <a:path w="822960" h="504825">
                <a:moveTo>
                  <a:pt x="822960" y="335153"/>
                </a:moveTo>
                <a:lnTo>
                  <a:pt x="717803" y="335153"/>
                </a:lnTo>
                <a:lnTo>
                  <a:pt x="728233" y="336970"/>
                </a:lnTo>
                <a:lnTo>
                  <a:pt x="736568" y="341993"/>
                </a:lnTo>
                <a:lnTo>
                  <a:pt x="742092" y="349581"/>
                </a:lnTo>
                <a:lnTo>
                  <a:pt x="744093" y="359092"/>
                </a:lnTo>
                <a:lnTo>
                  <a:pt x="742092" y="368871"/>
                </a:lnTo>
                <a:lnTo>
                  <a:pt x="736568" y="377048"/>
                </a:lnTo>
                <a:lnTo>
                  <a:pt x="728233" y="382661"/>
                </a:lnTo>
                <a:lnTo>
                  <a:pt x="717803" y="384746"/>
                </a:lnTo>
                <a:lnTo>
                  <a:pt x="822960" y="384746"/>
                </a:lnTo>
                <a:lnTo>
                  <a:pt x="822960" y="335153"/>
                </a:lnTo>
                <a:close/>
              </a:path>
              <a:path w="822960" h="504825">
                <a:moveTo>
                  <a:pt x="822960" y="119760"/>
                </a:moveTo>
                <a:lnTo>
                  <a:pt x="766572" y="119760"/>
                </a:lnTo>
                <a:lnTo>
                  <a:pt x="766572" y="136778"/>
                </a:lnTo>
                <a:lnTo>
                  <a:pt x="822960" y="136778"/>
                </a:lnTo>
                <a:lnTo>
                  <a:pt x="822960" y="119760"/>
                </a:lnTo>
                <a:close/>
              </a:path>
              <a:path w="822960" h="504825">
                <a:moveTo>
                  <a:pt x="822960" y="68453"/>
                </a:moveTo>
                <a:lnTo>
                  <a:pt x="766572" y="68453"/>
                </a:lnTo>
                <a:lnTo>
                  <a:pt x="766572" y="85471"/>
                </a:lnTo>
                <a:lnTo>
                  <a:pt x="822960" y="85471"/>
                </a:lnTo>
                <a:lnTo>
                  <a:pt x="822960" y="68453"/>
                </a:lnTo>
                <a:close/>
              </a:path>
              <a:path w="822960" h="504825">
                <a:moveTo>
                  <a:pt x="360807" y="408685"/>
                </a:moveTo>
                <a:lnTo>
                  <a:pt x="208534" y="408685"/>
                </a:lnTo>
                <a:lnTo>
                  <a:pt x="208534" y="439458"/>
                </a:lnTo>
                <a:lnTo>
                  <a:pt x="204850" y="442887"/>
                </a:lnTo>
                <a:lnTo>
                  <a:pt x="201040" y="444588"/>
                </a:lnTo>
                <a:lnTo>
                  <a:pt x="105156" y="458279"/>
                </a:lnTo>
                <a:lnTo>
                  <a:pt x="101473" y="459981"/>
                </a:lnTo>
                <a:lnTo>
                  <a:pt x="97662" y="463397"/>
                </a:lnTo>
                <a:lnTo>
                  <a:pt x="97662" y="490766"/>
                </a:lnTo>
                <a:lnTo>
                  <a:pt x="99568" y="494182"/>
                </a:lnTo>
                <a:lnTo>
                  <a:pt x="471550" y="494182"/>
                </a:lnTo>
                <a:lnTo>
                  <a:pt x="473456" y="490766"/>
                </a:lnTo>
                <a:lnTo>
                  <a:pt x="473456" y="463397"/>
                </a:lnTo>
                <a:lnTo>
                  <a:pt x="471550" y="459981"/>
                </a:lnTo>
                <a:lnTo>
                  <a:pt x="465963" y="458279"/>
                </a:lnTo>
                <a:lnTo>
                  <a:pt x="368300" y="444588"/>
                </a:lnTo>
                <a:lnTo>
                  <a:pt x="364489" y="442887"/>
                </a:lnTo>
                <a:lnTo>
                  <a:pt x="360807" y="439458"/>
                </a:lnTo>
                <a:lnTo>
                  <a:pt x="360807" y="408685"/>
                </a:lnTo>
                <a:close/>
              </a:path>
              <a:path w="822960" h="504825">
                <a:moveTo>
                  <a:pt x="539241" y="46228"/>
                </a:moveTo>
                <a:lnTo>
                  <a:pt x="32003" y="46228"/>
                </a:lnTo>
                <a:lnTo>
                  <a:pt x="19823" y="48591"/>
                </a:lnTo>
                <a:lnTo>
                  <a:pt x="9620" y="54943"/>
                </a:lnTo>
                <a:lnTo>
                  <a:pt x="2607" y="64176"/>
                </a:lnTo>
                <a:lnTo>
                  <a:pt x="0" y="75184"/>
                </a:lnTo>
                <a:lnTo>
                  <a:pt x="0" y="379615"/>
                </a:lnTo>
                <a:lnTo>
                  <a:pt x="2607" y="390651"/>
                </a:lnTo>
                <a:lnTo>
                  <a:pt x="9620" y="399922"/>
                </a:lnTo>
                <a:lnTo>
                  <a:pt x="19823" y="406308"/>
                </a:lnTo>
                <a:lnTo>
                  <a:pt x="32003" y="408685"/>
                </a:lnTo>
                <a:lnTo>
                  <a:pt x="539241" y="408685"/>
                </a:lnTo>
                <a:lnTo>
                  <a:pt x="551368" y="406308"/>
                </a:lnTo>
                <a:lnTo>
                  <a:pt x="561578" y="399922"/>
                </a:lnTo>
                <a:lnTo>
                  <a:pt x="568620" y="390651"/>
                </a:lnTo>
                <a:lnTo>
                  <a:pt x="571246" y="379615"/>
                </a:lnTo>
                <a:lnTo>
                  <a:pt x="571246" y="357390"/>
                </a:lnTo>
                <a:lnTo>
                  <a:pt x="32003" y="357390"/>
                </a:lnTo>
                <a:lnTo>
                  <a:pt x="32003" y="75184"/>
                </a:lnTo>
                <a:lnTo>
                  <a:pt x="571246" y="75184"/>
                </a:lnTo>
                <a:lnTo>
                  <a:pt x="568620" y="64176"/>
                </a:lnTo>
                <a:lnTo>
                  <a:pt x="561578" y="54943"/>
                </a:lnTo>
                <a:lnTo>
                  <a:pt x="551368" y="48591"/>
                </a:lnTo>
                <a:lnTo>
                  <a:pt x="539241" y="46228"/>
                </a:lnTo>
                <a:close/>
              </a:path>
              <a:path w="822960" h="504825">
                <a:moveTo>
                  <a:pt x="571246" y="75184"/>
                </a:moveTo>
                <a:lnTo>
                  <a:pt x="539241" y="75184"/>
                </a:lnTo>
                <a:lnTo>
                  <a:pt x="539241" y="357390"/>
                </a:lnTo>
                <a:lnTo>
                  <a:pt x="571246" y="357390"/>
                </a:lnTo>
                <a:lnTo>
                  <a:pt x="571246" y="751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34611" y="6050279"/>
            <a:ext cx="822960" cy="504825"/>
          </a:xfrm>
          <a:custGeom>
            <a:avLst/>
            <a:gdLst/>
            <a:ahLst/>
            <a:cxnLst/>
            <a:rect l="l" t="t" r="r" b="b"/>
            <a:pathLst>
              <a:path w="822960" h="504825">
                <a:moveTo>
                  <a:pt x="766572" y="0"/>
                </a:moveTo>
                <a:lnTo>
                  <a:pt x="668909" y="0"/>
                </a:lnTo>
                <a:lnTo>
                  <a:pt x="646596" y="3900"/>
                </a:lnTo>
                <a:lnTo>
                  <a:pt x="628713" y="14533"/>
                </a:lnTo>
                <a:lnTo>
                  <a:pt x="616831" y="30298"/>
                </a:lnTo>
                <a:lnTo>
                  <a:pt x="612521" y="49593"/>
                </a:lnTo>
                <a:lnTo>
                  <a:pt x="612521" y="453148"/>
                </a:lnTo>
                <a:lnTo>
                  <a:pt x="616831" y="472704"/>
                </a:lnTo>
                <a:lnTo>
                  <a:pt x="628713" y="489054"/>
                </a:lnTo>
                <a:lnTo>
                  <a:pt x="646596" y="500276"/>
                </a:lnTo>
                <a:lnTo>
                  <a:pt x="668909" y="504444"/>
                </a:lnTo>
                <a:lnTo>
                  <a:pt x="766572" y="504444"/>
                </a:lnTo>
                <a:lnTo>
                  <a:pt x="788080" y="500276"/>
                </a:lnTo>
                <a:lnTo>
                  <a:pt x="806053" y="489054"/>
                </a:lnTo>
                <a:lnTo>
                  <a:pt x="818382" y="472704"/>
                </a:lnTo>
                <a:lnTo>
                  <a:pt x="822960" y="453148"/>
                </a:lnTo>
                <a:lnTo>
                  <a:pt x="822960" y="384746"/>
                </a:lnTo>
                <a:lnTo>
                  <a:pt x="717803" y="384746"/>
                </a:lnTo>
                <a:lnTo>
                  <a:pt x="707022" y="382661"/>
                </a:lnTo>
                <a:lnTo>
                  <a:pt x="698039" y="377048"/>
                </a:lnTo>
                <a:lnTo>
                  <a:pt x="691890" y="368871"/>
                </a:lnTo>
                <a:lnTo>
                  <a:pt x="689610" y="359092"/>
                </a:lnTo>
                <a:lnTo>
                  <a:pt x="691890" y="349581"/>
                </a:lnTo>
                <a:lnTo>
                  <a:pt x="698039" y="341993"/>
                </a:lnTo>
                <a:lnTo>
                  <a:pt x="707022" y="336970"/>
                </a:lnTo>
                <a:lnTo>
                  <a:pt x="717803" y="335153"/>
                </a:lnTo>
                <a:lnTo>
                  <a:pt x="822960" y="335153"/>
                </a:lnTo>
                <a:lnTo>
                  <a:pt x="822960" y="136791"/>
                </a:lnTo>
                <a:lnTo>
                  <a:pt x="667003" y="136791"/>
                </a:lnTo>
                <a:lnTo>
                  <a:pt x="667003" y="119697"/>
                </a:lnTo>
                <a:lnTo>
                  <a:pt x="822960" y="119697"/>
                </a:lnTo>
                <a:lnTo>
                  <a:pt x="822960" y="85496"/>
                </a:lnTo>
                <a:lnTo>
                  <a:pt x="667003" y="85496"/>
                </a:lnTo>
                <a:lnTo>
                  <a:pt x="667003" y="68402"/>
                </a:lnTo>
                <a:lnTo>
                  <a:pt x="822960" y="68402"/>
                </a:lnTo>
                <a:lnTo>
                  <a:pt x="822960" y="49593"/>
                </a:lnTo>
                <a:lnTo>
                  <a:pt x="818382" y="30298"/>
                </a:lnTo>
                <a:lnTo>
                  <a:pt x="806053" y="14533"/>
                </a:lnTo>
                <a:lnTo>
                  <a:pt x="788080" y="3900"/>
                </a:lnTo>
                <a:lnTo>
                  <a:pt x="766572" y="0"/>
                </a:lnTo>
                <a:close/>
              </a:path>
              <a:path w="822960" h="504825">
                <a:moveTo>
                  <a:pt x="822960" y="335153"/>
                </a:moveTo>
                <a:lnTo>
                  <a:pt x="717803" y="335153"/>
                </a:lnTo>
                <a:lnTo>
                  <a:pt x="728233" y="336970"/>
                </a:lnTo>
                <a:lnTo>
                  <a:pt x="736568" y="341993"/>
                </a:lnTo>
                <a:lnTo>
                  <a:pt x="742092" y="349581"/>
                </a:lnTo>
                <a:lnTo>
                  <a:pt x="744092" y="359092"/>
                </a:lnTo>
                <a:lnTo>
                  <a:pt x="742092" y="368871"/>
                </a:lnTo>
                <a:lnTo>
                  <a:pt x="736568" y="377048"/>
                </a:lnTo>
                <a:lnTo>
                  <a:pt x="728233" y="382661"/>
                </a:lnTo>
                <a:lnTo>
                  <a:pt x="717803" y="384746"/>
                </a:lnTo>
                <a:lnTo>
                  <a:pt x="822960" y="384746"/>
                </a:lnTo>
                <a:lnTo>
                  <a:pt x="822960" y="335153"/>
                </a:lnTo>
                <a:close/>
              </a:path>
              <a:path w="822960" h="504825">
                <a:moveTo>
                  <a:pt x="822960" y="119697"/>
                </a:moveTo>
                <a:lnTo>
                  <a:pt x="766572" y="119697"/>
                </a:lnTo>
                <a:lnTo>
                  <a:pt x="766572" y="136791"/>
                </a:lnTo>
                <a:lnTo>
                  <a:pt x="822960" y="136791"/>
                </a:lnTo>
                <a:lnTo>
                  <a:pt x="822960" y="119697"/>
                </a:lnTo>
                <a:close/>
              </a:path>
              <a:path w="822960" h="504825">
                <a:moveTo>
                  <a:pt x="822960" y="68402"/>
                </a:moveTo>
                <a:lnTo>
                  <a:pt x="766572" y="68402"/>
                </a:lnTo>
                <a:lnTo>
                  <a:pt x="766572" y="85496"/>
                </a:lnTo>
                <a:lnTo>
                  <a:pt x="822960" y="85496"/>
                </a:lnTo>
                <a:lnTo>
                  <a:pt x="822960" y="68402"/>
                </a:lnTo>
                <a:close/>
              </a:path>
              <a:path w="822960" h="504825">
                <a:moveTo>
                  <a:pt x="360807" y="408686"/>
                </a:moveTo>
                <a:lnTo>
                  <a:pt x="208534" y="408686"/>
                </a:lnTo>
                <a:lnTo>
                  <a:pt x="208534" y="439458"/>
                </a:lnTo>
                <a:lnTo>
                  <a:pt x="204850" y="442887"/>
                </a:lnTo>
                <a:lnTo>
                  <a:pt x="201040" y="444588"/>
                </a:lnTo>
                <a:lnTo>
                  <a:pt x="105155" y="458279"/>
                </a:lnTo>
                <a:lnTo>
                  <a:pt x="101473" y="459981"/>
                </a:lnTo>
                <a:lnTo>
                  <a:pt x="97662" y="463397"/>
                </a:lnTo>
                <a:lnTo>
                  <a:pt x="97662" y="490766"/>
                </a:lnTo>
                <a:lnTo>
                  <a:pt x="99567" y="494182"/>
                </a:lnTo>
                <a:lnTo>
                  <a:pt x="471550" y="494182"/>
                </a:lnTo>
                <a:lnTo>
                  <a:pt x="473455" y="490766"/>
                </a:lnTo>
                <a:lnTo>
                  <a:pt x="473455" y="463397"/>
                </a:lnTo>
                <a:lnTo>
                  <a:pt x="471550" y="459981"/>
                </a:lnTo>
                <a:lnTo>
                  <a:pt x="465963" y="458279"/>
                </a:lnTo>
                <a:lnTo>
                  <a:pt x="368300" y="444588"/>
                </a:lnTo>
                <a:lnTo>
                  <a:pt x="364489" y="442887"/>
                </a:lnTo>
                <a:lnTo>
                  <a:pt x="360807" y="439458"/>
                </a:lnTo>
                <a:lnTo>
                  <a:pt x="360807" y="408686"/>
                </a:lnTo>
                <a:close/>
              </a:path>
              <a:path w="822960" h="504825">
                <a:moveTo>
                  <a:pt x="539241" y="46164"/>
                </a:moveTo>
                <a:lnTo>
                  <a:pt x="32003" y="46164"/>
                </a:lnTo>
                <a:lnTo>
                  <a:pt x="19823" y="48543"/>
                </a:lnTo>
                <a:lnTo>
                  <a:pt x="9620" y="54932"/>
                </a:lnTo>
                <a:lnTo>
                  <a:pt x="2607" y="64204"/>
                </a:lnTo>
                <a:lnTo>
                  <a:pt x="0" y="75234"/>
                </a:lnTo>
                <a:lnTo>
                  <a:pt x="0" y="379615"/>
                </a:lnTo>
                <a:lnTo>
                  <a:pt x="2607" y="390651"/>
                </a:lnTo>
                <a:lnTo>
                  <a:pt x="9620" y="399923"/>
                </a:lnTo>
                <a:lnTo>
                  <a:pt x="19823" y="406308"/>
                </a:lnTo>
                <a:lnTo>
                  <a:pt x="32003" y="408686"/>
                </a:lnTo>
                <a:lnTo>
                  <a:pt x="539241" y="408686"/>
                </a:lnTo>
                <a:lnTo>
                  <a:pt x="551368" y="406308"/>
                </a:lnTo>
                <a:lnTo>
                  <a:pt x="561578" y="399923"/>
                </a:lnTo>
                <a:lnTo>
                  <a:pt x="568620" y="390651"/>
                </a:lnTo>
                <a:lnTo>
                  <a:pt x="571246" y="379615"/>
                </a:lnTo>
                <a:lnTo>
                  <a:pt x="571246" y="357390"/>
                </a:lnTo>
                <a:lnTo>
                  <a:pt x="32003" y="357390"/>
                </a:lnTo>
                <a:lnTo>
                  <a:pt x="32003" y="75234"/>
                </a:lnTo>
                <a:lnTo>
                  <a:pt x="571246" y="75234"/>
                </a:lnTo>
                <a:lnTo>
                  <a:pt x="568620" y="64204"/>
                </a:lnTo>
                <a:lnTo>
                  <a:pt x="561578" y="54932"/>
                </a:lnTo>
                <a:lnTo>
                  <a:pt x="551368" y="48543"/>
                </a:lnTo>
                <a:lnTo>
                  <a:pt x="539241" y="46164"/>
                </a:lnTo>
                <a:close/>
              </a:path>
              <a:path w="822960" h="504825">
                <a:moveTo>
                  <a:pt x="571246" y="75234"/>
                </a:moveTo>
                <a:lnTo>
                  <a:pt x="539241" y="75234"/>
                </a:lnTo>
                <a:lnTo>
                  <a:pt x="539241" y="357390"/>
                </a:lnTo>
                <a:lnTo>
                  <a:pt x="571246" y="357390"/>
                </a:lnTo>
                <a:lnTo>
                  <a:pt x="571246" y="75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368300" y="165861"/>
            <a:ext cx="5234305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/>
              <a:t>Point-to-Site VPNs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2504" y="2822446"/>
            <a:ext cx="5193792" cy="3925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031" y="2865120"/>
            <a:ext cx="1783080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747" y="2846832"/>
            <a:ext cx="5099685" cy="3831590"/>
          </a:xfrm>
          <a:custGeom>
            <a:avLst/>
            <a:gdLst/>
            <a:ahLst/>
            <a:cxnLst/>
            <a:rect l="l" t="t" r="r" b="b"/>
            <a:pathLst>
              <a:path w="5099685" h="3831590">
                <a:moveTo>
                  <a:pt x="0" y="3831336"/>
                </a:moveTo>
                <a:lnTo>
                  <a:pt x="5099304" y="3831336"/>
                </a:lnTo>
                <a:lnTo>
                  <a:pt x="5099304" y="0"/>
                </a:lnTo>
                <a:lnTo>
                  <a:pt x="0" y="0"/>
                </a:lnTo>
                <a:lnTo>
                  <a:pt x="0" y="3831336"/>
                </a:lnTo>
                <a:close/>
              </a:path>
            </a:pathLst>
          </a:custGeom>
          <a:solidFill>
            <a:srgbClr val="331A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747" y="2846832"/>
            <a:ext cx="5099685" cy="3831590"/>
          </a:xfrm>
          <a:custGeom>
            <a:avLst/>
            <a:gdLst/>
            <a:ahLst/>
            <a:cxnLst/>
            <a:rect l="l" t="t" r="r" b="b"/>
            <a:pathLst>
              <a:path w="5099685" h="3831590">
                <a:moveTo>
                  <a:pt x="0" y="3831336"/>
                </a:moveTo>
                <a:lnTo>
                  <a:pt x="5099304" y="3831336"/>
                </a:lnTo>
                <a:lnTo>
                  <a:pt x="5099304" y="0"/>
                </a:lnTo>
                <a:lnTo>
                  <a:pt x="0" y="0"/>
                </a:lnTo>
                <a:lnTo>
                  <a:pt x="0" y="3831336"/>
                </a:lnTo>
                <a:close/>
              </a:path>
            </a:pathLst>
          </a:custGeom>
          <a:ln w="9144">
            <a:solidFill>
              <a:srgbClr val="4320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5660" y="2941066"/>
            <a:ext cx="14255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215" dirty="0">
                <a:solidFill>
                  <a:srgbClr val="FFFFFF"/>
                </a:solidFill>
                <a:latin typeface="Arial Black"/>
                <a:cs typeface="Arial Black"/>
              </a:rPr>
              <a:t>On-premises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2751" y="3494532"/>
            <a:ext cx="4272280" cy="1275715"/>
          </a:xfrm>
          <a:custGeom>
            <a:avLst/>
            <a:gdLst/>
            <a:ahLst/>
            <a:cxnLst/>
            <a:rect l="l" t="t" r="r" b="b"/>
            <a:pathLst>
              <a:path w="4272280" h="1275714">
                <a:moveTo>
                  <a:pt x="4190238" y="0"/>
                </a:moveTo>
                <a:lnTo>
                  <a:pt x="81470" y="0"/>
                </a:lnTo>
                <a:lnTo>
                  <a:pt x="49758" y="6399"/>
                </a:lnTo>
                <a:lnTo>
                  <a:pt x="23861" y="23860"/>
                </a:lnTo>
                <a:lnTo>
                  <a:pt x="6402" y="49774"/>
                </a:lnTo>
                <a:lnTo>
                  <a:pt x="0" y="81533"/>
                </a:lnTo>
                <a:lnTo>
                  <a:pt x="0" y="1194053"/>
                </a:lnTo>
                <a:lnTo>
                  <a:pt x="6402" y="1225813"/>
                </a:lnTo>
                <a:lnTo>
                  <a:pt x="23861" y="1251727"/>
                </a:lnTo>
                <a:lnTo>
                  <a:pt x="49758" y="1269188"/>
                </a:lnTo>
                <a:lnTo>
                  <a:pt x="81470" y="1275587"/>
                </a:lnTo>
                <a:lnTo>
                  <a:pt x="4190238" y="1275587"/>
                </a:lnTo>
                <a:lnTo>
                  <a:pt x="4221997" y="1269188"/>
                </a:lnTo>
                <a:lnTo>
                  <a:pt x="4247911" y="1251727"/>
                </a:lnTo>
                <a:lnTo>
                  <a:pt x="4265372" y="1225813"/>
                </a:lnTo>
                <a:lnTo>
                  <a:pt x="4271772" y="1194053"/>
                </a:lnTo>
                <a:lnTo>
                  <a:pt x="4271772" y="81533"/>
                </a:lnTo>
                <a:lnTo>
                  <a:pt x="4265372" y="49774"/>
                </a:lnTo>
                <a:lnTo>
                  <a:pt x="4247911" y="23860"/>
                </a:lnTo>
                <a:lnTo>
                  <a:pt x="4221997" y="6399"/>
                </a:lnTo>
                <a:lnTo>
                  <a:pt x="4190238" y="0"/>
                </a:lnTo>
                <a:close/>
              </a:path>
            </a:pathLst>
          </a:custGeom>
          <a:solidFill>
            <a:srgbClr val="AFB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0661" y="4787645"/>
            <a:ext cx="2047239" cy="1641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285" dirty="0">
                <a:solidFill>
                  <a:srgbClr val="FFFFFF"/>
                </a:solidFill>
                <a:latin typeface="Arial Black"/>
                <a:cs typeface="Arial Black"/>
              </a:rPr>
              <a:t>Your</a:t>
            </a:r>
            <a:r>
              <a:rPr sz="19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254" dirty="0">
                <a:solidFill>
                  <a:srgbClr val="FFFFFF"/>
                </a:solidFill>
                <a:latin typeface="Arial Black"/>
                <a:cs typeface="Arial Black"/>
              </a:rPr>
              <a:t>datacenter</a:t>
            </a:r>
            <a:endParaRPr sz="19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Times New Roman"/>
              <a:cs typeface="Times New Roman"/>
            </a:endParaRPr>
          </a:p>
          <a:p>
            <a:pPr marL="34925" marR="5080">
              <a:lnSpc>
                <a:spcPct val="90500"/>
              </a:lnSpc>
            </a:pPr>
            <a:r>
              <a:rPr sz="1950" spc="-210" dirty="0">
                <a:solidFill>
                  <a:srgbClr val="FFFFFF"/>
                </a:solidFill>
                <a:latin typeface="Arial Black"/>
                <a:cs typeface="Arial Black"/>
              </a:rPr>
              <a:t>Individual  </a:t>
            </a:r>
            <a:r>
              <a:rPr sz="1950" spc="-245" dirty="0">
                <a:solidFill>
                  <a:srgbClr val="FFFFFF"/>
                </a:solidFill>
                <a:latin typeface="Arial Black"/>
                <a:cs typeface="Arial Black"/>
              </a:rPr>
              <a:t>computers </a:t>
            </a:r>
            <a:r>
              <a:rPr sz="1950" spc="-195" dirty="0">
                <a:solidFill>
                  <a:srgbClr val="FFFFFF"/>
                </a:solidFill>
                <a:latin typeface="Arial Black"/>
                <a:cs typeface="Arial Black"/>
              </a:rPr>
              <a:t>behind  </a:t>
            </a:r>
            <a:r>
              <a:rPr sz="1950" spc="-225" dirty="0">
                <a:solidFill>
                  <a:srgbClr val="FFFFFF"/>
                </a:solidFill>
                <a:latin typeface="Arial Black"/>
                <a:cs typeface="Arial Black"/>
              </a:rPr>
              <a:t>corporate</a:t>
            </a:r>
            <a:r>
              <a:rPr sz="19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240" dirty="0">
                <a:solidFill>
                  <a:srgbClr val="FFFFFF"/>
                </a:solidFill>
                <a:latin typeface="Arial Black"/>
                <a:cs typeface="Arial Black"/>
              </a:rPr>
              <a:t>firewall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8763" y="4343400"/>
            <a:ext cx="775970" cy="335280"/>
          </a:xfrm>
          <a:custGeom>
            <a:avLst/>
            <a:gdLst/>
            <a:ahLst/>
            <a:cxnLst/>
            <a:rect l="l" t="t" r="r" b="b"/>
            <a:pathLst>
              <a:path w="775969" h="335279">
                <a:moveTo>
                  <a:pt x="737997" y="0"/>
                </a:moveTo>
                <a:lnTo>
                  <a:pt x="37668" y="0"/>
                </a:lnTo>
                <a:lnTo>
                  <a:pt x="23006" y="2964"/>
                </a:lnTo>
                <a:lnTo>
                  <a:pt x="11033" y="11049"/>
                </a:lnTo>
                <a:lnTo>
                  <a:pt x="2960" y="23038"/>
                </a:lnTo>
                <a:lnTo>
                  <a:pt x="0" y="37718"/>
                </a:lnTo>
                <a:lnTo>
                  <a:pt x="0" y="297561"/>
                </a:lnTo>
                <a:lnTo>
                  <a:pt x="2960" y="312241"/>
                </a:lnTo>
                <a:lnTo>
                  <a:pt x="11033" y="324231"/>
                </a:lnTo>
                <a:lnTo>
                  <a:pt x="23006" y="332315"/>
                </a:lnTo>
                <a:lnTo>
                  <a:pt x="37668" y="335280"/>
                </a:lnTo>
                <a:lnTo>
                  <a:pt x="737997" y="335280"/>
                </a:lnTo>
                <a:lnTo>
                  <a:pt x="752677" y="332315"/>
                </a:lnTo>
                <a:lnTo>
                  <a:pt x="764667" y="324231"/>
                </a:lnTo>
                <a:lnTo>
                  <a:pt x="772751" y="312241"/>
                </a:lnTo>
                <a:lnTo>
                  <a:pt x="775716" y="297561"/>
                </a:lnTo>
                <a:lnTo>
                  <a:pt x="775716" y="37718"/>
                </a:lnTo>
                <a:lnTo>
                  <a:pt x="772751" y="23038"/>
                </a:lnTo>
                <a:lnTo>
                  <a:pt x="764667" y="11049"/>
                </a:lnTo>
                <a:lnTo>
                  <a:pt x="752677" y="2964"/>
                </a:lnTo>
                <a:lnTo>
                  <a:pt x="73799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8763" y="4343400"/>
            <a:ext cx="775716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8763" y="3965447"/>
            <a:ext cx="775970" cy="334010"/>
          </a:xfrm>
          <a:custGeom>
            <a:avLst/>
            <a:gdLst/>
            <a:ahLst/>
            <a:cxnLst/>
            <a:rect l="l" t="t" r="r" b="b"/>
            <a:pathLst>
              <a:path w="775969" h="334010">
                <a:moveTo>
                  <a:pt x="738251" y="0"/>
                </a:moveTo>
                <a:lnTo>
                  <a:pt x="37490" y="0"/>
                </a:lnTo>
                <a:lnTo>
                  <a:pt x="22899" y="2942"/>
                </a:lnTo>
                <a:lnTo>
                  <a:pt x="10982" y="10969"/>
                </a:lnTo>
                <a:lnTo>
                  <a:pt x="2946" y="22877"/>
                </a:lnTo>
                <a:lnTo>
                  <a:pt x="0" y="37464"/>
                </a:lnTo>
                <a:lnTo>
                  <a:pt x="0" y="296290"/>
                </a:lnTo>
                <a:lnTo>
                  <a:pt x="2946" y="310878"/>
                </a:lnTo>
                <a:lnTo>
                  <a:pt x="10982" y="322786"/>
                </a:lnTo>
                <a:lnTo>
                  <a:pt x="22899" y="330813"/>
                </a:lnTo>
                <a:lnTo>
                  <a:pt x="37490" y="333756"/>
                </a:lnTo>
                <a:lnTo>
                  <a:pt x="738251" y="333756"/>
                </a:lnTo>
                <a:lnTo>
                  <a:pt x="752838" y="330813"/>
                </a:lnTo>
                <a:lnTo>
                  <a:pt x="764746" y="322786"/>
                </a:lnTo>
                <a:lnTo>
                  <a:pt x="772773" y="310878"/>
                </a:lnTo>
                <a:lnTo>
                  <a:pt x="775716" y="296290"/>
                </a:lnTo>
                <a:lnTo>
                  <a:pt x="775716" y="37464"/>
                </a:lnTo>
                <a:lnTo>
                  <a:pt x="772773" y="22877"/>
                </a:lnTo>
                <a:lnTo>
                  <a:pt x="764746" y="10969"/>
                </a:lnTo>
                <a:lnTo>
                  <a:pt x="752838" y="2942"/>
                </a:lnTo>
                <a:lnTo>
                  <a:pt x="73825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8763" y="3965447"/>
            <a:ext cx="775716" cy="333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763" y="3585971"/>
            <a:ext cx="775970" cy="335280"/>
          </a:xfrm>
          <a:custGeom>
            <a:avLst/>
            <a:gdLst/>
            <a:ahLst/>
            <a:cxnLst/>
            <a:rect l="l" t="t" r="r" b="b"/>
            <a:pathLst>
              <a:path w="775969" h="335279">
                <a:moveTo>
                  <a:pt x="737997" y="0"/>
                </a:moveTo>
                <a:lnTo>
                  <a:pt x="37668" y="0"/>
                </a:lnTo>
                <a:lnTo>
                  <a:pt x="23006" y="2964"/>
                </a:lnTo>
                <a:lnTo>
                  <a:pt x="11033" y="11049"/>
                </a:lnTo>
                <a:lnTo>
                  <a:pt x="2960" y="23038"/>
                </a:lnTo>
                <a:lnTo>
                  <a:pt x="0" y="37718"/>
                </a:lnTo>
                <a:lnTo>
                  <a:pt x="0" y="297560"/>
                </a:lnTo>
                <a:lnTo>
                  <a:pt x="2960" y="312241"/>
                </a:lnTo>
                <a:lnTo>
                  <a:pt x="11033" y="324230"/>
                </a:lnTo>
                <a:lnTo>
                  <a:pt x="23006" y="332315"/>
                </a:lnTo>
                <a:lnTo>
                  <a:pt x="37668" y="335279"/>
                </a:lnTo>
                <a:lnTo>
                  <a:pt x="737997" y="335279"/>
                </a:lnTo>
                <a:lnTo>
                  <a:pt x="752677" y="332315"/>
                </a:lnTo>
                <a:lnTo>
                  <a:pt x="764667" y="324230"/>
                </a:lnTo>
                <a:lnTo>
                  <a:pt x="772751" y="312241"/>
                </a:lnTo>
                <a:lnTo>
                  <a:pt x="775716" y="297560"/>
                </a:lnTo>
                <a:lnTo>
                  <a:pt x="775716" y="37718"/>
                </a:lnTo>
                <a:lnTo>
                  <a:pt x="772751" y="23038"/>
                </a:lnTo>
                <a:lnTo>
                  <a:pt x="764667" y="11049"/>
                </a:lnTo>
                <a:lnTo>
                  <a:pt x="752677" y="2964"/>
                </a:lnTo>
                <a:lnTo>
                  <a:pt x="73799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763" y="3585971"/>
            <a:ext cx="775716" cy="335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03247" y="4343400"/>
            <a:ext cx="775970" cy="335280"/>
          </a:xfrm>
          <a:custGeom>
            <a:avLst/>
            <a:gdLst/>
            <a:ahLst/>
            <a:cxnLst/>
            <a:rect l="l" t="t" r="r" b="b"/>
            <a:pathLst>
              <a:path w="775969" h="335279">
                <a:moveTo>
                  <a:pt x="737997" y="0"/>
                </a:moveTo>
                <a:lnTo>
                  <a:pt x="37719" y="0"/>
                </a:lnTo>
                <a:lnTo>
                  <a:pt x="23038" y="2964"/>
                </a:lnTo>
                <a:lnTo>
                  <a:pt x="11048" y="11049"/>
                </a:lnTo>
                <a:lnTo>
                  <a:pt x="2964" y="23038"/>
                </a:lnTo>
                <a:lnTo>
                  <a:pt x="0" y="37718"/>
                </a:lnTo>
                <a:lnTo>
                  <a:pt x="0" y="297561"/>
                </a:lnTo>
                <a:lnTo>
                  <a:pt x="2964" y="312241"/>
                </a:lnTo>
                <a:lnTo>
                  <a:pt x="11048" y="324231"/>
                </a:lnTo>
                <a:lnTo>
                  <a:pt x="23038" y="332315"/>
                </a:lnTo>
                <a:lnTo>
                  <a:pt x="37719" y="335280"/>
                </a:lnTo>
                <a:lnTo>
                  <a:pt x="737997" y="335280"/>
                </a:lnTo>
                <a:lnTo>
                  <a:pt x="752677" y="332315"/>
                </a:lnTo>
                <a:lnTo>
                  <a:pt x="764666" y="324231"/>
                </a:lnTo>
                <a:lnTo>
                  <a:pt x="772751" y="312241"/>
                </a:lnTo>
                <a:lnTo>
                  <a:pt x="775716" y="297561"/>
                </a:lnTo>
                <a:lnTo>
                  <a:pt x="775716" y="37718"/>
                </a:lnTo>
                <a:lnTo>
                  <a:pt x="772751" y="23038"/>
                </a:lnTo>
                <a:lnTo>
                  <a:pt x="764666" y="11049"/>
                </a:lnTo>
                <a:lnTo>
                  <a:pt x="752677" y="2964"/>
                </a:lnTo>
                <a:lnTo>
                  <a:pt x="73799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3247" y="4343400"/>
            <a:ext cx="775716" cy="335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3247" y="3965447"/>
            <a:ext cx="775970" cy="334010"/>
          </a:xfrm>
          <a:custGeom>
            <a:avLst/>
            <a:gdLst/>
            <a:ahLst/>
            <a:cxnLst/>
            <a:rect l="l" t="t" r="r" b="b"/>
            <a:pathLst>
              <a:path w="775969" h="334010">
                <a:moveTo>
                  <a:pt x="738251" y="0"/>
                </a:moveTo>
                <a:lnTo>
                  <a:pt x="37465" y="0"/>
                </a:lnTo>
                <a:lnTo>
                  <a:pt x="22877" y="2942"/>
                </a:lnTo>
                <a:lnTo>
                  <a:pt x="10969" y="10969"/>
                </a:lnTo>
                <a:lnTo>
                  <a:pt x="2942" y="22877"/>
                </a:lnTo>
                <a:lnTo>
                  <a:pt x="0" y="37464"/>
                </a:lnTo>
                <a:lnTo>
                  <a:pt x="0" y="296290"/>
                </a:lnTo>
                <a:lnTo>
                  <a:pt x="2942" y="310878"/>
                </a:lnTo>
                <a:lnTo>
                  <a:pt x="10969" y="322786"/>
                </a:lnTo>
                <a:lnTo>
                  <a:pt x="22877" y="330813"/>
                </a:lnTo>
                <a:lnTo>
                  <a:pt x="37465" y="333756"/>
                </a:lnTo>
                <a:lnTo>
                  <a:pt x="738251" y="333756"/>
                </a:lnTo>
                <a:lnTo>
                  <a:pt x="752838" y="330813"/>
                </a:lnTo>
                <a:lnTo>
                  <a:pt x="764746" y="322786"/>
                </a:lnTo>
                <a:lnTo>
                  <a:pt x="772773" y="310878"/>
                </a:lnTo>
                <a:lnTo>
                  <a:pt x="775716" y="296290"/>
                </a:lnTo>
                <a:lnTo>
                  <a:pt x="775716" y="37464"/>
                </a:lnTo>
                <a:lnTo>
                  <a:pt x="772773" y="22877"/>
                </a:lnTo>
                <a:lnTo>
                  <a:pt x="764746" y="10969"/>
                </a:lnTo>
                <a:lnTo>
                  <a:pt x="752838" y="2942"/>
                </a:lnTo>
                <a:lnTo>
                  <a:pt x="73825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3247" y="3965447"/>
            <a:ext cx="775716" cy="3337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3247" y="3585971"/>
            <a:ext cx="775970" cy="335280"/>
          </a:xfrm>
          <a:custGeom>
            <a:avLst/>
            <a:gdLst/>
            <a:ahLst/>
            <a:cxnLst/>
            <a:rect l="l" t="t" r="r" b="b"/>
            <a:pathLst>
              <a:path w="775969" h="335279">
                <a:moveTo>
                  <a:pt x="737997" y="0"/>
                </a:moveTo>
                <a:lnTo>
                  <a:pt x="37719" y="0"/>
                </a:lnTo>
                <a:lnTo>
                  <a:pt x="23038" y="2964"/>
                </a:lnTo>
                <a:lnTo>
                  <a:pt x="11048" y="11049"/>
                </a:lnTo>
                <a:lnTo>
                  <a:pt x="2964" y="23038"/>
                </a:lnTo>
                <a:lnTo>
                  <a:pt x="0" y="37718"/>
                </a:lnTo>
                <a:lnTo>
                  <a:pt x="0" y="297560"/>
                </a:lnTo>
                <a:lnTo>
                  <a:pt x="2964" y="312241"/>
                </a:lnTo>
                <a:lnTo>
                  <a:pt x="11048" y="324230"/>
                </a:lnTo>
                <a:lnTo>
                  <a:pt x="23038" y="332315"/>
                </a:lnTo>
                <a:lnTo>
                  <a:pt x="37719" y="335279"/>
                </a:lnTo>
                <a:lnTo>
                  <a:pt x="737997" y="335279"/>
                </a:lnTo>
                <a:lnTo>
                  <a:pt x="752677" y="332315"/>
                </a:lnTo>
                <a:lnTo>
                  <a:pt x="764666" y="324230"/>
                </a:lnTo>
                <a:lnTo>
                  <a:pt x="772751" y="312241"/>
                </a:lnTo>
                <a:lnTo>
                  <a:pt x="775716" y="297560"/>
                </a:lnTo>
                <a:lnTo>
                  <a:pt x="775716" y="37718"/>
                </a:lnTo>
                <a:lnTo>
                  <a:pt x="772751" y="23038"/>
                </a:lnTo>
                <a:lnTo>
                  <a:pt x="764667" y="11049"/>
                </a:lnTo>
                <a:lnTo>
                  <a:pt x="752677" y="2964"/>
                </a:lnTo>
                <a:lnTo>
                  <a:pt x="73799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3247" y="3585971"/>
            <a:ext cx="775716" cy="3352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27732" y="4343400"/>
            <a:ext cx="775970" cy="335280"/>
          </a:xfrm>
          <a:custGeom>
            <a:avLst/>
            <a:gdLst/>
            <a:ahLst/>
            <a:cxnLst/>
            <a:rect l="l" t="t" r="r" b="b"/>
            <a:pathLst>
              <a:path w="775969" h="335279">
                <a:moveTo>
                  <a:pt x="737997" y="0"/>
                </a:moveTo>
                <a:lnTo>
                  <a:pt x="37718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8"/>
                </a:lnTo>
                <a:lnTo>
                  <a:pt x="0" y="297561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8" y="335280"/>
                </a:lnTo>
                <a:lnTo>
                  <a:pt x="737997" y="335280"/>
                </a:lnTo>
                <a:lnTo>
                  <a:pt x="752677" y="332315"/>
                </a:lnTo>
                <a:lnTo>
                  <a:pt x="764667" y="324231"/>
                </a:lnTo>
                <a:lnTo>
                  <a:pt x="772751" y="312241"/>
                </a:lnTo>
                <a:lnTo>
                  <a:pt x="775716" y="297561"/>
                </a:lnTo>
                <a:lnTo>
                  <a:pt x="775716" y="37718"/>
                </a:lnTo>
                <a:lnTo>
                  <a:pt x="772751" y="23038"/>
                </a:lnTo>
                <a:lnTo>
                  <a:pt x="764667" y="11049"/>
                </a:lnTo>
                <a:lnTo>
                  <a:pt x="752677" y="2964"/>
                </a:lnTo>
                <a:lnTo>
                  <a:pt x="73799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27732" y="4343400"/>
            <a:ext cx="775716" cy="3352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27732" y="3965447"/>
            <a:ext cx="775970" cy="334010"/>
          </a:xfrm>
          <a:custGeom>
            <a:avLst/>
            <a:gdLst/>
            <a:ahLst/>
            <a:cxnLst/>
            <a:rect l="l" t="t" r="r" b="b"/>
            <a:pathLst>
              <a:path w="775969" h="334010">
                <a:moveTo>
                  <a:pt x="738251" y="0"/>
                </a:moveTo>
                <a:lnTo>
                  <a:pt x="37465" y="0"/>
                </a:lnTo>
                <a:lnTo>
                  <a:pt x="22877" y="2942"/>
                </a:lnTo>
                <a:lnTo>
                  <a:pt x="10969" y="10969"/>
                </a:lnTo>
                <a:lnTo>
                  <a:pt x="2942" y="22877"/>
                </a:lnTo>
                <a:lnTo>
                  <a:pt x="0" y="37464"/>
                </a:lnTo>
                <a:lnTo>
                  <a:pt x="0" y="296290"/>
                </a:lnTo>
                <a:lnTo>
                  <a:pt x="2942" y="310878"/>
                </a:lnTo>
                <a:lnTo>
                  <a:pt x="10969" y="322786"/>
                </a:lnTo>
                <a:lnTo>
                  <a:pt x="22877" y="330813"/>
                </a:lnTo>
                <a:lnTo>
                  <a:pt x="37465" y="333756"/>
                </a:lnTo>
                <a:lnTo>
                  <a:pt x="738251" y="333756"/>
                </a:lnTo>
                <a:lnTo>
                  <a:pt x="752838" y="330813"/>
                </a:lnTo>
                <a:lnTo>
                  <a:pt x="764746" y="322786"/>
                </a:lnTo>
                <a:lnTo>
                  <a:pt x="772773" y="310878"/>
                </a:lnTo>
                <a:lnTo>
                  <a:pt x="775716" y="296290"/>
                </a:lnTo>
                <a:lnTo>
                  <a:pt x="775716" y="37464"/>
                </a:lnTo>
                <a:lnTo>
                  <a:pt x="772773" y="22877"/>
                </a:lnTo>
                <a:lnTo>
                  <a:pt x="764746" y="10969"/>
                </a:lnTo>
                <a:lnTo>
                  <a:pt x="752838" y="2942"/>
                </a:lnTo>
                <a:lnTo>
                  <a:pt x="73825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27732" y="3965447"/>
            <a:ext cx="775716" cy="3337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27732" y="3585971"/>
            <a:ext cx="775970" cy="335280"/>
          </a:xfrm>
          <a:custGeom>
            <a:avLst/>
            <a:gdLst/>
            <a:ahLst/>
            <a:cxnLst/>
            <a:rect l="l" t="t" r="r" b="b"/>
            <a:pathLst>
              <a:path w="775969" h="335279">
                <a:moveTo>
                  <a:pt x="737997" y="0"/>
                </a:moveTo>
                <a:lnTo>
                  <a:pt x="37718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8"/>
                </a:lnTo>
                <a:lnTo>
                  <a:pt x="0" y="297560"/>
                </a:lnTo>
                <a:lnTo>
                  <a:pt x="2964" y="312241"/>
                </a:lnTo>
                <a:lnTo>
                  <a:pt x="11049" y="324230"/>
                </a:lnTo>
                <a:lnTo>
                  <a:pt x="23038" y="332315"/>
                </a:lnTo>
                <a:lnTo>
                  <a:pt x="37718" y="335279"/>
                </a:lnTo>
                <a:lnTo>
                  <a:pt x="737997" y="335279"/>
                </a:lnTo>
                <a:lnTo>
                  <a:pt x="752677" y="332315"/>
                </a:lnTo>
                <a:lnTo>
                  <a:pt x="764667" y="324230"/>
                </a:lnTo>
                <a:lnTo>
                  <a:pt x="772751" y="312241"/>
                </a:lnTo>
                <a:lnTo>
                  <a:pt x="775716" y="297560"/>
                </a:lnTo>
                <a:lnTo>
                  <a:pt x="775716" y="37718"/>
                </a:lnTo>
                <a:lnTo>
                  <a:pt x="772751" y="23038"/>
                </a:lnTo>
                <a:lnTo>
                  <a:pt x="764667" y="11049"/>
                </a:lnTo>
                <a:lnTo>
                  <a:pt x="752677" y="2964"/>
                </a:lnTo>
                <a:lnTo>
                  <a:pt x="73799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27732" y="3585971"/>
            <a:ext cx="775716" cy="3352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71088" y="3500628"/>
            <a:ext cx="1254760" cy="1278890"/>
          </a:xfrm>
          <a:custGeom>
            <a:avLst/>
            <a:gdLst/>
            <a:ahLst/>
            <a:cxnLst/>
            <a:rect l="l" t="t" r="r" b="b"/>
            <a:pathLst>
              <a:path w="1254760" h="1278889">
                <a:moveTo>
                  <a:pt x="627126" y="0"/>
                </a:moveTo>
                <a:lnTo>
                  <a:pt x="580325" y="1753"/>
                </a:lnTo>
                <a:lnTo>
                  <a:pt x="534459" y="6932"/>
                </a:lnTo>
                <a:lnTo>
                  <a:pt x="489647" y="15412"/>
                </a:lnTo>
                <a:lnTo>
                  <a:pt x="446012" y="27070"/>
                </a:lnTo>
                <a:lnTo>
                  <a:pt x="403674" y="41781"/>
                </a:lnTo>
                <a:lnTo>
                  <a:pt x="362755" y="59423"/>
                </a:lnTo>
                <a:lnTo>
                  <a:pt x="323376" y="79872"/>
                </a:lnTo>
                <a:lnTo>
                  <a:pt x="285659" y="103004"/>
                </a:lnTo>
                <a:lnTo>
                  <a:pt x="249725" y="128695"/>
                </a:lnTo>
                <a:lnTo>
                  <a:pt x="215694" y="156822"/>
                </a:lnTo>
                <a:lnTo>
                  <a:pt x="183689" y="187261"/>
                </a:lnTo>
                <a:lnTo>
                  <a:pt x="153831" y="219888"/>
                </a:lnTo>
                <a:lnTo>
                  <a:pt x="126240" y="254580"/>
                </a:lnTo>
                <a:lnTo>
                  <a:pt x="101039" y="291213"/>
                </a:lnTo>
                <a:lnTo>
                  <a:pt x="78349" y="329664"/>
                </a:lnTo>
                <a:lnTo>
                  <a:pt x="58290" y="369808"/>
                </a:lnTo>
                <a:lnTo>
                  <a:pt x="40984" y="411523"/>
                </a:lnTo>
                <a:lnTo>
                  <a:pt x="26553" y="454683"/>
                </a:lnTo>
                <a:lnTo>
                  <a:pt x="15118" y="499167"/>
                </a:lnTo>
                <a:lnTo>
                  <a:pt x="6800" y="544850"/>
                </a:lnTo>
                <a:lnTo>
                  <a:pt x="1720" y="591608"/>
                </a:lnTo>
                <a:lnTo>
                  <a:pt x="0" y="639318"/>
                </a:lnTo>
                <a:lnTo>
                  <a:pt x="1720" y="687027"/>
                </a:lnTo>
                <a:lnTo>
                  <a:pt x="6800" y="733785"/>
                </a:lnTo>
                <a:lnTo>
                  <a:pt x="15118" y="779468"/>
                </a:lnTo>
                <a:lnTo>
                  <a:pt x="26553" y="823952"/>
                </a:lnTo>
                <a:lnTo>
                  <a:pt x="40984" y="867112"/>
                </a:lnTo>
                <a:lnTo>
                  <a:pt x="58290" y="908827"/>
                </a:lnTo>
                <a:lnTo>
                  <a:pt x="78349" y="948971"/>
                </a:lnTo>
                <a:lnTo>
                  <a:pt x="101039" y="987422"/>
                </a:lnTo>
                <a:lnTo>
                  <a:pt x="126240" y="1024055"/>
                </a:lnTo>
                <a:lnTo>
                  <a:pt x="153831" y="1058747"/>
                </a:lnTo>
                <a:lnTo>
                  <a:pt x="183689" y="1091374"/>
                </a:lnTo>
                <a:lnTo>
                  <a:pt x="215694" y="1121813"/>
                </a:lnTo>
                <a:lnTo>
                  <a:pt x="249725" y="1149940"/>
                </a:lnTo>
                <a:lnTo>
                  <a:pt x="285659" y="1175631"/>
                </a:lnTo>
                <a:lnTo>
                  <a:pt x="323376" y="1198763"/>
                </a:lnTo>
                <a:lnTo>
                  <a:pt x="362755" y="1219212"/>
                </a:lnTo>
                <a:lnTo>
                  <a:pt x="403674" y="1236854"/>
                </a:lnTo>
                <a:lnTo>
                  <a:pt x="446012" y="1251565"/>
                </a:lnTo>
                <a:lnTo>
                  <a:pt x="489647" y="1263223"/>
                </a:lnTo>
                <a:lnTo>
                  <a:pt x="534459" y="1271703"/>
                </a:lnTo>
                <a:lnTo>
                  <a:pt x="580325" y="1276882"/>
                </a:lnTo>
                <a:lnTo>
                  <a:pt x="627126" y="1278636"/>
                </a:lnTo>
                <a:lnTo>
                  <a:pt x="673926" y="1276882"/>
                </a:lnTo>
                <a:lnTo>
                  <a:pt x="719792" y="1271703"/>
                </a:lnTo>
                <a:lnTo>
                  <a:pt x="764604" y="1263223"/>
                </a:lnTo>
                <a:lnTo>
                  <a:pt x="808239" y="1251565"/>
                </a:lnTo>
                <a:lnTo>
                  <a:pt x="850577" y="1236854"/>
                </a:lnTo>
                <a:lnTo>
                  <a:pt x="891496" y="1219212"/>
                </a:lnTo>
                <a:lnTo>
                  <a:pt x="930875" y="1198763"/>
                </a:lnTo>
                <a:lnTo>
                  <a:pt x="968592" y="1175631"/>
                </a:lnTo>
                <a:lnTo>
                  <a:pt x="1004526" y="1149940"/>
                </a:lnTo>
                <a:lnTo>
                  <a:pt x="1038557" y="1121813"/>
                </a:lnTo>
                <a:lnTo>
                  <a:pt x="1070562" y="1091374"/>
                </a:lnTo>
                <a:lnTo>
                  <a:pt x="1100420" y="1058747"/>
                </a:lnTo>
                <a:lnTo>
                  <a:pt x="1128011" y="1024055"/>
                </a:lnTo>
                <a:lnTo>
                  <a:pt x="1153212" y="987422"/>
                </a:lnTo>
                <a:lnTo>
                  <a:pt x="1175902" y="948971"/>
                </a:lnTo>
                <a:lnTo>
                  <a:pt x="1195961" y="908827"/>
                </a:lnTo>
                <a:lnTo>
                  <a:pt x="1213267" y="867112"/>
                </a:lnTo>
                <a:lnTo>
                  <a:pt x="1227698" y="823952"/>
                </a:lnTo>
                <a:lnTo>
                  <a:pt x="1239133" y="779468"/>
                </a:lnTo>
                <a:lnTo>
                  <a:pt x="1247451" y="733785"/>
                </a:lnTo>
                <a:lnTo>
                  <a:pt x="1252531" y="687027"/>
                </a:lnTo>
                <a:lnTo>
                  <a:pt x="1254252" y="639318"/>
                </a:lnTo>
                <a:lnTo>
                  <a:pt x="1252531" y="591608"/>
                </a:lnTo>
                <a:lnTo>
                  <a:pt x="1247451" y="544850"/>
                </a:lnTo>
                <a:lnTo>
                  <a:pt x="1239133" y="499167"/>
                </a:lnTo>
                <a:lnTo>
                  <a:pt x="1227698" y="454683"/>
                </a:lnTo>
                <a:lnTo>
                  <a:pt x="1213267" y="411523"/>
                </a:lnTo>
                <a:lnTo>
                  <a:pt x="1195961" y="369808"/>
                </a:lnTo>
                <a:lnTo>
                  <a:pt x="1175902" y="329664"/>
                </a:lnTo>
                <a:lnTo>
                  <a:pt x="1153212" y="291213"/>
                </a:lnTo>
                <a:lnTo>
                  <a:pt x="1128011" y="254580"/>
                </a:lnTo>
                <a:lnTo>
                  <a:pt x="1100420" y="219888"/>
                </a:lnTo>
                <a:lnTo>
                  <a:pt x="1070562" y="187261"/>
                </a:lnTo>
                <a:lnTo>
                  <a:pt x="1038557" y="156822"/>
                </a:lnTo>
                <a:lnTo>
                  <a:pt x="1004526" y="128695"/>
                </a:lnTo>
                <a:lnTo>
                  <a:pt x="968592" y="103004"/>
                </a:lnTo>
                <a:lnTo>
                  <a:pt x="930875" y="79872"/>
                </a:lnTo>
                <a:lnTo>
                  <a:pt x="891496" y="59423"/>
                </a:lnTo>
                <a:lnTo>
                  <a:pt x="850577" y="41781"/>
                </a:lnTo>
                <a:lnTo>
                  <a:pt x="808239" y="27070"/>
                </a:lnTo>
                <a:lnTo>
                  <a:pt x="764604" y="15412"/>
                </a:lnTo>
                <a:lnTo>
                  <a:pt x="719792" y="6932"/>
                </a:lnTo>
                <a:lnTo>
                  <a:pt x="673926" y="1753"/>
                </a:lnTo>
                <a:lnTo>
                  <a:pt x="6271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71088" y="3500628"/>
            <a:ext cx="1254760" cy="1278890"/>
          </a:xfrm>
          <a:custGeom>
            <a:avLst/>
            <a:gdLst/>
            <a:ahLst/>
            <a:cxnLst/>
            <a:rect l="l" t="t" r="r" b="b"/>
            <a:pathLst>
              <a:path w="1254760" h="1278889">
                <a:moveTo>
                  <a:pt x="0" y="639318"/>
                </a:moveTo>
                <a:lnTo>
                  <a:pt x="1720" y="591608"/>
                </a:lnTo>
                <a:lnTo>
                  <a:pt x="6800" y="544850"/>
                </a:lnTo>
                <a:lnTo>
                  <a:pt x="15118" y="499167"/>
                </a:lnTo>
                <a:lnTo>
                  <a:pt x="26553" y="454683"/>
                </a:lnTo>
                <a:lnTo>
                  <a:pt x="40984" y="411523"/>
                </a:lnTo>
                <a:lnTo>
                  <a:pt x="58290" y="369808"/>
                </a:lnTo>
                <a:lnTo>
                  <a:pt x="78349" y="329664"/>
                </a:lnTo>
                <a:lnTo>
                  <a:pt x="101039" y="291213"/>
                </a:lnTo>
                <a:lnTo>
                  <a:pt x="126240" y="254580"/>
                </a:lnTo>
                <a:lnTo>
                  <a:pt x="153831" y="219888"/>
                </a:lnTo>
                <a:lnTo>
                  <a:pt x="183689" y="187261"/>
                </a:lnTo>
                <a:lnTo>
                  <a:pt x="215694" y="156822"/>
                </a:lnTo>
                <a:lnTo>
                  <a:pt x="249725" y="128695"/>
                </a:lnTo>
                <a:lnTo>
                  <a:pt x="285659" y="103004"/>
                </a:lnTo>
                <a:lnTo>
                  <a:pt x="323376" y="79872"/>
                </a:lnTo>
                <a:lnTo>
                  <a:pt x="362755" y="59423"/>
                </a:lnTo>
                <a:lnTo>
                  <a:pt x="403674" y="41781"/>
                </a:lnTo>
                <a:lnTo>
                  <a:pt x="446012" y="27070"/>
                </a:lnTo>
                <a:lnTo>
                  <a:pt x="489647" y="15412"/>
                </a:lnTo>
                <a:lnTo>
                  <a:pt x="534459" y="6932"/>
                </a:lnTo>
                <a:lnTo>
                  <a:pt x="580325" y="1753"/>
                </a:lnTo>
                <a:lnTo>
                  <a:pt x="627126" y="0"/>
                </a:lnTo>
                <a:lnTo>
                  <a:pt x="673926" y="1753"/>
                </a:lnTo>
                <a:lnTo>
                  <a:pt x="719792" y="6932"/>
                </a:lnTo>
                <a:lnTo>
                  <a:pt x="764604" y="15412"/>
                </a:lnTo>
                <a:lnTo>
                  <a:pt x="808239" y="27070"/>
                </a:lnTo>
                <a:lnTo>
                  <a:pt x="850577" y="41781"/>
                </a:lnTo>
                <a:lnTo>
                  <a:pt x="891496" y="59423"/>
                </a:lnTo>
                <a:lnTo>
                  <a:pt x="930875" y="79872"/>
                </a:lnTo>
                <a:lnTo>
                  <a:pt x="968592" y="103004"/>
                </a:lnTo>
                <a:lnTo>
                  <a:pt x="1004526" y="128695"/>
                </a:lnTo>
                <a:lnTo>
                  <a:pt x="1038557" y="156822"/>
                </a:lnTo>
                <a:lnTo>
                  <a:pt x="1070562" y="187261"/>
                </a:lnTo>
                <a:lnTo>
                  <a:pt x="1100420" y="219888"/>
                </a:lnTo>
                <a:lnTo>
                  <a:pt x="1128011" y="254580"/>
                </a:lnTo>
                <a:lnTo>
                  <a:pt x="1153212" y="291213"/>
                </a:lnTo>
                <a:lnTo>
                  <a:pt x="1175902" y="329664"/>
                </a:lnTo>
                <a:lnTo>
                  <a:pt x="1195961" y="369808"/>
                </a:lnTo>
                <a:lnTo>
                  <a:pt x="1213267" y="411523"/>
                </a:lnTo>
                <a:lnTo>
                  <a:pt x="1227698" y="454683"/>
                </a:lnTo>
                <a:lnTo>
                  <a:pt x="1239133" y="499167"/>
                </a:lnTo>
                <a:lnTo>
                  <a:pt x="1247451" y="544850"/>
                </a:lnTo>
                <a:lnTo>
                  <a:pt x="1252531" y="591608"/>
                </a:lnTo>
                <a:lnTo>
                  <a:pt x="1254252" y="639318"/>
                </a:lnTo>
                <a:lnTo>
                  <a:pt x="1252531" y="687027"/>
                </a:lnTo>
                <a:lnTo>
                  <a:pt x="1247451" y="733785"/>
                </a:lnTo>
                <a:lnTo>
                  <a:pt x="1239133" y="779468"/>
                </a:lnTo>
                <a:lnTo>
                  <a:pt x="1227698" y="823952"/>
                </a:lnTo>
                <a:lnTo>
                  <a:pt x="1213267" y="867112"/>
                </a:lnTo>
                <a:lnTo>
                  <a:pt x="1195961" y="908827"/>
                </a:lnTo>
                <a:lnTo>
                  <a:pt x="1175902" y="948971"/>
                </a:lnTo>
                <a:lnTo>
                  <a:pt x="1153212" y="987422"/>
                </a:lnTo>
                <a:lnTo>
                  <a:pt x="1128011" y="1024055"/>
                </a:lnTo>
                <a:lnTo>
                  <a:pt x="1100420" y="1058747"/>
                </a:lnTo>
                <a:lnTo>
                  <a:pt x="1070562" y="1091374"/>
                </a:lnTo>
                <a:lnTo>
                  <a:pt x="1038557" y="1121813"/>
                </a:lnTo>
                <a:lnTo>
                  <a:pt x="1004526" y="1149940"/>
                </a:lnTo>
                <a:lnTo>
                  <a:pt x="968592" y="1175631"/>
                </a:lnTo>
                <a:lnTo>
                  <a:pt x="930875" y="1198763"/>
                </a:lnTo>
                <a:lnTo>
                  <a:pt x="891496" y="1219212"/>
                </a:lnTo>
                <a:lnTo>
                  <a:pt x="850577" y="1236854"/>
                </a:lnTo>
                <a:lnTo>
                  <a:pt x="808239" y="1251565"/>
                </a:lnTo>
                <a:lnTo>
                  <a:pt x="764604" y="1263223"/>
                </a:lnTo>
                <a:lnTo>
                  <a:pt x="719792" y="1271703"/>
                </a:lnTo>
                <a:lnTo>
                  <a:pt x="673926" y="1276882"/>
                </a:lnTo>
                <a:lnTo>
                  <a:pt x="627126" y="1278636"/>
                </a:lnTo>
                <a:lnTo>
                  <a:pt x="580325" y="1276882"/>
                </a:lnTo>
                <a:lnTo>
                  <a:pt x="534459" y="1271703"/>
                </a:lnTo>
                <a:lnTo>
                  <a:pt x="489647" y="1263223"/>
                </a:lnTo>
                <a:lnTo>
                  <a:pt x="446012" y="1251565"/>
                </a:lnTo>
                <a:lnTo>
                  <a:pt x="403674" y="1236854"/>
                </a:lnTo>
                <a:lnTo>
                  <a:pt x="362755" y="1219212"/>
                </a:lnTo>
                <a:lnTo>
                  <a:pt x="323376" y="1198763"/>
                </a:lnTo>
                <a:lnTo>
                  <a:pt x="285659" y="1175631"/>
                </a:lnTo>
                <a:lnTo>
                  <a:pt x="249725" y="1149940"/>
                </a:lnTo>
                <a:lnTo>
                  <a:pt x="215694" y="1121813"/>
                </a:lnTo>
                <a:lnTo>
                  <a:pt x="183689" y="1091374"/>
                </a:lnTo>
                <a:lnTo>
                  <a:pt x="153831" y="1058747"/>
                </a:lnTo>
                <a:lnTo>
                  <a:pt x="126240" y="1024055"/>
                </a:lnTo>
                <a:lnTo>
                  <a:pt x="101039" y="987422"/>
                </a:lnTo>
                <a:lnTo>
                  <a:pt x="78349" y="948971"/>
                </a:lnTo>
                <a:lnTo>
                  <a:pt x="58290" y="908827"/>
                </a:lnTo>
                <a:lnTo>
                  <a:pt x="40984" y="867112"/>
                </a:lnTo>
                <a:lnTo>
                  <a:pt x="26553" y="823952"/>
                </a:lnTo>
                <a:lnTo>
                  <a:pt x="15118" y="779468"/>
                </a:lnTo>
                <a:lnTo>
                  <a:pt x="6800" y="733785"/>
                </a:lnTo>
                <a:lnTo>
                  <a:pt x="1720" y="687027"/>
                </a:lnTo>
                <a:lnTo>
                  <a:pt x="0" y="639318"/>
                </a:lnTo>
                <a:close/>
              </a:path>
            </a:pathLst>
          </a:custGeom>
          <a:ln w="7620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6159" y="3628644"/>
            <a:ext cx="868680" cy="661670"/>
          </a:xfrm>
          <a:custGeom>
            <a:avLst/>
            <a:gdLst/>
            <a:ahLst/>
            <a:cxnLst/>
            <a:rect l="l" t="t" r="r" b="b"/>
            <a:pathLst>
              <a:path w="868679" h="661670">
                <a:moveTo>
                  <a:pt x="393573" y="587882"/>
                </a:moveTo>
                <a:lnTo>
                  <a:pt x="393573" y="592835"/>
                </a:lnTo>
                <a:lnTo>
                  <a:pt x="388747" y="597661"/>
                </a:lnTo>
                <a:lnTo>
                  <a:pt x="364743" y="607567"/>
                </a:lnTo>
                <a:lnTo>
                  <a:pt x="451103" y="656462"/>
                </a:lnTo>
                <a:lnTo>
                  <a:pt x="455929" y="661415"/>
                </a:lnTo>
                <a:lnTo>
                  <a:pt x="470280" y="661415"/>
                </a:lnTo>
                <a:lnTo>
                  <a:pt x="475106" y="656462"/>
                </a:lnTo>
                <a:lnTo>
                  <a:pt x="479932" y="651636"/>
                </a:lnTo>
                <a:lnTo>
                  <a:pt x="479932" y="622172"/>
                </a:lnTo>
                <a:lnTo>
                  <a:pt x="451103" y="622172"/>
                </a:lnTo>
                <a:lnTo>
                  <a:pt x="393573" y="587882"/>
                </a:lnTo>
                <a:close/>
              </a:path>
              <a:path w="868679" h="661670">
                <a:moveTo>
                  <a:pt x="95081" y="269493"/>
                </a:moveTo>
                <a:lnTo>
                  <a:pt x="28828" y="269493"/>
                </a:lnTo>
                <a:lnTo>
                  <a:pt x="451103" y="514476"/>
                </a:lnTo>
                <a:lnTo>
                  <a:pt x="451103" y="622172"/>
                </a:lnTo>
                <a:lnTo>
                  <a:pt x="479932" y="622172"/>
                </a:lnTo>
                <a:lnTo>
                  <a:pt x="479932" y="489965"/>
                </a:lnTo>
                <a:lnTo>
                  <a:pt x="475106" y="489965"/>
                </a:lnTo>
                <a:lnTo>
                  <a:pt x="95081" y="269493"/>
                </a:lnTo>
                <a:close/>
              </a:path>
              <a:path w="868679" h="661670">
                <a:moveTo>
                  <a:pt x="374395" y="485012"/>
                </a:moveTo>
                <a:lnTo>
                  <a:pt x="369569" y="489965"/>
                </a:lnTo>
                <a:lnTo>
                  <a:pt x="340740" y="509523"/>
                </a:lnTo>
                <a:lnTo>
                  <a:pt x="335914" y="509523"/>
                </a:lnTo>
                <a:lnTo>
                  <a:pt x="335914" y="602614"/>
                </a:lnTo>
                <a:lnTo>
                  <a:pt x="340740" y="607567"/>
                </a:lnTo>
                <a:lnTo>
                  <a:pt x="350392" y="607567"/>
                </a:lnTo>
                <a:lnTo>
                  <a:pt x="383920" y="587882"/>
                </a:lnTo>
                <a:lnTo>
                  <a:pt x="388747" y="583056"/>
                </a:lnTo>
                <a:lnTo>
                  <a:pt x="388747" y="578103"/>
                </a:lnTo>
                <a:lnTo>
                  <a:pt x="355091" y="578103"/>
                </a:lnTo>
                <a:lnTo>
                  <a:pt x="355091" y="519302"/>
                </a:lnTo>
                <a:lnTo>
                  <a:pt x="383920" y="504697"/>
                </a:lnTo>
                <a:lnTo>
                  <a:pt x="388747" y="504697"/>
                </a:lnTo>
                <a:lnTo>
                  <a:pt x="388747" y="494791"/>
                </a:lnTo>
                <a:lnTo>
                  <a:pt x="383920" y="489965"/>
                </a:lnTo>
                <a:lnTo>
                  <a:pt x="374395" y="485012"/>
                </a:lnTo>
                <a:close/>
              </a:path>
              <a:path w="868679" h="661670">
                <a:moveTo>
                  <a:pt x="868679" y="244982"/>
                </a:moveTo>
                <a:lnTo>
                  <a:pt x="484759" y="475233"/>
                </a:lnTo>
                <a:lnTo>
                  <a:pt x="491019" y="479778"/>
                </a:lnTo>
                <a:lnTo>
                  <a:pt x="495506" y="485679"/>
                </a:lnTo>
                <a:lnTo>
                  <a:pt x="498207" y="492486"/>
                </a:lnTo>
                <a:lnTo>
                  <a:pt x="499110" y="499744"/>
                </a:lnTo>
                <a:lnTo>
                  <a:pt x="499110" y="602614"/>
                </a:lnTo>
                <a:lnTo>
                  <a:pt x="854328" y="396874"/>
                </a:lnTo>
                <a:lnTo>
                  <a:pt x="860589" y="392330"/>
                </a:lnTo>
                <a:lnTo>
                  <a:pt x="865076" y="386429"/>
                </a:lnTo>
                <a:lnTo>
                  <a:pt x="867777" y="379622"/>
                </a:lnTo>
                <a:lnTo>
                  <a:pt x="868679" y="372363"/>
                </a:lnTo>
                <a:lnTo>
                  <a:pt x="868679" y="244982"/>
                </a:lnTo>
                <a:close/>
              </a:path>
              <a:path w="868679" h="661670">
                <a:moveTo>
                  <a:pt x="105537" y="421385"/>
                </a:moveTo>
                <a:lnTo>
                  <a:pt x="105537" y="426211"/>
                </a:lnTo>
                <a:lnTo>
                  <a:pt x="100837" y="426211"/>
                </a:lnTo>
                <a:lnTo>
                  <a:pt x="100837" y="431164"/>
                </a:lnTo>
                <a:lnTo>
                  <a:pt x="81534" y="440943"/>
                </a:lnTo>
                <a:lnTo>
                  <a:pt x="321563" y="583056"/>
                </a:lnTo>
                <a:lnTo>
                  <a:pt x="321563" y="548766"/>
                </a:lnTo>
                <a:lnTo>
                  <a:pt x="105537" y="421385"/>
                </a:lnTo>
                <a:close/>
              </a:path>
              <a:path w="868679" h="661670">
                <a:moveTo>
                  <a:pt x="383920" y="568324"/>
                </a:moveTo>
                <a:lnTo>
                  <a:pt x="374395" y="568324"/>
                </a:lnTo>
                <a:lnTo>
                  <a:pt x="369569" y="573277"/>
                </a:lnTo>
                <a:lnTo>
                  <a:pt x="355091" y="578103"/>
                </a:lnTo>
                <a:lnTo>
                  <a:pt x="388747" y="578103"/>
                </a:lnTo>
                <a:lnTo>
                  <a:pt x="383920" y="573277"/>
                </a:lnTo>
                <a:lnTo>
                  <a:pt x="383920" y="568324"/>
                </a:lnTo>
                <a:close/>
              </a:path>
              <a:path w="868679" h="661670">
                <a:moveTo>
                  <a:pt x="172719" y="391921"/>
                </a:moveTo>
                <a:lnTo>
                  <a:pt x="163194" y="391921"/>
                </a:lnTo>
                <a:lnTo>
                  <a:pt x="163194" y="416432"/>
                </a:lnTo>
                <a:lnTo>
                  <a:pt x="168020" y="426211"/>
                </a:lnTo>
                <a:lnTo>
                  <a:pt x="172719" y="426211"/>
                </a:lnTo>
                <a:lnTo>
                  <a:pt x="278384" y="489965"/>
                </a:lnTo>
                <a:lnTo>
                  <a:pt x="292735" y="489965"/>
                </a:lnTo>
                <a:lnTo>
                  <a:pt x="292735" y="465454"/>
                </a:lnTo>
                <a:lnTo>
                  <a:pt x="283210" y="455675"/>
                </a:lnTo>
                <a:lnTo>
                  <a:pt x="172719" y="391921"/>
                </a:lnTo>
                <a:close/>
              </a:path>
              <a:path w="868679" h="661670">
                <a:moveTo>
                  <a:pt x="479932" y="0"/>
                </a:moveTo>
                <a:lnTo>
                  <a:pt x="460755" y="0"/>
                </a:lnTo>
                <a:lnTo>
                  <a:pt x="455929" y="4952"/>
                </a:lnTo>
                <a:lnTo>
                  <a:pt x="67182" y="235203"/>
                </a:lnTo>
                <a:lnTo>
                  <a:pt x="465581" y="465454"/>
                </a:lnTo>
                <a:lnTo>
                  <a:pt x="859027" y="225424"/>
                </a:lnTo>
                <a:lnTo>
                  <a:pt x="854328" y="225424"/>
                </a:lnTo>
                <a:lnTo>
                  <a:pt x="484759" y="4952"/>
                </a:lnTo>
                <a:lnTo>
                  <a:pt x="479932" y="0"/>
                </a:lnTo>
                <a:close/>
              </a:path>
              <a:path w="868679" h="661670">
                <a:moveTo>
                  <a:pt x="86360" y="318515"/>
                </a:moveTo>
                <a:lnTo>
                  <a:pt x="81534" y="323341"/>
                </a:lnTo>
                <a:lnTo>
                  <a:pt x="48005" y="342899"/>
                </a:lnTo>
                <a:lnTo>
                  <a:pt x="43179" y="352805"/>
                </a:lnTo>
                <a:lnTo>
                  <a:pt x="43179" y="426211"/>
                </a:lnTo>
                <a:lnTo>
                  <a:pt x="48005" y="435990"/>
                </a:lnTo>
                <a:lnTo>
                  <a:pt x="52831" y="440943"/>
                </a:lnTo>
                <a:lnTo>
                  <a:pt x="62356" y="440943"/>
                </a:lnTo>
                <a:lnTo>
                  <a:pt x="96012" y="421385"/>
                </a:lnTo>
                <a:lnTo>
                  <a:pt x="100837" y="416432"/>
                </a:lnTo>
                <a:lnTo>
                  <a:pt x="100837" y="411606"/>
                </a:lnTo>
                <a:lnTo>
                  <a:pt x="67182" y="411606"/>
                </a:lnTo>
                <a:lnTo>
                  <a:pt x="67182" y="352805"/>
                </a:lnTo>
                <a:lnTo>
                  <a:pt x="96012" y="338073"/>
                </a:lnTo>
                <a:lnTo>
                  <a:pt x="100837" y="338073"/>
                </a:lnTo>
                <a:lnTo>
                  <a:pt x="100837" y="328294"/>
                </a:lnTo>
                <a:lnTo>
                  <a:pt x="96012" y="323341"/>
                </a:lnTo>
                <a:lnTo>
                  <a:pt x="86360" y="318515"/>
                </a:lnTo>
                <a:close/>
              </a:path>
              <a:path w="868679" h="661670">
                <a:moveTo>
                  <a:pt x="28828" y="230250"/>
                </a:moveTo>
                <a:lnTo>
                  <a:pt x="9651" y="230250"/>
                </a:lnTo>
                <a:lnTo>
                  <a:pt x="0" y="235203"/>
                </a:lnTo>
                <a:lnTo>
                  <a:pt x="0" y="396874"/>
                </a:lnTo>
                <a:lnTo>
                  <a:pt x="14350" y="406653"/>
                </a:lnTo>
                <a:lnTo>
                  <a:pt x="33654" y="416432"/>
                </a:lnTo>
                <a:lnTo>
                  <a:pt x="33654" y="382142"/>
                </a:lnTo>
                <a:lnTo>
                  <a:pt x="28828" y="377189"/>
                </a:lnTo>
                <a:lnTo>
                  <a:pt x="28828" y="269493"/>
                </a:lnTo>
                <a:lnTo>
                  <a:pt x="95081" y="269493"/>
                </a:lnTo>
                <a:lnTo>
                  <a:pt x="52831" y="244982"/>
                </a:lnTo>
                <a:lnTo>
                  <a:pt x="28828" y="230250"/>
                </a:lnTo>
                <a:close/>
              </a:path>
              <a:path w="868679" h="661670">
                <a:moveTo>
                  <a:pt x="96012" y="401700"/>
                </a:moveTo>
                <a:lnTo>
                  <a:pt x="86360" y="401700"/>
                </a:lnTo>
                <a:lnTo>
                  <a:pt x="81534" y="406653"/>
                </a:lnTo>
                <a:lnTo>
                  <a:pt x="67182" y="411606"/>
                </a:lnTo>
                <a:lnTo>
                  <a:pt x="100837" y="411606"/>
                </a:lnTo>
                <a:lnTo>
                  <a:pt x="96012" y="406653"/>
                </a:lnTo>
                <a:lnTo>
                  <a:pt x="96012" y="4017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86098" y="4256659"/>
            <a:ext cx="800100" cy="3378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87020" marR="5080" indent="-274320">
              <a:lnSpc>
                <a:spcPts val="1160"/>
              </a:lnSpc>
              <a:spcBef>
                <a:spcPts val="250"/>
              </a:spcBef>
            </a:pPr>
            <a:r>
              <a:rPr sz="1050" spc="-135" dirty="0">
                <a:solidFill>
                  <a:srgbClr val="001F50"/>
                </a:solidFill>
                <a:latin typeface="Arial Black"/>
                <a:cs typeface="Arial Black"/>
              </a:rPr>
              <a:t>R</a:t>
            </a:r>
            <a:r>
              <a:rPr sz="1050" spc="-110" dirty="0">
                <a:solidFill>
                  <a:srgbClr val="001F50"/>
                </a:solidFill>
                <a:latin typeface="Arial Black"/>
                <a:cs typeface="Arial Black"/>
              </a:rPr>
              <a:t>o</a:t>
            </a:r>
            <a:r>
              <a:rPr sz="1050" spc="-114" dirty="0">
                <a:solidFill>
                  <a:srgbClr val="001F50"/>
                </a:solidFill>
                <a:latin typeface="Arial Black"/>
                <a:cs typeface="Arial Black"/>
              </a:rPr>
              <a:t>u</a:t>
            </a:r>
            <a:r>
              <a:rPr sz="1050" spc="-90" dirty="0">
                <a:solidFill>
                  <a:srgbClr val="001F50"/>
                </a:solidFill>
                <a:latin typeface="Arial Black"/>
                <a:cs typeface="Arial Black"/>
              </a:rPr>
              <a:t>t</a:t>
            </a:r>
            <a:r>
              <a:rPr sz="1050" spc="-140" dirty="0">
                <a:solidFill>
                  <a:srgbClr val="001F50"/>
                </a:solidFill>
                <a:latin typeface="Arial Black"/>
                <a:cs typeface="Arial Black"/>
              </a:rPr>
              <a:t>e</a:t>
            </a:r>
            <a:r>
              <a:rPr sz="1050" spc="80" dirty="0">
                <a:solidFill>
                  <a:srgbClr val="001F50"/>
                </a:solidFill>
                <a:latin typeface="Arial Black"/>
                <a:cs typeface="Arial Black"/>
              </a:rPr>
              <a:t>-</a:t>
            </a:r>
            <a:r>
              <a:rPr sz="1050" spc="-105" dirty="0">
                <a:solidFill>
                  <a:srgbClr val="001F50"/>
                </a:solidFill>
                <a:latin typeface="Arial Black"/>
                <a:cs typeface="Arial Black"/>
              </a:rPr>
              <a:t>based  </a:t>
            </a:r>
            <a:r>
              <a:rPr sz="1050" spc="-130" dirty="0">
                <a:solidFill>
                  <a:srgbClr val="001F50"/>
                </a:solidFill>
                <a:latin typeface="Arial Black"/>
                <a:cs typeface="Arial Black"/>
              </a:rPr>
              <a:t>VPN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46876" y="409955"/>
            <a:ext cx="5719572" cy="32735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94120" y="434340"/>
            <a:ext cx="5625465" cy="3179445"/>
          </a:xfrm>
          <a:custGeom>
            <a:avLst/>
            <a:gdLst/>
            <a:ahLst/>
            <a:cxnLst/>
            <a:rect l="l" t="t" r="r" b="b"/>
            <a:pathLst>
              <a:path w="5625465" h="3179445">
                <a:moveTo>
                  <a:pt x="2563876" y="0"/>
                </a:moveTo>
                <a:lnTo>
                  <a:pt x="2516173" y="866"/>
                </a:lnTo>
                <a:lnTo>
                  <a:pt x="2468860" y="3446"/>
                </a:lnTo>
                <a:lnTo>
                  <a:pt x="2421965" y="7709"/>
                </a:lnTo>
                <a:lnTo>
                  <a:pt x="2375517" y="13626"/>
                </a:lnTo>
                <a:lnTo>
                  <a:pt x="2329546" y="21166"/>
                </a:lnTo>
                <a:lnTo>
                  <a:pt x="2284081" y="30301"/>
                </a:lnTo>
                <a:lnTo>
                  <a:pt x="2239150" y="41000"/>
                </a:lnTo>
                <a:lnTo>
                  <a:pt x="2194783" y="53233"/>
                </a:lnTo>
                <a:lnTo>
                  <a:pt x="2151010" y="66971"/>
                </a:lnTo>
                <a:lnTo>
                  <a:pt x="2107858" y="82184"/>
                </a:lnTo>
                <a:lnTo>
                  <a:pt x="2065358" y="98842"/>
                </a:lnTo>
                <a:lnTo>
                  <a:pt x="2023537" y="116915"/>
                </a:lnTo>
                <a:lnTo>
                  <a:pt x="1982427" y="136374"/>
                </a:lnTo>
                <a:lnTo>
                  <a:pt x="1942055" y="157188"/>
                </a:lnTo>
                <a:lnTo>
                  <a:pt x="1902450" y="179328"/>
                </a:lnTo>
                <a:lnTo>
                  <a:pt x="1863642" y="202764"/>
                </a:lnTo>
                <a:lnTo>
                  <a:pt x="1825660" y="227467"/>
                </a:lnTo>
                <a:lnTo>
                  <a:pt x="1788533" y="253406"/>
                </a:lnTo>
                <a:lnTo>
                  <a:pt x="1752290" y="280552"/>
                </a:lnTo>
                <a:lnTo>
                  <a:pt x="1716961" y="308875"/>
                </a:lnTo>
                <a:lnTo>
                  <a:pt x="1682573" y="338344"/>
                </a:lnTo>
                <a:lnTo>
                  <a:pt x="1649157" y="368932"/>
                </a:lnTo>
                <a:lnTo>
                  <a:pt x="1616742" y="400606"/>
                </a:lnTo>
                <a:lnTo>
                  <a:pt x="1585356" y="433339"/>
                </a:lnTo>
                <a:lnTo>
                  <a:pt x="1555029" y="467099"/>
                </a:lnTo>
                <a:lnTo>
                  <a:pt x="1525789" y="501858"/>
                </a:lnTo>
                <a:lnTo>
                  <a:pt x="1497667" y="537584"/>
                </a:lnTo>
                <a:lnTo>
                  <a:pt x="1470690" y="574250"/>
                </a:lnTo>
                <a:lnTo>
                  <a:pt x="1444889" y="611824"/>
                </a:lnTo>
                <a:lnTo>
                  <a:pt x="1420292" y="650277"/>
                </a:lnTo>
                <a:lnTo>
                  <a:pt x="1396929" y="689579"/>
                </a:lnTo>
                <a:lnTo>
                  <a:pt x="1374828" y="729701"/>
                </a:lnTo>
                <a:lnTo>
                  <a:pt x="1354018" y="770612"/>
                </a:lnTo>
                <a:lnTo>
                  <a:pt x="1334529" y="812284"/>
                </a:lnTo>
                <a:lnTo>
                  <a:pt x="1316390" y="854685"/>
                </a:lnTo>
                <a:lnTo>
                  <a:pt x="1299630" y="897786"/>
                </a:lnTo>
                <a:lnTo>
                  <a:pt x="1284278" y="941558"/>
                </a:lnTo>
                <a:lnTo>
                  <a:pt x="1270363" y="985970"/>
                </a:lnTo>
                <a:lnTo>
                  <a:pt x="1257914" y="1030993"/>
                </a:lnTo>
                <a:lnTo>
                  <a:pt x="1246961" y="1076597"/>
                </a:lnTo>
                <a:lnTo>
                  <a:pt x="1237532" y="1122753"/>
                </a:lnTo>
                <a:lnTo>
                  <a:pt x="1229657" y="1169429"/>
                </a:lnTo>
                <a:lnTo>
                  <a:pt x="1223364" y="1216598"/>
                </a:lnTo>
                <a:lnTo>
                  <a:pt x="1218683" y="1264228"/>
                </a:lnTo>
                <a:lnTo>
                  <a:pt x="1215644" y="1312290"/>
                </a:lnTo>
                <a:lnTo>
                  <a:pt x="1166330" y="1320436"/>
                </a:lnTo>
                <a:lnTo>
                  <a:pt x="1117914" y="1331227"/>
                </a:lnTo>
                <a:lnTo>
                  <a:pt x="1070460" y="1344596"/>
                </a:lnTo>
                <a:lnTo>
                  <a:pt x="1024036" y="1360474"/>
                </a:lnTo>
                <a:lnTo>
                  <a:pt x="978707" y="1378795"/>
                </a:lnTo>
                <a:lnTo>
                  <a:pt x="934540" y="1399490"/>
                </a:lnTo>
                <a:lnTo>
                  <a:pt x="891600" y="1422492"/>
                </a:lnTo>
                <a:lnTo>
                  <a:pt x="849955" y="1447733"/>
                </a:lnTo>
                <a:lnTo>
                  <a:pt x="809669" y="1475147"/>
                </a:lnTo>
                <a:lnTo>
                  <a:pt x="770810" y="1504664"/>
                </a:lnTo>
                <a:lnTo>
                  <a:pt x="733322" y="1536332"/>
                </a:lnTo>
                <a:lnTo>
                  <a:pt x="697636" y="1569740"/>
                </a:lnTo>
                <a:lnTo>
                  <a:pt x="663453" y="1605163"/>
                </a:lnTo>
                <a:lnTo>
                  <a:pt x="630962" y="1642421"/>
                </a:lnTo>
                <a:lnTo>
                  <a:pt x="600227" y="1681444"/>
                </a:lnTo>
                <a:lnTo>
                  <a:pt x="571317" y="1722165"/>
                </a:lnTo>
                <a:lnTo>
                  <a:pt x="544296" y="1764517"/>
                </a:lnTo>
                <a:lnTo>
                  <a:pt x="519231" y="1808433"/>
                </a:lnTo>
                <a:lnTo>
                  <a:pt x="496188" y="1853843"/>
                </a:lnTo>
                <a:lnTo>
                  <a:pt x="475233" y="1900682"/>
                </a:lnTo>
                <a:lnTo>
                  <a:pt x="429913" y="1913640"/>
                </a:lnTo>
                <a:lnTo>
                  <a:pt x="386152" y="1929824"/>
                </a:lnTo>
                <a:lnTo>
                  <a:pt x="344075" y="1949106"/>
                </a:lnTo>
                <a:lnTo>
                  <a:pt x="303808" y="1971356"/>
                </a:lnTo>
                <a:lnTo>
                  <a:pt x="265475" y="1996448"/>
                </a:lnTo>
                <a:lnTo>
                  <a:pt x="229202" y="2024252"/>
                </a:lnTo>
                <a:lnTo>
                  <a:pt x="195112" y="2054642"/>
                </a:lnTo>
                <a:lnTo>
                  <a:pt x="163331" y="2087488"/>
                </a:lnTo>
                <a:lnTo>
                  <a:pt x="133984" y="2122662"/>
                </a:lnTo>
                <a:lnTo>
                  <a:pt x="107197" y="2160036"/>
                </a:lnTo>
                <a:lnTo>
                  <a:pt x="83092" y="2199482"/>
                </a:lnTo>
                <a:lnTo>
                  <a:pt x="61797" y="2240872"/>
                </a:lnTo>
                <a:lnTo>
                  <a:pt x="43435" y="2284078"/>
                </a:lnTo>
                <a:lnTo>
                  <a:pt x="28131" y="2328971"/>
                </a:lnTo>
                <a:lnTo>
                  <a:pt x="16011" y="2375423"/>
                </a:lnTo>
                <a:lnTo>
                  <a:pt x="7199" y="2423307"/>
                </a:lnTo>
                <a:lnTo>
                  <a:pt x="1820" y="2472493"/>
                </a:lnTo>
                <a:lnTo>
                  <a:pt x="0" y="2522855"/>
                </a:lnTo>
                <a:lnTo>
                  <a:pt x="1758" y="2571786"/>
                </a:lnTo>
                <a:lnTo>
                  <a:pt x="6948" y="2619748"/>
                </a:lnTo>
                <a:lnTo>
                  <a:pt x="15437" y="2666613"/>
                </a:lnTo>
                <a:lnTo>
                  <a:pt x="27096" y="2712253"/>
                </a:lnTo>
                <a:lnTo>
                  <a:pt x="41793" y="2756541"/>
                </a:lnTo>
                <a:lnTo>
                  <a:pt x="59398" y="2799350"/>
                </a:lnTo>
                <a:lnTo>
                  <a:pt x="79780" y="2840551"/>
                </a:lnTo>
                <a:lnTo>
                  <a:pt x="102809" y="2880018"/>
                </a:lnTo>
                <a:lnTo>
                  <a:pt x="128353" y="2917623"/>
                </a:lnTo>
                <a:lnTo>
                  <a:pt x="156283" y="2953239"/>
                </a:lnTo>
                <a:lnTo>
                  <a:pt x="186467" y="2986738"/>
                </a:lnTo>
                <a:lnTo>
                  <a:pt x="218775" y="3017992"/>
                </a:lnTo>
                <a:lnTo>
                  <a:pt x="253077" y="3046875"/>
                </a:lnTo>
                <a:lnTo>
                  <a:pt x="289240" y="3073259"/>
                </a:lnTo>
                <a:lnTo>
                  <a:pt x="327136" y="3097016"/>
                </a:lnTo>
                <a:lnTo>
                  <a:pt x="366633" y="3118019"/>
                </a:lnTo>
                <a:lnTo>
                  <a:pt x="407600" y="3136140"/>
                </a:lnTo>
                <a:lnTo>
                  <a:pt x="449907" y="3151253"/>
                </a:lnTo>
                <a:lnTo>
                  <a:pt x="493423" y="3163229"/>
                </a:lnTo>
                <a:lnTo>
                  <a:pt x="538018" y="3171941"/>
                </a:lnTo>
                <a:lnTo>
                  <a:pt x="583560" y="3177262"/>
                </a:lnTo>
                <a:lnTo>
                  <a:pt x="629920" y="3179064"/>
                </a:lnTo>
                <a:lnTo>
                  <a:pt x="4376293" y="3179064"/>
                </a:lnTo>
                <a:lnTo>
                  <a:pt x="4423892" y="3178133"/>
                </a:lnTo>
                <a:lnTo>
                  <a:pt x="4471064" y="3175366"/>
                </a:lnTo>
                <a:lnTo>
                  <a:pt x="4517774" y="3170796"/>
                </a:lnTo>
                <a:lnTo>
                  <a:pt x="4563990" y="3164459"/>
                </a:lnTo>
                <a:lnTo>
                  <a:pt x="4609679" y="3156390"/>
                </a:lnTo>
                <a:lnTo>
                  <a:pt x="4654806" y="3146623"/>
                </a:lnTo>
                <a:lnTo>
                  <a:pt x="4699338" y="3135195"/>
                </a:lnTo>
                <a:lnTo>
                  <a:pt x="4743243" y="3122139"/>
                </a:lnTo>
                <a:lnTo>
                  <a:pt x="4786486" y="3107491"/>
                </a:lnTo>
                <a:lnTo>
                  <a:pt x="4829035" y="3091285"/>
                </a:lnTo>
                <a:lnTo>
                  <a:pt x="4870855" y="3073558"/>
                </a:lnTo>
                <a:lnTo>
                  <a:pt x="4911914" y="3054343"/>
                </a:lnTo>
                <a:lnTo>
                  <a:pt x="4952179" y="3033676"/>
                </a:lnTo>
                <a:lnTo>
                  <a:pt x="4991615" y="3011591"/>
                </a:lnTo>
                <a:lnTo>
                  <a:pt x="5030190" y="2988125"/>
                </a:lnTo>
                <a:lnTo>
                  <a:pt x="5067870" y="2963311"/>
                </a:lnTo>
                <a:lnTo>
                  <a:pt x="5104622" y="2937185"/>
                </a:lnTo>
                <a:lnTo>
                  <a:pt x="5140413" y="2909782"/>
                </a:lnTo>
                <a:lnTo>
                  <a:pt x="5175208" y="2881137"/>
                </a:lnTo>
                <a:lnTo>
                  <a:pt x="5208975" y="2851284"/>
                </a:lnTo>
                <a:lnTo>
                  <a:pt x="5241681" y="2820259"/>
                </a:lnTo>
                <a:lnTo>
                  <a:pt x="5273291" y="2788097"/>
                </a:lnTo>
                <a:lnTo>
                  <a:pt x="5303773" y="2754833"/>
                </a:lnTo>
                <a:lnTo>
                  <a:pt x="5333094" y="2720502"/>
                </a:lnTo>
                <a:lnTo>
                  <a:pt x="5361219" y="2685138"/>
                </a:lnTo>
                <a:lnTo>
                  <a:pt x="5388116" y="2648777"/>
                </a:lnTo>
                <a:lnTo>
                  <a:pt x="5413751" y="2611454"/>
                </a:lnTo>
                <a:lnTo>
                  <a:pt x="5438091" y="2573204"/>
                </a:lnTo>
                <a:lnTo>
                  <a:pt x="5461103" y="2534061"/>
                </a:lnTo>
                <a:lnTo>
                  <a:pt x="5482752" y="2494061"/>
                </a:lnTo>
                <a:lnTo>
                  <a:pt x="5503006" y="2453239"/>
                </a:lnTo>
                <a:lnTo>
                  <a:pt x="5521832" y="2411630"/>
                </a:lnTo>
                <a:lnTo>
                  <a:pt x="5539196" y="2369269"/>
                </a:lnTo>
                <a:lnTo>
                  <a:pt x="5555064" y="2326190"/>
                </a:lnTo>
                <a:lnTo>
                  <a:pt x="5569404" y="2282430"/>
                </a:lnTo>
                <a:lnTo>
                  <a:pt x="5582181" y="2238022"/>
                </a:lnTo>
                <a:lnTo>
                  <a:pt x="5593363" y="2193002"/>
                </a:lnTo>
                <a:lnTo>
                  <a:pt x="5602916" y="2147404"/>
                </a:lnTo>
                <a:lnTo>
                  <a:pt x="5610808" y="2101265"/>
                </a:lnTo>
                <a:lnTo>
                  <a:pt x="5617003" y="2054618"/>
                </a:lnTo>
                <a:lnTo>
                  <a:pt x="5621470" y="2007499"/>
                </a:lnTo>
                <a:lnTo>
                  <a:pt x="5624175" y="1959943"/>
                </a:lnTo>
                <a:lnTo>
                  <a:pt x="5625083" y="1911985"/>
                </a:lnTo>
                <a:lnTo>
                  <a:pt x="5624175" y="1863256"/>
                </a:lnTo>
                <a:lnTo>
                  <a:pt x="5621470" y="1814965"/>
                </a:lnTo>
                <a:lnTo>
                  <a:pt x="5617003" y="1767147"/>
                </a:lnTo>
                <a:lnTo>
                  <a:pt x="5610808" y="1719834"/>
                </a:lnTo>
                <a:lnTo>
                  <a:pt x="5602916" y="1673063"/>
                </a:lnTo>
                <a:lnTo>
                  <a:pt x="5593363" y="1626865"/>
                </a:lnTo>
                <a:lnTo>
                  <a:pt x="5582181" y="1581277"/>
                </a:lnTo>
                <a:lnTo>
                  <a:pt x="5569367" y="1536217"/>
                </a:lnTo>
                <a:lnTo>
                  <a:pt x="5555064" y="1492063"/>
                </a:lnTo>
                <a:lnTo>
                  <a:pt x="5539196" y="1448506"/>
                </a:lnTo>
                <a:lnTo>
                  <a:pt x="5521832" y="1405694"/>
                </a:lnTo>
                <a:lnTo>
                  <a:pt x="5503006" y="1363662"/>
                </a:lnTo>
                <a:lnTo>
                  <a:pt x="5482752" y="1322443"/>
                </a:lnTo>
                <a:lnTo>
                  <a:pt x="5461103" y="1282072"/>
                </a:lnTo>
                <a:lnTo>
                  <a:pt x="5438091" y="1242583"/>
                </a:lnTo>
                <a:lnTo>
                  <a:pt x="5413751" y="1204010"/>
                </a:lnTo>
                <a:lnTo>
                  <a:pt x="5388116" y="1166388"/>
                </a:lnTo>
                <a:lnTo>
                  <a:pt x="5361219" y="1129749"/>
                </a:lnTo>
                <a:lnTo>
                  <a:pt x="5333094" y="1094130"/>
                </a:lnTo>
                <a:lnTo>
                  <a:pt x="5303773" y="1059563"/>
                </a:lnTo>
                <a:lnTo>
                  <a:pt x="5273291" y="1026082"/>
                </a:lnTo>
                <a:lnTo>
                  <a:pt x="5241681" y="993723"/>
                </a:lnTo>
                <a:lnTo>
                  <a:pt x="5208975" y="962519"/>
                </a:lnTo>
                <a:lnTo>
                  <a:pt x="5175208" y="932504"/>
                </a:lnTo>
                <a:lnTo>
                  <a:pt x="5140413" y="903713"/>
                </a:lnTo>
                <a:lnTo>
                  <a:pt x="5104622" y="876179"/>
                </a:lnTo>
                <a:lnTo>
                  <a:pt x="5067870" y="849937"/>
                </a:lnTo>
                <a:lnTo>
                  <a:pt x="5030190" y="825021"/>
                </a:lnTo>
                <a:lnTo>
                  <a:pt x="4991615" y="801465"/>
                </a:lnTo>
                <a:lnTo>
                  <a:pt x="4974723" y="791972"/>
                </a:lnTo>
                <a:lnTo>
                  <a:pt x="3790569" y="791972"/>
                </a:lnTo>
                <a:lnTo>
                  <a:pt x="3769113" y="747887"/>
                </a:lnTo>
                <a:lnTo>
                  <a:pt x="3746204" y="704761"/>
                </a:lnTo>
                <a:lnTo>
                  <a:pt x="3721878" y="662621"/>
                </a:lnTo>
                <a:lnTo>
                  <a:pt x="3696172" y="621497"/>
                </a:lnTo>
                <a:lnTo>
                  <a:pt x="3669121" y="581418"/>
                </a:lnTo>
                <a:lnTo>
                  <a:pt x="3640763" y="542412"/>
                </a:lnTo>
                <a:lnTo>
                  <a:pt x="3611134" y="504508"/>
                </a:lnTo>
                <a:lnTo>
                  <a:pt x="3580270" y="467737"/>
                </a:lnTo>
                <a:lnTo>
                  <a:pt x="3548208" y="432125"/>
                </a:lnTo>
                <a:lnTo>
                  <a:pt x="3514985" y="397703"/>
                </a:lnTo>
                <a:lnTo>
                  <a:pt x="3480635" y="364500"/>
                </a:lnTo>
                <a:lnTo>
                  <a:pt x="3445197" y="332544"/>
                </a:lnTo>
                <a:lnTo>
                  <a:pt x="3408707" y="301864"/>
                </a:lnTo>
                <a:lnTo>
                  <a:pt x="3371200" y="272489"/>
                </a:lnTo>
                <a:lnTo>
                  <a:pt x="3332714" y="244449"/>
                </a:lnTo>
                <a:lnTo>
                  <a:pt x="3293284" y="217773"/>
                </a:lnTo>
                <a:lnTo>
                  <a:pt x="3252948" y="192488"/>
                </a:lnTo>
                <a:lnTo>
                  <a:pt x="3211741" y="168625"/>
                </a:lnTo>
                <a:lnTo>
                  <a:pt x="3169701" y="146212"/>
                </a:lnTo>
                <a:lnTo>
                  <a:pt x="3126863" y="125279"/>
                </a:lnTo>
                <a:lnTo>
                  <a:pt x="3083265" y="105853"/>
                </a:lnTo>
                <a:lnTo>
                  <a:pt x="3038941" y="87965"/>
                </a:lnTo>
                <a:lnTo>
                  <a:pt x="2993930" y="71642"/>
                </a:lnTo>
                <a:lnTo>
                  <a:pt x="2948267" y="56915"/>
                </a:lnTo>
                <a:lnTo>
                  <a:pt x="2901989" y="43812"/>
                </a:lnTo>
                <a:lnTo>
                  <a:pt x="2855131" y="32362"/>
                </a:lnTo>
                <a:lnTo>
                  <a:pt x="2807732" y="22594"/>
                </a:lnTo>
                <a:lnTo>
                  <a:pt x="2759827" y="14538"/>
                </a:lnTo>
                <a:lnTo>
                  <a:pt x="2711452" y="8221"/>
                </a:lnTo>
                <a:lnTo>
                  <a:pt x="2662644" y="3673"/>
                </a:lnTo>
                <a:lnTo>
                  <a:pt x="2613440" y="923"/>
                </a:lnTo>
                <a:lnTo>
                  <a:pt x="2563876" y="0"/>
                </a:lnTo>
                <a:close/>
              </a:path>
              <a:path w="5625465" h="3179445">
                <a:moveTo>
                  <a:pt x="4376293" y="633602"/>
                </a:moveTo>
                <a:lnTo>
                  <a:pt x="4324044" y="634773"/>
                </a:lnTo>
                <a:lnTo>
                  <a:pt x="4272289" y="638260"/>
                </a:lnTo>
                <a:lnTo>
                  <a:pt x="4221069" y="644024"/>
                </a:lnTo>
                <a:lnTo>
                  <a:pt x="4170421" y="652027"/>
                </a:lnTo>
                <a:lnTo>
                  <a:pt x="4120385" y="662229"/>
                </a:lnTo>
                <a:lnTo>
                  <a:pt x="4071000" y="674592"/>
                </a:lnTo>
                <a:lnTo>
                  <a:pt x="4022306" y="689077"/>
                </a:lnTo>
                <a:lnTo>
                  <a:pt x="3974342" y="705644"/>
                </a:lnTo>
                <a:lnTo>
                  <a:pt x="3927147" y="724257"/>
                </a:lnTo>
                <a:lnTo>
                  <a:pt x="3880760" y="744874"/>
                </a:lnTo>
                <a:lnTo>
                  <a:pt x="3835221" y="767459"/>
                </a:lnTo>
                <a:lnTo>
                  <a:pt x="3790569" y="791972"/>
                </a:lnTo>
                <a:lnTo>
                  <a:pt x="4974723" y="791972"/>
                </a:lnTo>
                <a:lnTo>
                  <a:pt x="4911914" y="758569"/>
                </a:lnTo>
                <a:lnTo>
                  <a:pt x="4870855" y="739298"/>
                </a:lnTo>
                <a:lnTo>
                  <a:pt x="4829035" y="721523"/>
                </a:lnTo>
                <a:lnTo>
                  <a:pt x="4786486" y="705279"/>
                </a:lnTo>
                <a:lnTo>
                  <a:pt x="4743243" y="690600"/>
                </a:lnTo>
                <a:lnTo>
                  <a:pt x="4699338" y="677520"/>
                </a:lnTo>
                <a:lnTo>
                  <a:pt x="4654806" y="666073"/>
                </a:lnTo>
                <a:lnTo>
                  <a:pt x="4609679" y="656294"/>
                </a:lnTo>
                <a:lnTo>
                  <a:pt x="4563990" y="648216"/>
                </a:lnTo>
                <a:lnTo>
                  <a:pt x="4517774" y="641874"/>
                </a:lnTo>
                <a:lnTo>
                  <a:pt x="4471064" y="637301"/>
                </a:lnTo>
                <a:lnTo>
                  <a:pt x="4423892" y="634533"/>
                </a:lnTo>
                <a:lnTo>
                  <a:pt x="4376293" y="633602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94120" y="434340"/>
            <a:ext cx="5625465" cy="3179445"/>
          </a:xfrm>
          <a:custGeom>
            <a:avLst/>
            <a:gdLst/>
            <a:ahLst/>
            <a:cxnLst/>
            <a:rect l="l" t="t" r="r" b="b"/>
            <a:pathLst>
              <a:path w="5625465" h="3179445">
                <a:moveTo>
                  <a:pt x="4376293" y="3179064"/>
                </a:moveTo>
                <a:lnTo>
                  <a:pt x="2210421" y="3179064"/>
                </a:lnTo>
                <a:lnTo>
                  <a:pt x="1098216" y="3179064"/>
                </a:lnTo>
                <a:lnTo>
                  <a:pt x="688457" y="3179064"/>
                </a:lnTo>
                <a:lnTo>
                  <a:pt x="629920" y="3179064"/>
                </a:lnTo>
                <a:lnTo>
                  <a:pt x="583560" y="3177262"/>
                </a:lnTo>
                <a:lnTo>
                  <a:pt x="538018" y="3171941"/>
                </a:lnTo>
                <a:lnTo>
                  <a:pt x="493423" y="3163229"/>
                </a:lnTo>
                <a:lnTo>
                  <a:pt x="449907" y="3151253"/>
                </a:lnTo>
                <a:lnTo>
                  <a:pt x="407600" y="3136140"/>
                </a:lnTo>
                <a:lnTo>
                  <a:pt x="366633" y="3118019"/>
                </a:lnTo>
                <a:lnTo>
                  <a:pt x="327136" y="3097016"/>
                </a:lnTo>
                <a:lnTo>
                  <a:pt x="289240" y="3073259"/>
                </a:lnTo>
                <a:lnTo>
                  <a:pt x="253077" y="3046875"/>
                </a:lnTo>
                <a:lnTo>
                  <a:pt x="218775" y="3017992"/>
                </a:lnTo>
                <a:lnTo>
                  <a:pt x="186467" y="2986738"/>
                </a:lnTo>
                <a:lnTo>
                  <a:pt x="156283" y="2953239"/>
                </a:lnTo>
                <a:lnTo>
                  <a:pt x="128353" y="2917623"/>
                </a:lnTo>
                <a:lnTo>
                  <a:pt x="102809" y="2880018"/>
                </a:lnTo>
                <a:lnTo>
                  <a:pt x="79780" y="2840551"/>
                </a:lnTo>
                <a:lnTo>
                  <a:pt x="59398" y="2799350"/>
                </a:lnTo>
                <a:lnTo>
                  <a:pt x="41793" y="2756541"/>
                </a:lnTo>
                <a:lnTo>
                  <a:pt x="27096" y="2712253"/>
                </a:lnTo>
                <a:lnTo>
                  <a:pt x="15437" y="2666613"/>
                </a:lnTo>
                <a:lnTo>
                  <a:pt x="6948" y="2619748"/>
                </a:lnTo>
                <a:lnTo>
                  <a:pt x="1758" y="2571786"/>
                </a:lnTo>
                <a:lnTo>
                  <a:pt x="0" y="2522855"/>
                </a:lnTo>
                <a:lnTo>
                  <a:pt x="1820" y="2472493"/>
                </a:lnTo>
                <a:lnTo>
                  <a:pt x="7199" y="2423307"/>
                </a:lnTo>
                <a:lnTo>
                  <a:pt x="16011" y="2375423"/>
                </a:lnTo>
                <a:lnTo>
                  <a:pt x="28131" y="2328971"/>
                </a:lnTo>
                <a:lnTo>
                  <a:pt x="43435" y="2284078"/>
                </a:lnTo>
                <a:lnTo>
                  <a:pt x="61797" y="2240872"/>
                </a:lnTo>
                <a:lnTo>
                  <a:pt x="83092" y="2199482"/>
                </a:lnTo>
                <a:lnTo>
                  <a:pt x="107197" y="2160036"/>
                </a:lnTo>
                <a:lnTo>
                  <a:pt x="133984" y="2122662"/>
                </a:lnTo>
                <a:lnTo>
                  <a:pt x="163331" y="2087488"/>
                </a:lnTo>
                <a:lnTo>
                  <a:pt x="195112" y="2054642"/>
                </a:lnTo>
                <a:lnTo>
                  <a:pt x="229202" y="2024252"/>
                </a:lnTo>
                <a:lnTo>
                  <a:pt x="265475" y="1996448"/>
                </a:lnTo>
                <a:lnTo>
                  <a:pt x="303808" y="1971356"/>
                </a:lnTo>
                <a:lnTo>
                  <a:pt x="344075" y="1949106"/>
                </a:lnTo>
                <a:lnTo>
                  <a:pt x="386152" y="1929824"/>
                </a:lnTo>
                <a:lnTo>
                  <a:pt x="429913" y="1913640"/>
                </a:lnTo>
                <a:lnTo>
                  <a:pt x="475233" y="1900682"/>
                </a:lnTo>
                <a:lnTo>
                  <a:pt x="496188" y="1853843"/>
                </a:lnTo>
                <a:lnTo>
                  <a:pt x="519231" y="1808433"/>
                </a:lnTo>
                <a:lnTo>
                  <a:pt x="544296" y="1764517"/>
                </a:lnTo>
                <a:lnTo>
                  <a:pt x="571317" y="1722165"/>
                </a:lnTo>
                <a:lnTo>
                  <a:pt x="600227" y="1681444"/>
                </a:lnTo>
                <a:lnTo>
                  <a:pt x="630962" y="1642421"/>
                </a:lnTo>
                <a:lnTo>
                  <a:pt x="663453" y="1605163"/>
                </a:lnTo>
                <a:lnTo>
                  <a:pt x="697636" y="1569740"/>
                </a:lnTo>
                <a:lnTo>
                  <a:pt x="733444" y="1536217"/>
                </a:lnTo>
                <a:lnTo>
                  <a:pt x="770810" y="1504664"/>
                </a:lnTo>
                <a:lnTo>
                  <a:pt x="809669" y="1475147"/>
                </a:lnTo>
                <a:lnTo>
                  <a:pt x="849955" y="1447733"/>
                </a:lnTo>
                <a:lnTo>
                  <a:pt x="891600" y="1422492"/>
                </a:lnTo>
                <a:lnTo>
                  <a:pt x="934540" y="1399490"/>
                </a:lnTo>
                <a:lnTo>
                  <a:pt x="978707" y="1378795"/>
                </a:lnTo>
                <a:lnTo>
                  <a:pt x="1024036" y="1360474"/>
                </a:lnTo>
                <a:lnTo>
                  <a:pt x="1070460" y="1344596"/>
                </a:lnTo>
                <a:lnTo>
                  <a:pt x="1117914" y="1331227"/>
                </a:lnTo>
                <a:lnTo>
                  <a:pt x="1166330" y="1320436"/>
                </a:lnTo>
                <a:lnTo>
                  <a:pt x="1215644" y="1312290"/>
                </a:lnTo>
                <a:lnTo>
                  <a:pt x="1218683" y="1264228"/>
                </a:lnTo>
                <a:lnTo>
                  <a:pt x="1223364" y="1216598"/>
                </a:lnTo>
                <a:lnTo>
                  <a:pt x="1229657" y="1169429"/>
                </a:lnTo>
                <a:lnTo>
                  <a:pt x="1237532" y="1122753"/>
                </a:lnTo>
                <a:lnTo>
                  <a:pt x="1246961" y="1076597"/>
                </a:lnTo>
                <a:lnTo>
                  <a:pt x="1257914" y="1030993"/>
                </a:lnTo>
                <a:lnTo>
                  <a:pt x="1270363" y="985970"/>
                </a:lnTo>
                <a:lnTo>
                  <a:pt x="1284278" y="941558"/>
                </a:lnTo>
                <a:lnTo>
                  <a:pt x="1299630" y="897786"/>
                </a:lnTo>
                <a:lnTo>
                  <a:pt x="1316390" y="854685"/>
                </a:lnTo>
                <a:lnTo>
                  <a:pt x="1334529" y="812284"/>
                </a:lnTo>
                <a:lnTo>
                  <a:pt x="1354018" y="770612"/>
                </a:lnTo>
                <a:lnTo>
                  <a:pt x="1374828" y="729701"/>
                </a:lnTo>
                <a:lnTo>
                  <a:pt x="1396929" y="689579"/>
                </a:lnTo>
                <a:lnTo>
                  <a:pt x="1420292" y="650277"/>
                </a:lnTo>
                <a:lnTo>
                  <a:pt x="1444889" y="611824"/>
                </a:lnTo>
                <a:lnTo>
                  <a:pt x="1470690" y="574250"/>
                </a:lnTo>
                <a:lnTo>
                  <a:pt x="1497667" y="537584"/>
                </a:lnTo>
                <a:lnTo>
                  <a:pt x="1525789" y="501858"/>
                </a:lnTo>
                <a:lnTo>
                  <a:pt x="1555029" y="467099"/>
                </a:lnTo>
                <a:lnTo>
                  <a:pt x="1585356" y="433339"/>
                </a:lnTo>
                <a:lnTo>
                  <a:pt x="1616742" y="400606"/>
                </a:lnTo>
                <a:lnTo>
                  <a:pt x="1649157" y="368932"/>
                </a:lnTo>
                <a:lnTo>
                  <a:pt x="1682573" y="338344"/>
                </a:lnTo>
                <a:lnTo>
                  <a:pt x="1716961" y="308875"/>
                </a:lnTo>
                <a:lnTo>
                  <a:pt x="1752290" y="280552"/>
                </a:lnTo>
                <a:lnTo>
                  <a:pt x="1788533" y="253406"/>
                </a:lnTo>
                <a:lnTo>
                  <a:pt x="1825660" y="227467"/>
                </a:lnTo>
                <a:lnTo>
                  <a:pt x="1863642" y="202764"/>
                </a:lnTo>
                <a:lnTo>
                  <a:pt x="1902450" y="179328"/>
                </a:lnTo>
                <a:lnTo>
                  <a:pt x="1942055" y="157188"/>
                </a:lnTo>
                <a:lnTo>
                  <a:pt x="1982427" y="136374"/>
                </a:lnTo>
                <a:lnTo>
                  <a:pt x="2023537" y="116915"/>
                </a:lnTo>
                <a:lnTo>
                  <a:pt x="2065358" y="98842"/>
                </a:lnTo>
                <a:lnTo>
                  <a:pt x="2107858" y="82184"/>
                </a:lnTo>
                <a:lnTo>
                  <a:pt x="2151010" y="66971"/>
                </a:lnTo>
                <a:lnTo>
                  <a:pt x="2194783" y="53233"/>
                </a:lnTo>
                <a:lnTo>
                  <a:pt x="2239150" y="41000"/>
                </a:lnTo>
                <a:lnTo>
                  <a:pt x="2284081" y="30301"/>
                </a:lnTo>
                <a:lnTo>
                  <a:pt x="2329546" y="21166"/>
                </a:lnTo>
                <a:lnTo>
                  <a:pt x="2375517" y="13626"/>
                </a:lnTo>
                <a:lnTo>
                  <a:pt x="2421965" y="7709"/>
                </a:lnTo>
                <a:lnTo>
                  <a:pt x="2468860" y="3446"/>
                </a:lnTo>
                <a:lnTo>
                  <a:pt x="2516173" y="866"/>
                </a:lnTo>
                <a:lnTo>
                  <a:pt x="2563876" y="0"/>
                </a:lnTo>
                <a:lnTo>
                  <a:pt x="2613440" y="923"/>
                </a:lnTo>
                <a:lnTo>
                  <a:pt x="2662644" y="3673"/>
                </a:lnTo>
                <a:lnTo>
                  <a:pt x="2711452" y="8221"/>
                </a:lnTo>
                <a:lnTo>
                  <a:pt x="2759827" y="14538"/>
                </a:lnTo>
                <a:lnTo>
                  <a:pt x="2807732" y="22594"/>
                </a:lnTo>
                <a:lnTo>
                  <a:pt x="2855131" y="32362"/>
                </a:lnTo>
                <a:lnTo>
                  <a:pt x="2901989" y="43812"/>
                </a:lnTo>
                <a:lnTo>
                  <a:pt x="2948267" y="56915"/>
                </a:lnTo>
                <a:lnTo>
                  <a:pt x="2993930" y="71642"/>
                </a:lnTo>
                <a:lnTo>
                  <a:pt x="3038941" y="87965"/>
                </a:lnTo>
                <a:lnTo>
                  <a:pt x="3083265" y="105853"/>
                </a:lnTo>
                <a:lnTo>
                  <a:pt x="3126863" y="125279"/>
                </a:lnTo>
                <a:lnTo>
                  <a:pt x="3169701" y="146212"/>
                </a:lnTo>
                <a:lnTo>
                  <a:pt x="3211741" y="168625"/>
                </a:lnTo>
                <a:lnTo>
                  <a:pt x="3252948" y="192488"/>
                </a:lnTo>
                <a:lnTo>
                  <a:pt x="3293284" y="217773"/>
                </a:lnTo>
                <a:lnTo>
                  <a:pt x="3332714" y="244449"/>
                </a:lnTo>
                <a:lnTo>
                  <a:pt x="3371200" y="272489"/>
                </a:lnTo>
                <a:lnTo>
                  <a:pt x="3408707" y="301864"/>
                </a:lnTo>
                <a:lnTo>
                  <a:pt x="3445197" y="332544"/>
                </a:lnTo>
                <a:lnTo>
                  <a:pt x="3480635" y="364500"/>
                </a:lnTo>
                <a:lnTo>
                  <a:pt x="3514985" y="397703"/>
                </a:lnTo>
                <a:lnTo>
                  <a:pt x="3548208" y="432125"/>
                </a:lnTo>
                <a:lnTo>
                  <a:pt x="3580270" y="467737"/>
                </a:lnTo>
                <a:lnTo>
                  <a:pt x="3611134" y="504508"/>
                </a:lnTo>
                <a:lnTo>
                  <a:pt x="3640763" y="542412"/>
                </a:lnTo>
                <a:lnTo>
                  <a:pt x="3669121" y="581418"/>
                </a:lnTo>
                <a:lnTo>
                  <a:pt x="3696172" y="621497"/>
                </a:lnTo>
                <a:lnTo>
                  <a:pt x="3721878" y="662621"/>
                </a:lnTo>
                <a:lnTo>
                  <a:pt x="3746204" y="704761"/>
                </a:lnTo>
                <a:lnTo>
                  <a:pt x="3769113" y="747887"/>
                </a:lnTo>
                <a:lnTo>
                  <a:pt x="3790569" y="791972"/>
                </a:lnTo>
                <a:lnTo>
                  <a:pt x="3835221" y="767459"/>
                </a:lnTo>
                <a:lnTo>
                  <a:pt x="3880760" y="744874"/>
                </a:lnTo>
                <a:lnTo>
                  <a:pt x="3927147" y="724257"/>
                </a:lnTo>
                <a:lnTo>
                  <a:pt x="3974342" y="705644"/>
                </a:lnTo>
                <a:lnTo>
                  <a:pt x="4022306" y="689077"/>
                </a:lnTo>
                <a:lnTo>
                  <a:pt x="4071000" y="674592"/>
                </a:lnTo>
                <a:lnTo>
                  <a:pt x="4120385" y="662229"/>
                </a:lnTo>
                <a:lnTo>
                  <a:pt x="4170421" y="652027"/>
                </a:lnTo>
                <a:lnTo>
                  <a:pt x="4221069" y="644024"/>
                </a:lnTo>
                <a:lnTo>
                  <a:pt x="4272289" y="638260"/>
                </a:lnTo>
                <a:lnTo>
                  <a:pt x="4324044" y="634773"/>
                </a:lnTo>
                <a:lnTo>
                  <a:pt x="4376293" y="633602"/>
                </a:lnTo>
                <a:lnTo>
                  <a:pt x="4423892" y="634533"/>
                </a:lnTo>
                <a:lnTo>
                  <a:pt x="4471064" y="637301"/>
                </a:lnTo>
                <a:lnTo>
                  <a:pt x="4517774" y="641874"/>
                </a:lnTo>
                <a:lnTo>
                  <a:pt x="4563990" y="648216"/>
                </a:lnTo>
                <a:lnTo>
                  <a:pt x="4609679" y="656294"/>
                </a:lnTo>
                <a:lnTo>
                  <a:pt x="4654806" y="666073"/>
                </a:lnTo>
                <a:lnTo>
                  <a:pt x="4699338" y="677520"/>
                </a:lnTo>
                <a:lnTo>
                  <a:pt x="4743243" y="690600"/>
                </a:lnTo>
                <a:lnTo>
                  <a:pt x="4786486" y="705279"/>
                </a:lnTo>
                <a:lnTo>
                  <a:pt x="4829035" y="721523"/>
                </a:lnTo>
                <a:lnTo>
                  <a:pt x="4870855" y="739298"/>
                </a:lnTo>
                <a:lnTo>
                  <a:pt x="4911914" y="758569"/>
                </a:lnTo>
                <a:lnTo>
                  <a:pt x="4952179" y="779303"/>
                </a:lnTo>
                <a:lnTo>
                  <a:pt x="4991615" y="801465"/>
                </a:lnTo>
                <a:lnTo>
                  <a:pt x="5030190" y="825021"/>
                </a:lnTo>
                <a:lnTo>
                  <a:pt x="5067870" y="849937"/>
                </a:lnTo>
                <a:lnTo>
                  <a:pt x="5104622" y="876179"/>
                </a:lnTo>
                <a:lnTo>
                  <a:pt x="5140413" y="903713"/>
                </a:lnTo>
                <a:lnTo>
                  <a:pt x="5175208" y="932504"/>
                </a:lnTo>
                <a:lnTo>
                  <a:pt x="5208975" y="962519"/>
                </a:lnTo>
                <a:lnTo>
                  <a:pt x="5241681" y="993723"/>
                </a:lnTo>
                <a:lnTo>
                  <a:pt x="5273291" y="1026082"/>
                </a:lnTo>
                <a:lnTo>
                  <a:pt x="5303773" y="1059563"/>
                </a:lnTo>
                <a:lnTo>
                  <a:pt x="5333094" y="1094130"/>
                </a:lnTo>
                <a:lnTo>
                  <a:pt x="5361219" y="1129749"/>
                </a:lnTo>
                <a:lnTo>
                  <a:pt x="5388116" y="1166388"/>
                </a:lnTo>
                <a:lnTo>
                  <a:pt x="5413751" y="1204010"/>
                </a:lnTo>
                <a:lnTo>
                  <a:pt x="5438091" y="1242583"/>
                </a:lnTo>
                <a:lnTo>
                  <a:pt x="5461103" y="1282072"/>
                </a:lnTo>
                <a:lnTo>
                  <a:pt x="5482752" y="1322443"/>
                </a:lnTo>
                <a:lnTo>
                  <a:pt x="5503006" y="1363662"/>
                </a:lnTo>
                <a:lnTo>
                  <a:pt x="5521832" y="1405694"/>
                </a:lnTo>
                <a:lnTo>
                  <a:pt x="5539196" y="1448506"/>
                </a:lnTo>
                <a:lnTo>
                  <a:pt x="5555064" y="1492063"/>
                </a:lnTo>
                <a:lnTo>
                  <a:pt x="5569404" y="1536332"/>
                </a:lnTo>
                <a:lnTo>
                  <a:pt x="5582181" y="1581277"/>
                </a:lnTo>
                <a:lnTo>
                  <a:pt x="5593363" y="1626865"/>
                </a:lnTo>
                <a:lnTo>
                  <a:pt x="5602916" y="1673063"/>
                </a:lnTo>
                <a:lnTo>
                  <a:pt x="5610808" y="1719834"/>
                </a:lnTo>
                <a:lnTo>
                  <a:pt x="5617003" y="1767147"/>
                </a:lnTo>
                <a:lnTo>
                  <a:pt x="5621470" y="1814965"/>
                </a:lnTo>
                <a:lnTo>
                  <a:pt x="5624175" y="1863256"/>
                </a:lnTo>
                <a:lnTo>
                  <a:pt x="5625083" y="1911985"/>
                </a:lnTo>
                <a:lnTo>
                  <a:pt x="5624175" y="1959943"/>
                </a:lnTo>
                <a:lnTo>
                  <a:pt x="5621470" y="2007499"/>
                </a:lnTo>
                <a:lnTo>
                  <a:pt x="5617003" y="2054618"/>
                </a:lnTo>
                <a:lnTo>
                  <a:pt x="5610808" y="2101265"/>
                </a:lnTo>
                <a:lnTo>
                  <a:pt x="5602916" y="2147404"/>
                </a:lnTo>
                <a:lnTo>
                  <a:pt x="5593363" y="2193002"/>
                </a:lnTo>
                <a:lnTo>
                  <a:pt x="5582181" y="2238022"/>
                </a:lnTo>
                <a:lnTo>
                  <a:pt x="5569404" y="2282430"/>
                </a:lnTo>
                <a:lnTo>
                  <a:pt x="5555064" y="2326190"/>
                </a:lnTo>
                <a:lnTo>
                  <a:pt x="5539196" y="2369269"/>
                </a:lnTo>
                <a:lnTo>
                  <a:pt x="5521832" y="2411630"/>
                </a:lnTo>
                <a:lnTo>
                  <a:pt x="5503006" y="2453239"/>
                </a:lnTo>
                <a:lnTo>
                  <a:pt x="5482752" y="2494061"/>
                </a:lnTo>
                <a:lnTo>
                  <a:pt x="5461103" y="2534061"/>
                </a:lnTo>
                <a:lnTo>
                  <a:pt x="5438091" y="2573204"/>
                </a:lnTo>
                <a:lnTo>
                  <a:pt x="5413751" y="2611454"/>
                </a:lnTo>
                <a:lnTo>
                  <a:pt x="5388116" y="2648777"/>
                </a:lnTo>
                <a:lnTo>
                  <a:pt x="5361219" y="2685138"/>
                </a:lnTo>
                <a:lnTo>
                  <a:pt x="5333094" y="2720502"/>
                </a:lnTo>
                <a:lnTo>
                  <a:pt x="5303773" y="2754833"/>
                </a:lnTo>
                <a:lnTo>
                  <a:pt x="5273291" y="2788097"/>
                </a:lnTo>
                <a:lnTo>
                  <a:pt x="5241681" y="2820259"/>
                </a:lnTo>
                <a:lnTo>
                  <a:pt x="5208975" y="2851284"/>
                </a:lnTo>
                <a:lnTo>
                  <a:pt x="5175208" y="2881137"/>
                </a:lnTo>
                <a:lnTo>
                  <a:pt x="5140413" y="2909782"/>
                </a:lnTo>
                <a:lnTo>
                  <a:pt x="5104622" y="2937185"/>
                </a:lnTo>
                <a:lnTo>
                  <a:pt x="5067870" y="2963311"/>
                </a:lnTo>
                <a:lnTo>
                  <a:pt x="5030190" y="2988125"/>
                </a:lnTo>
                <a:lnTo>
                  <a:pt x="4991615" y="3011591"/>
                </a:lnTo>
                <a:lnTo>
                  <a:pt x="4952179" y="3033676"/>
                </a:lnTo>
                <a:lnTo>
                  <a:pt x="4911914" y="3054343"/>
                </a:lnTo>
                <a:lnTo>
                  <a:pt x="4870855" y="3073558"/>
                </a:lnTo>
                <a:lnTo>
                  <a:pt x="4829035" y="3091285"/>
                </a:lnTo>
                <a:lnTo>
                  <a:pt x="4786486" y="3107491"/>
                </a:lnTo>
                <a:lnTo>
                  <a:pt x="4743243" y="3122139"/>
                </a:lnTo>
                <a:lnTo>
                  <a:pt x="4699338" y="3135195"/>
                </a:lnTo>
                <a:lnTo>
                  <a:pt x="4654806" y="3146623"/>
                </a:lnTo>
                <a:lnTo>
                  <a:pt x="4609679" y="3156390"/>
                </a:lnTo>
                <a:lnTo>
                  <a:pt x="4563990" y="3164459"/>
                </a:lnTo>
                <a:lnTo>
                  <a:pt x="4517774" y="3170796"/>
                </a:lnTo>
                <a:lnTo>
                  <a:pt x="4471064" y="3175366"/>
                </a:lnTo>
                <a:lnTo>
                  <a:pt x="4423892" y="3178133"/>
                </a:lnTo>
                <a:lnTo>
                  <a:pt x="4376293" y="3179064"/>
                </a:lnTo>
                <a:close/>
              </a:path>
            </a:pathLst>
          </a:custGeom>
          <a:ln w="9144">
            <a:solidFill>
              <a:srgbClr val="0052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555481" y="879729"/>
            <a:ext cx="75311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37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350" spc="-290" dirty="0">
                <a:solidFill>
                  <a:srgbClr val="FFFFFF"/>
                </a:solidFill>
                <a:latin typeface="Arial Black"/>
                <a:cs typeface="Arial Black"/>
              </a:rPr>
              <a:t>zu</a:t>
            </a:r>
            <a:r>
              <a:rPr sz="2350" spc="-32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2350" spc="-34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endParaRPr sz="2350">
              <a:latin typeface="Arial Black"/>
              <a:cs typeface="Arial Black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41335" y="1549908"/>
            <a:ext cx="4044950" cy="1874520"/>
          </a:xfrm>
          <a:custGeom>
            <a:avLst/>
            <a:gdLst/>
            <a:ahLst/>
            <a:cxnLst/>
            <a:rect l="l" t="t" r="r" b="b"/>
            <a:pathLst>
              <a:path w="4044950" h="1874520">
                <a:moveTo>
                  <a:pt x="2961259" y="0"/>
                </a:moveTo>
                <a:lnTo>
                  <a:pt x="343662" y="0"/>
                </a:lnTo>
                <a:lnTo>
                  <a:pt x="292891" y="3386"/>
                </a:lnTo>
                <a:lnTo>
                  <a:pt x="244430" y="13223"/>
                </a:lnTo>
                <a:lnTo>
                  <a:pt x="198809" y="29029"/>
                </a:lnTo>
                <a:lnTo>
                  <a:pt x="156561" y="50320"/>
                </a:lnTo>
                <a:lnTo>
                  <a:pt x="118219" y="76615"/>
                </a:lnTo>
                <a:lnTo>
                  <a:pt x="84315" y="107429"/>
                </a:lnTo>
                <a:lnTo>
                  <a:pt x="55381" y="142282"/>
                </a:lnTo>
                <a:lnTo>
                  <a:pt x="31950" y="180690"/>
                </a:lnTo>
                <a:lnTo>
                  <a:pt x="14555" y="222171"/>
                </a:lnTo>
                <a:lnTo>
                  <a:pt x="3727" y="266241"/>
                </a:lnTo>
                <a:lnTo>
                  <a:pt x="0" y="312419"/>
                </a:lnTo>
                <a:lnTo>
                  <a:pt x="0" y="1562100"/>
                </a:lnTo>
                <a:lnTo>
                  <a:pt x="3727" y="1608278"/>
                </a:lnTo>
                <a:lnTo>
                  <a:pt x="14555" y="1652348"/>
                </a:lnTo>
                <a:lnTo>
                  <a:pt x="31950" y="1693829"/>
                </a:lnTo>
                <a:lnTo>
                  <a:pt x="55381" y="1732237"/>
                </a:lnTo>
                <a:lnTo>
                  <a:pt x="84315" y="1767090"/>
                </a:lnTo>
                <a:lnTo>
                  <a:pt x="118219" y="1797904"/>
                </a:lnTo>
                <a:lnTo>
                  <a:pt x="156561" y="1824199"/>
                </a:lnTo>
                <a:lnTo>
                  <a:pt x="198809" y="1845490"/>
                </a:lnTo>
                <a:lnTo>
                  <a:pt x="244430" y="1861296"/>
                </a:lnTo>
                <a:lnTo>
                  <a:pt x="292891" y="1871133"/>
                </a:lnTo>
                <a:lnTo>
                  <a:pt x="343662" y="1874519"/>
                </a:lnTo>
                <a:lnTo>
                  <a:pt x="2961259" y="1874519"/>
                </a:lnTo>
                <a:lnTo>
                  <a:pt x="2978785" y="1872868"/>
                </a:lnTo>
                <a:lnTo>
                  <a:pt x="3072308" y="1872868"/>
                </a:lnTo>
                <a:lnTo>
                  <a:pt x="3112886" y="1870229"/>
                </a:lnTo>
                <a:lnTo>
                  <a:pt x="3161563" y="1864940"/>
                </a:lnTo>
                <a:lnTo>
                  <a:pt x="3209518" y="1857620"/>
                </a:lnTo>
                <a:lnTo>
                  <a:pt x="3256698" y="1848318"/>
                </a:lnTo>
                <a:lnTo>
                  <a:pt x="3303048" y="1837085"/>
                </a:lnTo>
                <a:lnTo>
                  <a:pt x="3348514" y="1823967"/>
                </a:lnTo>
                <a:lnTo>
                  <a:pt x="3393042" y="1809016"/>
                </a:lnTo>
                <a:lnTo>
                  <a:pt x="3436579" y="1792279"/>
                </a:lnTo>
                <a:lnTo>
                  <a:pt x="3479070" y="1773806"/>
                </a:lnTo>
                <a:lnTo>
                  <a:pt x="3520462" y="1753646"/>
                </a:lnTo>
                <a:lnTo>
                  <a:pt x="3560699" y="1731849"/>
                </a:lnTo>
                <a:lnTo>
                  <a:pt x="3599729" y="1708462"/>
                </a:lnTo>
                <a:lnTo>
                  <a:pt x="3637497" y="1683536"/>
                </a:lnTo>
                <a:lnTo>
                  <a:pt x="3673949" y="1657119"/>
                </a:lnTo>
                <a:lnTo>
                  <a:pt x="3709031" y="1629260"/>
                </a:lnTo>
                <a:lnTo>
                  <a:pt x="3742689" y="1600009"/>
                </a:lnTo>
                <a:lnTo>
                  <a:pt x="3774870" y="1569415"/>
                </a:lnTo>
                <a:lnTo>
                  <a:pt x="3805519" y="1537526"/>
                </a:lnTo>
                <a:lnTo>
                  <a:pt x="3834582" y="1504392"/>
                </a:lnTo>
                <a:lnTo>
                  <a:pt x="3862004" y="1470062"/>
                </a:lnTo>
                <a:lnTo>
                  <a:pt x="3887733" y="1434585"/>
                </a:lnTo>
                <a:lnTo>
                  <a:pt x="3911714" y="1398010"/>
                </a:lnTo>
                <a:lnTo>
                  <a:pt x="3933894" y="1360386"/>
                </a:lnTo>
                <a:lnTo>
                  <a:pt x="3954217" y="1321762"/>
                </a:lnTo>
                <a:lnTo>
                  <a:pt x="3972630" y="1282188"/>
                </a:lnTo>
                <a:lnTo>
                  <a:pt x="3989079" y="1241712"/>
                </a:lnTo>
                <a:lnTo>
                  <a:pt x="4003511" y="1200384"/>
                </a:lnTo>
                <a:lnTo>
                  <a:pt x="4015870" y="1158252"/>
                </a:lnTo>
                <a:lnTo>
                  <a:pt x="4026103" y="1115366"/>
                </a:lnTo>
                <a:lnTo>
                  <a:pt x="4034156" y="1071774"/>
                </a:lnTo>
                <a:lnTo>
                  <a:pt x="4039975" y="1027527"/>
                </a:lnTo>
                <a:lnTo>
                  <a:pt x="4043506" y="982672"/>
                </a:lnTo>
                <a:lnTo>
                  <a:pt x="4044696" y="937259"/>
                </a:lnTo>
                <a:lnTo>
                  <a:pt x="4043506" y="891847"/>
                </a:lnTo>
                <a:lnTo>
                  <a:pt x="4039975" y="846992"/>
                </a:lnTo>
                <a:lnTo>
                  <a:pt x="4034156" y="802745"/>
                </a:lnTo>
                <a:lnTo>
                  <a:pt x="4026103" y="759153"/>
                </a:lnTo>
                <a:lnTo>
                  <a:pt x="4015870" y="716267"/>
                </a:lnTo>
                <a:lnTo>
                  <a:pt x="4003511" y="674135"/>
                </a:lnTo>
                <a:lnTo>
                  <a:pt x="3989079" y="632807"/>
                </a:lnTo>
                <a:lnTo>
                  <a:pt x="3972630" y="592331"/>
                </a:lnTo>
                <a:lnTo>
                  <a:pt x="3954217" y="552757"/>
                </a:lnTo>
                <a:lnTo>
                  <a:pt x="3933894" y="514133"/>
                </a:lnTo>
                <a:lnTo>
                  <a:pt x="3911714" y="476509"/>
                </a:lnTo>
                <a:lnTo>
                  <a:pt x="3887733" y="439934"/>
                </a:lnTo>
                <a:lnTo>
                  <a:pt x="3862004" y="404457"/>
                </a:lnTo>
                <a:lnTo>
                  <a:pt x="3834582" y="370127"/>
                </a:lnTo>
                <a:lnTo>
                  <a:pt x="3805519" y="336993"/>
                </a:lnTo>
                <a:lnTo>
                  <a:pt x="3774870" y="305104"/>
                </a:lnTo>
                <a:lnTo>
                  <a:pt x="3742690" y="274510"/>
                </a:lnTo>
                <a:lnTo>
                  <a:pt x="3709031" y="245259"/>
                </a:lnTo>
                <a:lnTo>
                  <a:pt x="3673949" y="217400"/>
                </a:lnTo>
                <a:lnTo>
                  <a:pt x="3637497" y="190983"/>
                </a:lnTo>
                <a:lnTo>
                  <a:pt x="3599729" y="166057"/>
                </a:lnTo>
                <a:lnTo>
                  <a:pt x="3560699" y="142670"/>
                </a:lnTo>
                <a:lnTo>
                  <a:pt x="3520462" y="120873"/>
                </a:lnTo>
                <a:lnTo>
                  <a:pt x="3479070" y="100713"/>
                </a:lnTo>
                <a:lnTo>
                  <a:pt x="3436579" y="82240"/>
                </a:lnTo>
                <a:lnTo>
                  <a:pt x="3393042" y="65503"/>
                </a:lnTo>
                <a:lnTo>
                  <a:pt x="3348514" y="50552"/>
                </a:lnTo>
                <a:lnTo>
                  <a:pt x="3303048" y="37434"/>
                </a:lnTo>
                <a:lnTo>
                  <a:pt x="3256698" y="26201"/>
                </a:lnTo>
                <a:lnTo>
                  <a:pt x="3209518" y="16899"/>
                </a:lnTo>
                <a:lnTo>
                  <a:pt x="3161563" y="9579"/>
                </a:lnTo>
                <a:lnTo>
                  <a:pt x="3112886" y="4290"/>
                </a:lnTo>
                <a:lnTo>
                  <a:pt x="3072308" y="1650"/>
                </a:lnTo>
                <a:lnTo>
                  <a:pt x="2978785" y="1650"/>
                </a:lnTo>
                <a:lnTo>
                  <a:pt x="2961259" y="0"/>
                </a:lnTo>
                <a:close/>
              </a:path>
              <a:path w="4044950" h="1874520">
                <a:moveTo>
                  <a:pt x="3072308" y="1872868"/>
                </a:moveTo>
                <a:lnTo>
                  <a:pt x="2978785" y="1872868"/>
                </a:lnTo>
                <a:lnTo>
                  <a:pt x="3013583" y="1874519"/>
                </a:lnTo>
                <a:lnTo>
                  <a:pt x="3063541" y="1873439"/>
                </a:lnTo>
                <a:lnTo>
                  <a:pt x="3072308" y="1872868"/>
                </a:lnTo>
                <a:close/>
              </a:path>
              <a:path w="4044950" h="1874520">
                <a:moveTo>
                  <a:pt x="3013583" y="0"/>
                </a:moveTo>
                <a:lnTo>
                  <a:pt x="2978785" y="1650"/>
                </a:lnTo>
                <a:lnTo>
                  <a:pt x="3072308" y="1650"/>
                </a:lnTo>
                <a:lnTo>
                  <a:pt x="3063541" y="1080"/>
                </a:lnTo>
                <a:lnTo>
                  <a:pt x="3013583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704326" y="3092957"/>
            <a:ext cx="157988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190" dirty="0">
                <a:solidFill>
                  <a:srgbClr val="00307A"/>
                </a:solidFill>
                <a:latin typeface="Arial Black"/>
                <a:cs typeface="Arial Black"/>
              </a:rPr>
              <a:t>Virtual</a:t>
            </a:r>
            <a:r>
              <a:rPr sz="1750" spc="-155" dirty="0">
                <a:solidFill>
                  <a:srgbClr val="00307A"/>
                </a:solidFill>
                <a:latin typeface="Arial Black"/>
                <a:cs typeface="Arial Black"/>
              </a:rPr>
              <a:t> </a:t>
            </a:r>
            <a:r>
              <a:rPr sz="1750" spc="-225" dirty="0">
                <a:solidFill>
                  <a:srgbClr val="00307A"/>
                </a:solidFill>
                <a:latin typeface="Arial Black"/>
                <a:cs typeface="Arial Black"/>
              </a:rPr>
              <a:t>Network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34123" y="3097148"/>
            <a:ext cx="250444" cy="960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11315" y="3243326"/>
            <a:ext cx="510412" cy="12992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70876" y="1853183"/>
            <a:ext cx="902335" cy="1196340"/>
          </a:xfrm>
          <a:custGeom>
            <a:avLst/>
            <a:gdLst/>
            <a:ahLst/>
            <a:cxnLst/>
            <a:rect l="l" t="t" r="r" b="b"/>
            <a:pathLst>
              <a:path w="902334" h="1196339">
                <a:moveTo>
                  <a:pt x="809625" y="0"/>
                </a:moveTo>
                <a:lnTo>
                  <a:pt x="92582" y="0"/>
                </a:lnTo>
                <a:lnTo>
                  <a:pt x="56524" y="7268"/>
                </a:lnTo>
                <a:lnTo>
                  <a:pt x="27098" y="27098"/>
                </a:lnTo>
                <a:lnTo>
                  <a:pt x="7268" y="56524"/>
                </a:lnTo>
                <a:lnTo>
                  <a:pt x="0" y="92582"/>
                </a:lnTo>
                <a:lnTo>
                  <a:pt x="0" y="1103756"/>
                </a:lnTo>
                <a:lnTo>
                  <a:pt x="7268" y="1139815"/>
                </a:lnTo>
                <a:lnTo>
                  <a:pt x="27098" y="1169241"/>
                </a:lnTo>
                <a:lnTo>
                  <a:pt x="56524" y="1189071"/>
                </a:lnTo>
                <a:lnTo>
                  <a:pt x="92582" y="1196339"/>
                </a:lnTo>
                <a:lnTo>
                  <a:pt x="809625" y="1196339"/>
                </a:lnTo>
                <a:lnTo>
                  <a:pt x="845683" y="1189071"/>
                </a:lnTo>
                <a:lnTo>
                  <a:pt x="875109" y="1169241"/>
                </a:lnTo>
                <a:lnTo>
                  <a:pt x="894939" y="1139815"/>
                </a:lnTo>
                <a:lnTo>
                  <a:pt x="902207" y="1103756"/>
                </a:lnTo>
                <a:lnTo>
                  <a:pt x="902207" y="92582"/>
                </a:lnTo>
                <a:lnTo>
                  <a:pt x="894939" y="56524"/>
                </a:lnTo>
                <a:lnTo>
                  <a:pt x="875109" y="27098"/>
                </a:lnTo>
                <a:lnTo>
                  <a:pt x="845683" y="7268"/>
                </a:lnTo>
                <a:lnTo>
                  <a:pt x="809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34883" y="2656332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9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8"/>
                </a:lnTo>
                <a:lnTo>
                  <a:pt x="0" y="297560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9" y="335279"/>
                </a:lnTo>
                <a:lnTo>
                  <a:pt x="736473" y="335279"/>
                </a:lnTo>
                <a:lnTo>
                  <a:pt x="751153" y="332315"/>
                </a:lnTo>
                <a:lnTo>
                  <a:pt x="763143" y="324231"/>
                </a:lnTo>
                <a:lnTo>
                  <a:pt x="771227" y="312241"/>
                </a:lnTo>
                <a:lnTo>
                  <a:pt x="774192" y="297560"/>
                </a:lnTo>
                <a:lnTo>
                  <a:pt x="774192" y="37718"/>
                </a:lnTo>
                <a:lnTo>
                  <a:pt x="771227" y="23038"/>
                </a:lnTo>
                <a:lnTo>
                  <a:pt x="763143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34883" y="2656332"/>
            <a:ext cx="774192" cy="3352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34883" y="2278379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9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9"/>
                </a:lnTo>
                <a:lnTo>
                  <a:pt x="0" y="297561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9" y="335280"/>
                </a:lnTo>
                <a:lnTo>
                  <a:pt x="736473" y="335280"/>
                </a:lnTo>
                <a:lnTo>
                  <a:pt x="751153" y="332315"/>
                </a:lnTo>
                <a:lnTo>
                  <a:pt x="763143" y="324231"/>
                </a:lnTo>
                <a:lnTo>
                  <a:pt x="771227" y="312241"/>
                </a:lnTo>
                <a:lnTo>
                  <a:pt x="774192" y="297561"/>
                </a:lnTo>
                <a:lnTo>
                  <a:pt x="774192" y="37719"/>
                </a:lnTo>
                <a:lnTo>
                  <a:pt x="771227" y="23038"/>
                </a:lnTo>
                <a:lnTo>
                  <a:pt x="763143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34883" y="2278379"/>
            <a:ext cx="774192" cy="3352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34883" y="1900427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9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9"/>
                </a:lnTo>
                <a:lnTo>
                  <a:pt x="0" y="297561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9" y="335280"/>
                </a:lnTo>
                <a:lnTo>
                  <a:pt x="736473" y="335280"/>
                </a:lnTo>
                <a:lnTo>
                  <a:pt x="751153" y="332315"/>
                </a:lnTo>
                <a:lnTo>
                  <a:pt x="763143" y="324231"/>
                </a:lnTo>
                <a:lnTo>
                  <a:pt x="771227" y="312241"/>
                </a:lnTo>
                <a:lnTo>
                  <a:pt x="774192" y="297561"/>
                </a:lnTo>
                <a:lnTo>
                  <a:pt x="774192" y="37719"/>
                </a:lnTo>
                <a:lnTo>
                  <a:pt x="771227" y="23038"/>
                </a:lnTo>
                <a:lnTo>
                  <a:pt x="763143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34883" y="1900427"/>
            <a:ext cx="774192" cy="3352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852664" y="1620977"/>
            <a:ext cx="7378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90" dirty="0">
                <a:solidFill>
                  <a:srgbClr val="00307A"/>
                </a:solidFill>
                <a:latin typeface="Arial Black"/>
                <a:cs typeface="Arial Black"/>
              </a:rPr>
              <a:t>&lt;subnet</a:t>
            </a:r>
            <a:r>
              <a:rPr sz="1050" spc="-130" dirty="0">
                <a:solidFill>
                  <a:srgbClr val="00307A"/>
                </a:solidFill>
                <a:latin typeface="Arial Black"/>
                <a:cs typeface="Arial Black"/>
              </a:rPr>
              <a:t> </a:t>
            </a:r>
            <a:r>
              <a:rPr sz="1050" spc="-35" dirty="0">
                <a:solidFill>
                  <a:srgbClr val="00307A"/>
                </a:solidFill>
                <a:latin typeface="Arial Black"/>
                <a:cs typeface="Arial Black"/>
              </a:rPr>
              <a:t>1&gt;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815578" y="1620977"/>
            <a:ext cx="7378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90" dirty="0">
                <a:solidFill>
                  <a:srgbClr val="00307A"/>
                </a:solidFill>
                <a:latin typeface="Arial Black"/>
                <a:cs typeface="Arial Black"/>
              </a:rPr>
              <a:t>&lt;subnet</a:t>
            </a:r>
            <a:r>
              <a:rPr sz="1050" spc="-130" dirty="0">
                <a:solidFill>
                  <a:srgbClr val="00307A"/>
                </a:solidFill>
                <a:latin typeface="Arial Black"/>
                <a:cs typeface="Arial Black"/>
              </a:rPr>
              <a:t> </a:t>
            </a:r>
            <a:r>
              <a:rPr sz="1050" spc="-35" dirty="0">
                <a:solidFill>
                  <a:srgbClr val="00307A"/>
                </a:solidFill>
                <a:latin typeface="Arial Black"/>
                <a:cs typeface="Arial Black"/>
              </a:rPr>
              <a:t>2&gt;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780778" y="1620977"/>
            <a:ext cx="7378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90" dirty="0">
                <a:solidFill>
                  <a:srgbClr val="00307A"/>
                </a:solidFill>
                <a:latin typeface="Arial Black"/>
                <a:cs typeface="Arial Black"/>
              </a:rPr>
              <a:t>&lt;subnet</a:t>
            </a:r>
            <a:r>
              <a:rPr sz="1050" spc="-130" dirty="0">
                <a:solidFill>
                  <a:srgbClr val="00307A"/>
                </a:solidFill>
                <a:latin typeface="Arial Black"/>
                <a:cs typeface="Arial Black"/>
              </a:rPr>
              <a:t> </a:t>
            </a:r>
            <a:r>
              <a:rPr sz="1050" spc="-35" dirty="0">
                <a:solidFill>
                  <a:srgbClr val="00307A"/>
                </a:solidFill>
                <a:latin typeface="Arial Black"/>
                <a:cs typeface="Arial Black"/>
              </a:rPr>
              <a:t>3&gt;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728959" y="2278379"/>
            <a:ext cx="774192" cy="3352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712957" y="2262377"/>
            <a:ext cx="806450" cy="367665"/>
          </a:xfrm>
          <a:custGeom>
            <a:avLst/>
            <a:gdLst/>
            <a:ahLst/>
            <a:cxnLst/>
            <a:rect l="l" t="t" r="r" b="b"/>
            <a:pathLst>
              <a:path w="806450" h="367664">
                <a:moveTo>
                  <a:pt x="45339" y="0"/>
                </a:moveTo>
                <a:lnTo>
                  <a:pt x="761365" y="0"/>
                </a:lnTo>
                <a:lnTo>
                  <a:pt x="778128" y="3301"/>
                </a:lnTo>
                <a:lnTo>
                  <a:pt x="792734" y="13716"/>
                </a:lnTo>
                <a:lnTo>
                  <a:pt x="803021" y="28701"/>
                </a:lnTo>
                <a:lnTo>
                  <a:pt x="806323" y="45338"/>
                </a:lnTo>
                <a:lnTo>
                  <a:pt x="806323" y="322325"/>
                </a:lnTo>
                <a:lnTo>
                  <a:pt x="803021" y="338963"/>
                </a:lnTo>
                <a:lnTo>
                  <a:pt x="792607" y="354202"/>
                </a:lnTo>
                <a:lnTo>
                  <a:pt x="777875" y="364109"/>
                </a:lnTo>
                <a:lnTo>
                  <a:pt x="761365" y="367411"/>
                </a:lnTo>
                <a:lnTo>
                  <a:pt x="45339" y="367411"/>
                </a:lnTo>
                <a:lnTo>
                  <a:pt x="28956" y="364109"/>
                </a:lnTo>
                <a:lnTo>
                  <a:pt x="13716" y="354330"/>
                </a:lnTo>
                <a:lnTo>
                  <a:pt x="3301" y="338963"/>
                </a:lnTo>
                <a:lnTo>
                  <a:pt x="0" y="322325"/>
                </a:lnTo>
                <a:lnTo>
                  <a:pt x="0" y="45338"/>
                </a:lnTo>
                <a:lnTo>
                  <a:pt x="3301" y="28701"/>
                </a:lnTo>
                <a:lnTo>
                  <a:pt x="13589" y="13588"/>
                </a:lnTo>
                <a:lnTo>
                  <a:pt x="28701" y="3301"/>
                </a:lnTo>
                <a:lnTo>
                  <a:pt x="45339" y="0"/>
                </a:lnTo>
                <a:close/>
              </a:path>
            </a:pathLst>
          </a:custGeom>
          <a:ln w="32004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35568" y="1853183"/>
            <a:ext cx="902335" cy="1196340"/>
          </a:xfrm>
          <a:custGeom>
            <a:avLst/>
            <a:gdLst/>
            <a:ahLst/>
            <a:cxnLst/>
            <a:rect l="l" t="t" r="r" b="b"/>
            <a:pathLst>
              <a:path w="902334" h="1196339">
                <a:moveTo>
                  <a:pt x="809625" y="0"/>
                </a:moveTo>
                <a:lnTo>
                  <a:pt x="92582" y="0"/>
                </a:lnTo>
                <a:lnTo>
                  <a:pt x="56524" y="7268"/>
                </a:lnTo>
                <a:lnTo>
                  <a:pt x="27098" y="27098"/>
                </a:lnTo>
                <a:lnTo>
                  <a:pt x="7268" y="56524"/>
                </a:lnTo>
                <a:lnTo>
                  <a:pt x="0" y="92582"/>
                </a:lnTo>
                <a:lnTo>
                  <a:pt x="0" y="1103756"/>
                </a:lnTo>
                <a:lnTo>
                  <a:pt x="7268" y="1139815"/>
                </a:lnTo>
                <a:lnTo>
                  <a:pt x="27098" y="1169241"/>
                </a:lnTo>
                <a:lnTo>
                  <a:pt x="56524" y="1189071"/>
                </a:lnTo>
                <a:lnTo>
                  <a:pt x="92582" y="1196339"/>
                </a:lnTo>
                <a:lnTo>
                  <a:pt x="809625" y="1196339"/>
                </a:lnTo>
                <a:lnTo>
                  <a:pt x="845683" y="1189071"/>
                </a:lnTo>
                <a:lnTo>
                  <a:pt x="875109" y="1169241"/>
                </a:lnTo>
                <a:lnTo>
                  <a:pt x="894939" y="1139815"/>
                </a:lnTo>
                <a:lnTo>
                  <a:pt x="902207" y="1103756"/>
                </a:lnTo>
                <a:lnTo>
                  <a:pt x="902207" y="92582"/>
                </a:lnTo>
                <a:lnTo>
                  <a:pt x="894939" y="56524"/>
                </a:lnTo>
                <a:lnTo>
                  <a:pt x="875109" y="27098"/>
                </a:lnTo>
                <a:lnTo>
                  <a:pt x="845683" y="7268"/>
                </a:lnTo>
                <a:lnTo>
                  <a:pt x="809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99576" y="2656332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9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8"/>
                </a:lnTo>
                <a:lnTo>
                  <a:pt x="0" y="297560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9" y="335279"/>
                </a:lnTo>
                <a:lnTo>
                  <a:pt x="736473" y="335279"/>
                </a:lnTo>
                <a:lnTo>
                  <a:pt x="751153" y="332315"/>
                </a:lnTo>
                <a:lnTo>
                  <a:pt x="763143" y="324231"/>
                </a:lnTo>
                <a:lnTo>
                  <a:pt x="771227" y="312241"/>
                </a:lnTo>
                <a:lnTo>
                  <a:pt x="774192" y="297560"/>
                </a:lnTo>
                <a:lnTo>
                  <a:pt x="774192" y="37718"/>
                </a:lnTo>
                <a:lnTo>
                  <a:pt x="771227" y="23038"/>
                </a:lnTo>
                <a:lnTo>
                  <a:pt x="763143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99576" y="2656332"/>
            <a:ext cx="774192" cy="3352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99576" y="2278379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9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9"/>
                </a:lnTo>
                <a:lnTo>
                  <a:pt x="0" y="297561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9" y="335280"/>
                </a:lnTo>
                <a:lnTo>
                  <a:pt x="736473" y="335280"/>
                </a:lnTo>
                <a:lnTo>
                  <a:pt x="751153" y="332315"/>
                </a:lnTo>
                <a:lnTo>
                  <a:pt x="763143" y="324231"/>
                </a:lnTo>
                <a:lnTo>
                  <a:pt x="771227" y="312241"/>
                </a:lnTo>
                <a:lnTo>
                  <a:pt x="774192" y="297561"/>
                </a:lnTo>
                <a:lnTo>
                  <a:pt x="774192" y="37719"/>
                </a:lnTo>
                <a:lnTo>
                  <a:pt x="771227" y="23038"/>
                </a:lnTo>
                <a:lnTo>
                  <a:pt x="763143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99576" y="2278379"/>
            <a:ext cx="774192" cy="3352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99576" y="1900427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9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9"/>
                </a:lnTo>
                <a:lnTo>
                  <a:pt x="0" y="297561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9" y="335280"/>
                </a:lnTo>
                <a:lnTo>
                  <a:pt x="736473" y="335280"/>
                </a:lnTo>
                <a:lnTo>
                  <a:pt x="751153" y="332315"/>
                </a:lnTo>
                <a:lnTo>
                  <a:pt x="763143" y="324231"/>
                </a:lnTo>
                <a:lnTo>
                  <a:pt x="771227" y="312241"/>
                </a:lnTo>
                <a:lnTo>
                  <a:pt x="774192" y="297561"/>
                </a:lnTo>
                <a:lnTo>
                  <a:pt x="774192" y="37719"/>
                </a:lnTo>
                <a:lnTo>
                  <a:pt x="771227" y="23038"/>
                </a:lnTo>
                <a:lnTo>
                  <a:pt x="763143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99576" y="1900427"/>
            <a:ext cx="774192" cy="3352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700259" y="1853183"/>
            <a:ext cx="902335" cy="1196340"/>
          </a:xfrm>
          <a:custGeom>
            <a:avLst/>
            <a:gdLst/>
            <a:ahLst/>
            <a:cxnLst/>
            <a:rect l="l" t="t" r="r" b="b"/>
            <a:pathLst>
              <a:path w="902334" h="1196339">
                <a:moveTo>
                  <a:pt x="809625" y="0"/>
                </a:moveTo>
                <a:lnTo>
                  <a:pt x="92583" y="0"/>
                </a:lnTo>
                <a:lnTo>
                  <a:pt x="56524" y="7268"/>
                </a:lnTo>
                <a:lnTo>
                  <a:pt x="27098" y="27098"/>
                </a:lnTo>
                <a:lnTo>
                  <a:pt x="7268" y="56524"/>
                </a:lnTo>
                <a:lnTo>
                  <a:pt x="0" y="92582"/>
                </a:lnTo>
                <a:lnTo>
                  <a:pt x="0" y="1103756"/>
                </a:lnTo>
                <a:lnTo>
                  <a:pt x="7268" y="1139815"/>
                </a:lnTo>
                <a:lnTo>
                  <a:pt x="27098" y="1169241"/>
                </a:lnTo>
                <a:lnTo>
                  <a:pt x="56524" y="1189071"/>
                </a:lnTo>
                <a:lnTo>
                  <a:pt x="92583" y="1196339"/>
                </a:lnTo>
                <a:lnTo>
                  <a:pt x="809625" y="1196339"/>
                </a:lnTo>
                <a:lnTo>
                  <a:pt x="845683" y="1189071"/>
                </a:lnTo>
                <a:lnTo>
                  <a:pt x="875109" y="1169241"/>
                </a:lnTo>
                <a:lnTo>
                  <a:pt x="894939" y="1139815"/>
                </a:lnTo>
                <a:lnTo>
                  <a:pt x="902208" y="1103756"/>
                </a:lnTo>
                <a:lnTo>
                  <a:pt x="902208" y="92582"/>
                </a:lnTo>
                <a:lnTo>
                  <a:pt x="894939" y="56524"/>
                </a:lnTo>
                <a:lnTo>
                  <a:pt x="875109" y="27098"/>
                </a:lnTo>
                <a:lnTo>
                  <a:pt x="845683" y="7268"/>
                </a:lnTo>
                <a:lnTo>
                  <a:pt x="809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764268" y="2656332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8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8"/>
                </a:lnTo>
                <a:lnTo>
                  <a:pt x="0" y="297560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8" y="335279"/>
                </a:lnTo>
                <a:lnTo>
                  <a:pt x="736473" y="335279"/>
                </a:lnTo>
                <a:lnTo>
                  <a:pt x="751153" y="332315"/>
                </a:lnTo>
                <a:lnTo>
                  <a:pt x="763142" y="324231"/>
                </a:lnTo>
                <a:lnTo>
                  <a:pt x="771227" y="312241"/>
                </a:lnTo>
                <a:lnTo>
                  <a:pt x="774191" y="297560"/>
                </a:lnTo>
                <a:lnTo>
                  <a:pt x="774191" y="37718"/>
                </a:lnTo>
                <a:lnTo>
                  <a:pt x="771227" y="23038"/>
                </a:lnTo>
                <a:lnTo>
                  <a:pt x="763142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764268" y="2656332"/>
            <a:ext cx="774191" cy="3352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764268" y="2278379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8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9"/>
                </a:lnTo>
                <a:lnTo>
                  <a:pt x="0" y="297561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8" y="335280"/>
                </a:lnTo>
                <a:lnTo>
                  <a:pt x="736473" y="335280"/>
                </a:lnTo>
                <a:lnTo>
                  <a:pt x="751153" y="332315"/>
                </a:lnTo>
                <a:lnTo>
                  <a:pt x="763142" y="324231"/>
                </a:lnTo>
                <a:lnTo>
                  <a:pt x="771227" y="312241"/>
                </a:lnTo>
                <a:lnTo>
                  <a:pt x="774191" y="297561"/>
                </a:lnTo>
                <a:lnTo>
                  <a:pt x="774191" y="37719"/>
                </a:lnTo>
                <a:lnTo>
                  <a:pt x="771227" y="23038"/>
                </a:lnTo>
                <a:lnTo>
                  <a:pt x="763142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764268" y="2278379"/>
            <a:ext cx="774191" cy="33528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764268" y="1900427"/>
            <a:ext cx="774700" cy="335280"/>
          </a:xfrm>
          <a:custGeom>
            <a:avLst/>
            <a:gdLst/>
            <a:ahLst/>
            <a:cxnLst/>
            <a:rect l="l" t="t" r="r" b="b"/>
            <a:pathLst>
              <a:path w="774700" h="335280">
                <a:moveTo>
                  <a:pt x="736473" y="0"/>
                </a:moveTo>
                <a:lnTo>
                  <a:pt x="37718" y="0"/>
                </a:lnTo>
                <a:lnTo>
                  <a:pt x="23038" y="2964"/>
                </a:lnTo>
                <a:lnTo>
                  <a:pt x="11049" y="11049"/>
                </a:lnTo>
                <a:lnTo>
                  <a:pt x="2964" y="23038"/>
                </a:lnTo>
                <a:lnTo>
                  <a:pt x="0" y="37719"/>
                </a:lnTo>
                <a:lnTo>
                  <a:pt x="0" y="297561"/>
                </a:lnTo>
                <a:lnTo>
                  <a:pt x="2964" y="312241"/>
                </a:lnTo>
                <a:lnTo>
                  <a:pt x="11049" y="324231"/>
                </a:lnTo>
                <a:lnTo>
                  <a:pt x="23038" y="332315"/>
                </a:lnTo>
                <a:lnTo>
                  <a:pt x="37718" y="335280"/>
                </a:lnTo>
                <a:lnTo>
                  <a:pt x="736473" y="335280"/>
                </a:lnTo>
                <a:lnTo>
                  <a:pt x="751153" y="332315"/>
                </a:lnTo>
                <a:lnTo>
                  <a:pt x="763142" y="324231"/>
                </a:lnTo>
                <a:lnTo>
                  <a:pt x="771227" y="312241"/>
                </a:lnTo>
                <a:lnTo>
                  <a:pt x="774191" y="297561"/>
                </a:lnTo>
                <a:lnTo>
                  <a:pt x="774191" y="37719"/>
                </a:lnTo>
                <a:lnTo>
                  <a:pt x="771227" y="23038"/>
                </a:lnTo>
                <a:lnTo>
                  <a:pt x="763142" y="11049"/>
                </a:lnTo>
                <a:lnTo>
                  <a:pt x="751153" y="2964"/>
                </a:lnTo>
                <a:lnTo>
                  <a:pt x="73647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764268" y="1900427"/>
            <a:ext cx="774191" cy="3352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0916539" y="1884680"/>
            <a:ext cx="402590" cy="338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4135">
              <a:lnSpc>
                <a:spcPts val="1215"/>
              </a:lnSpc>
              <a:spcBef>
                <a:spcPts val="130"/>
              </a:spcBef>
            </a:pPr>
            <a:r>
              <a:rPr sz="1050" spc="-110" dirty="0">
                <a:solidFill>
                  <a:srgbClr val="00307A"/>
                </a:solidFill>
                <a:latin typeface="Arial Black"/>
                <a:cs typeface="Arial Black"/>
              </a:rPr>
              <a:t>DNS</a:t>
            </a:r>
            <a:endParaRPr sz="1050">
              <a:latin typeface="Arial Black"/>
              <a:cs typeface="Arial Black"/>
            </a:endParaRPr>
          </a:p>
          <a:p>
            <a:pPr marL="12700">
              <a:lnSpc>
                <a:spcPts val="1215"/>
              </a:lnSpc>
            </a:pPr>
            <a:r>
              <a:rPr sz="1050" spc="-135" dirty="0">
                <a:solidFill>
                  <a:srgbClr val="00307A"/>
                </a:solidFill>
                <a:latin typeface="Arial Black"/>
                <a:cs typeface="Arial Black"/>
              </a:rPr>
              <a:t>Server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780282" y="4722114"/>
            <a:ext cx="24765" cy="1308100"/>
          </a:xfrm>
          <a:custGeom>
            <a:avLst/>
            <a:gdLst/>
            <a:ahLst/>
            <a:cxnLst/>
            <a:rect l="l" t="t" r="r" b="b"/>
            <a:pathLst>
              <a:path w="24764" h="1308100">
                <a:moveTo>
                  <a:pt x="24256" y="1307985"/>
                </a:moveTo>
                <a:lnTo>
                  <a:pt x="0" y="0"/>
                </a:lnTo>
              </a:path>
            </a:pathLst>
          </a:custGeom>
          <a:ln w="32004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16146" y="4741926"/>
            <a:ext cx="685800" cy="1377315"/>
          </a:xfrm>
          <a:custGeom>
            <a:avLst/>
            <a:gdLst/>
            <a:ahLst/>
            <a:cxnLst/>
            <a:rect l="l" t="t" r="r" b="b"/>
            <a:pathLst>
              <a:path w="685800" h="1377314">
                <a:moveTo>
                  <a:pt x="685291" y="1376984"/>
                </a:moveTo>
                <a:lnTo>
                  <a:pt x="0" y="0"/>
                </a:lnTo>
              </a:path>
            </a:pathLst>
          </a:custGeom>
          <a:ln w="32004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78273" y="4624578"/>
            <a:ext cx="3386454" cy="980440"/>
          </a:xfrm>
          <a:custGeom>
            <a:avLst/>
            <a:gdLst/>
            <a:ahLst/>
            <a:cxnLst/>
            <a:rect l="l" t="t" r="r" b="b"/>
            <a:pathLst>
              <a:path w="3386454" h="980439">
                <a:moveTo>
                  <a:pt x="3386074" y="979982"/>
                </a:moveTo>
                <a:lnTo>
                  <a:pt x="0" y="0"/>
                </a:lnTo>
              </a:path>
            </a:pathLst>
          </a:custGeom>
          <a:ln w="32004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68490" y="2951226"/>
            <a:ext cx="2279015" cy="2673985"/>
          </a:xfrm>
          <a:custGeom>
            <a:avLst/>
            <a:gdLst/>
            <a:ahLst/>
            <a:cxnLst/>
            <a:rect l="l" t="t" r="r" b="b"/>
            <a:pathLst>
              <a:path w="2279015" h="2673985">
                <a:moveTo>
                  <a:pt x="2278633" y="2673845"/>
                </a:moveTo>
                <a:lnTo>
                  <a:pt x="0" y="0"/>
                </a:lnTo>
              </a:path>
            </a:pathLst>
          </a:custGeom>
          <a:ln w="32004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21040" y="516940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35695" y="5449823"/>
            <a:ext cx="426720" cy="856615"/>
          </a:xfrm>
          <a:custGeom>
            <a:avLst/>
            <a:gdLst/>
            <a:ahLst/>
            <a:cxnLst/>
            <a:rect l="l" t="t" r="r" b="b"/>
            <a:pathLst>
              <a:path w="426720" h="856614">
                <a:moveTo>
                  <a:pt x="346075" y="0"/>
                </a:moveTo>
                <a:lnTo>
                  <a:pt x="80645" y="0"/>
                </a:lnTo>
                <a:lnTo>
                  <a:pt x="50041" y="6578"/>
                </a:lnTo>
                <a:lnTo>
                  <a:pt x="24320" y="24241"/>
                </a:lnTo>
                <a:lnTo>
                  <a:pt x="6600" y="49881"/>
                </a:lnTo>
                <a:lnTo>
                  <a:pt x="0" y="80390"/>
                </a:lnTo>
                <a:lnTo>
                  <a:pt x="0" y="440067"/>
                </a:lnTo>
                <a:lnTo>
                  <a:pt x="6600" y="470608"/>
                </a:lnTo>
                <a:lnTo>
                  <a:pt x="24320" y="496268"/>
                </a:lnTo>
                <a:lnTo>
                  <a:pt x="50041" y="513941"/>
                </a:lnTo>
                <a:lnTo>
                  <a:pt x="80645" y="520522"/>
                </a:lnTo>
                <a:lnTo>
                  <a:pt x="80645" y="776046"/>
                </a:lnTo>
                <a:lnTo>
                  <a:pt x="86490" y="806579"/>
                </a:lnTo>
                <a:lnTo>
                  <a:pt x="102552" y="832235"/>
                </a:lnTo>
                <a:lnTo>
                  <a:pt x="126615" y="849907"/>
                </a:lnTo>
                <a:lnTo>
                  <a:pt x="156463" y="856488"/>
                </a:lnTo>
                <a:lnTo>
                  <a:pt x="270255" y="856488"/>
                </a:lnTo>
                <a:lnTo>
                  <a:pt x="300104" y="849907"/>
                </a:lnTo>
                <a:lnTo>
                  <a:pt x="324167" y="832235"/>
                </a:lnTo>
                <a:lnTo>
                  <a:pt x="340229" y="806579"/>
                </a:lnTo>
                <a:lnTo>
                  <a:pt x="346075" y="776046"/>
                </a:lnTo>
                <a:lnTo>
                  <a:pt x="346075" y="520522"/>
                </a:lnTo>
                <a:lnTo>
                  <a:pt x="376678" y="513941"/>
                </a:lnTo>
                <a:lnTo>
                  <a:pt x="402399" y="496268"/>
                </a:lnTo>
                <a:lnTo>
                  <a:pt x="420119" y="470608"/>
                </a:lnTo>
                <a:lnTo>
                  <a:pt x="426720" y="440067"/>
                </a:lnTo>
                <a:lnTo>
                  <a:pt x="426720" y="80390"/>
                </a:lnTo>
                <a:lnTo>
                  <a:pt x="420119" y="49881"/>
                </a:lnTo>
                <a:lnTo>
                  <a:pt x="402399" y="24241"/>
                </a:lnTo>
                <a:lnTo>
                  <a:pt x="376678" y="6578"/>
                </a:lnTo>
                <a:lnTo>
                  <a:pt x="346075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44968" y="5576315"/>
            <a:ext cx="469900" cy="388620"/>
          </a:xfrm>
          <a:custGeom>
            <a:avLst/>
            <a:gdLst/>
            <a:ahLst/>
            <a:cxnLst/>
            <a:rect l="l" t="t" r="r" b="b"/>
            <a:pathLst>
              <a:path w="469900" h="388620">
                <a:moveTo>
                  <a:pt x="350647" y="0"/>
                </a:moveTo>
                <a:lnTo>
                  <a:pt x="118745" y="0"/>
                </a:lnTo>
                <a:lnTo>
                  <a:pt x="99732" y="3795"/>
                </a:lnTo>
                <a:lnTo>
                  <a:pt x="84280" y="14168"/>
                </a:lnTo>
                <a:lnTo>
                  <a:pt x="73900" y="29601"/>
                </a:lnTo>
                <a:lnTo>
                  <a:pt x="70103" y="48577"/>
                </a:lnTo>
                <a:lnTo>
                  <a:pt x="70103" y="205105"/>
                </a:lnTo>
                <a:lnTo>
                  <a:pt x="73900" y="224080"/>
                </a:lnTo>
                <a:lnTo>
                  <a:pt x="84280" y="239514"/>
                </a:lnTo>
                <a:lnTo>
                  <a:pt x="99732" y="249887"/>
                </a:lnTo>
                <a:lnTo>
                  <a:pt x="118745" y="253682"/>
                </a:lnTo>
                <a:lnTo>
                  <a:pt x="350647" y="253682"/>
                </a:lnTo>
                <a:lnTo>
                  <a:pt x="369659" y="249887"/>
                </a:lnTo>
                <a:lnTo>
                  <a:pt x="385111" y="239514"/>
                </a:lnTo>
                <a:lnTo>
                  <a:pt x="393733" y="226695"/>
                </a:lnTo>
                <a:lnTo>
                  <a:pt x="118745" y="226695"/>
                </a:lnTo>
                <a:lnTo>
                  <a:pt x="111650" y="224839"/>
                </a:lnTo>
                <a:lnTo>
                  <a:pt x="106568" y="219948"/>
                </a:lnTo>
                <a:lnTo>
                  <a:pt x="103510" y="213032"/>
                </a:lnTo>
                <a:lnTo>
                  <a:pt x="102488" y="205105"/>
                </a:lnTo>
                <a:lnTo>
                  <a:pt x="102488" y="48577"/>
                </a:lnTo>
                <a:lnTo>
                  <a:pt x="103510" y="38372"/>
                </a:lnTo>
                <a:lnTo>
                  <a:pt x="106568" y="31710"/>
                </a:lnTo>
                <a:lnTo>
                  <a:pt x="111650" y="28083"/>
                </a:lnTo>
                <a:lnTo>
                  <a:pt x="118745" y="26987"/>
                </a:lnTo>
                <a:lnTo>
                  <a:pt x="393733" y="26987"/>
                </a:lnTo>
                <a:lnTo>
                  <a:pt x="385111" y="14168"/>
                </a:lnTo>
                <a:lnTo>
                  <a:pt x="369659" y="3795"/>
                </a:lnTo>
                <a:lnTo>
                  <a:pt x="350647" y="0"/>
                </a:lnTo>
                <a:close/>
              </a:path>
              <a:path w="469900" h="388620">
                <a:moveTo>
                  <a:pt x="393733" y="26987"/>
                </a:moveTo>
                <a:lnTo>
                  <a:pt x="350647" y="26987"/>
                </a:lnTo>
                <a:lnTo>
                  <a:pt x="358574" y="28083"/>
                </a:lnTo>
                <a:lnTo>
                  <a:pt x="365490" y="31710"/>
                </a:lnTo>
                <a:lnTo>
                  <a:pt x="370381" y="38372"/>
                </a:lnTo>
                <a:lnTo>
                  <a:pt x="372236" y="48577"/>
                </a:lnTo>
                <a:lnTo>
                  <a:pt x="372236" y="205105"/>
                </a:lnTo>
                <a:lnTo>
                  <a:pt x="370381" y="213032"/>
                </a:lnTo>
                <a:lnTo>
                  <a:pt x="365490" y="219948"/>
                </a:lnTo>
                <a:lnTo>
                  <a:pt x="358574" y="224839"/>
                </a:lnTo>
                <a:lnTo>
                  <a:pt x="350647" y="226695"/>
                </a:lnTo>
                <a:lnTo>
                  <a:pt x="393733" y="226695"/>
                </a:lnTo>
                <a:lnTo>
                  <a:pt x="395491" y="224080"/>
                </a:lnTo>
                <a:lnTo>
                  <a:pt x="399287" y="205105"/>
                </a:lnTo>
                <a:lnTo>
                  <a:pt x="399287" y="48577"/>
                </a:lnTo>
                <a:lnTo>
                  <a:pt x="395491" y="29601"/>
                </a:lnTo>
                <a:lnTo>
                  <a:pt x="393733" y="26987"/>
                </a:lnTo>
                <a:close/>
              </a:path>
              <a:path w="469900" h="388620">
                <a:moveTo>
                  <a:pt x="393826" y="269875"/>
                </a:moveTo>
                <a:lnTo>
                  <a:pt x="80899" y="269875"/>
                </a:lnTo>
                <a:lnTo>
                  <a:pt x="75564" y="275272"/>
                </a:lnTo>
                <a:lnTo>
                  <a:pt x="70103" y="280670"/>
                </a:lnTo>
                <a:lnTo>
                  <a:pt x="10795" y="350837"/>
                </a:lnTo>
                <a:lnTo>
                  <a:pt x="5333" y="356235"/>
                </a:lnTo>
                <a:lnTo>
                  <a:pt x="0" y="361632"/>
                </a:lnTo>
                <a:lnTo>
                  <a:pt x="0" y="383222"/>
                </a:lnTo>
                <a:lnTo>
                  <a:pt x="10795" y="388620"/>
                </a:lnTo>
                <a:lnTo>
                  <a:pt x="464057" y="388620"/>
                </a:lnTo>
                <a:lnTo>
                  <a:pt x="469391" y="383222"/>
                </a:lnTo>
                <a:lnTo>
                  <a:pt x="469391" y="356235"/>
                </a:lnTo>
                <a:lnTo>
                  <a:pt x="464057" y="350837"/>
                </a:lnTo>
                <a:lnTo>
                  <a:pt x="404622" y="280670"/>
                </a:lnTo>
                <a:lnTo>
                  <a:pt x="399287" y="275272"/>
                </a:lnTo>
                <a:lnTo>
                  <a:pt x="393826" y="269875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21595" y="5169408"/>
            <a:ext cx="254635" cy="256540"/>
          </a:xfrm>
          <a:custGeom>
            <a:avLst/>
            <a:gdLst/>
            <a:ahLst/>
            <a:cxnLst/>
            <a:rect l="l" t="t" r="r" b="b"/>
            <a:pathLst>
              <a:path w="254634" h="256539">
                <a:moveTo>
                  <a:pt x="127253" y="0"/>
                </a:moveTo>
                <a:lnTo>
                  <a:pt x="77741" y="10054"/>
                </a:lnTo>
                <a:lnTo>
                  <a:pt x="37290" y="37480"/>
                </a:lnTo>
                <a:lnTo>
                  <a:pt x="10007" y="78170"/>
                </a:lnTo>
                <a:lnTo>
                  <a:pt x="0" y="128016"/>
                </a:lnTo>
                <a:lnTo>
                  <a:pt x="10007" y="177861"/>
                </a:lnTo>
                <a:lnTo>
                  <a:pt x="37290" y="218551"/>
                </a:lnTo>
                <a:lnTo>
                  <a:pt x="77741" y="245977"/>
                </a:lnTo>
                <a:lnTo>
                  <a:pt x="127253" y="256032"/>
                </a:lnTo>
                <a:lnTo>
                  <a:pt x="176766" y="245977"/>
                </a:lnTo>
                <a:lnTo>
                  <a:pt x="217217" y="218551"/>
                </a:lnTo>
                <a:lnTo>
                  <a:pt x="244500" y="177861"/>
                </a:lnTo>
                <a:lnTo>
                  <a:pt x="254507" y="128016"/>
                </a:lnTo>
                <a:lnTo>
                  <a:pt x="244500" y="78170"/>
                </a:lnTo>
                <a:lnTo>
                  <a:pt x="217217" y="37480"/>
                </a:lnTo>
                <a:lnTo>
                  <a:pt x="176766" y="10054"/>
                </a:lnTo>
                <a:lnTo>
                  <a:pt x="127253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634728" y="5449823"/>
            <a:ext cx="426720" cy="856615"/>
          </a:xfrm>
          <a:custGeom>
            <a:avLst/>
            <a:gdLst/>
            <a:ahLst/>
            <a:cxnLst/>
            <a:rect l="l" t="t" r="r" b="b"/>
            <a:pathLst>
              <a:path w="426720" h="856614">
                <a:moveTo>
                  <a:pt x="346075" y="0"/>
                </a:moveTo>
                <a:lnTo>
                  <a:pt x="80645" y="0"/>
                </a:lnTo>
                <a:lnTo>
                  <a:pt x="50041" y="6578"/>
                </a:lnTo>
                <a:lnTo>
                  <a:pt x="24320" y="24241"/>
                </a:lnTo>
                <a:lnTo>
                  <a:pt x="6600" y="49881"/>
                </a:lnTo>
                <a:lnTo>
                  <a:pt x="0" y="80390"/>
                </a:lnTo>
                <a:lnTo>
                  <a:pt x="0" y="440067"/>
                </a:lnTo>
                <a:lnTo>
                  <a:pt x="6600" y="470608"/>
                </a:lnTo>
                <a:lnTo>
                  <a:pt x="24320" y="496268"/>
                </a:lnTo>
                <a:lnTo>
                  <a:pt x="50041" y="513941"/>
                </a:lnTo>
                <a:lnTo>
                  <a:pt x="80645" y="520522"/>
                </a:lnTo>
                <a:lnTo>
                  <a:pt x="80645" y="776046"/>
                </a:lnTo>
                <a:lnTo>
                  <a:pt x="86490" y="806579"/>
                </a:lnTo>
                <a:lnTo>
                  <a:pt x="102552" y="832235"/>
                </a:lnTo>
                <a:lnTo>
                  <a:pt x="126615" y="849907"/>
                </a:lnTo>
                <a:lnTo>
                  <a:pt x="156464" y="856488"/>
                </a:lnTo>
                <a:lnTo>
                  <a:pt x="270255" y="856488"/>
                </a:lnTo>
                <a:lnTo>
                  <a:pt x="300104" y="849907"/>
                </a:lnTo>
                <a:lnTo>
                  <a:pt x="324167" y="832235"/>
                </a:lnTo>
                <a:lnTo>
                  <a:pt x="340229" y="806579"/>
                </a:lnTo>
                <a:lnTo>
                  <a:pt x="346075" y="776046"/>
                </a:lnTo>
                <a:lnTo>
                  <a:pt x="346075" y="520522"/>
                </a:lnTo>
                <a:lnTo>
                  <a:pt x="376678" y="513941"/>
                </a:lnTo>
                <a:lnTo>
                  <a:pt x="402399" y="496268"/>
                </a:lnTo>
                <a:lnTo>
                  <a:pt x="420119" y="470608"/>
                </a:lnTo>
                <a:lnTo>
                  <a:pt x="426720" y="440067"/>
                </a:lnTo>
                <a:lnTo>
                  <a:pt x="426720" y="80390"/>
                </a:lnTo>
                <a:lnTo>
                  <a:pt x="420119" y="49881"/>
                </a:lnTo>
                <a:lnTo>
                  <a:pt x="402399" y="24241"/>
                </a:lnTo>
                <a:lnTo>
                  <a:pt x="376678" y="6578"/>
                </a:lnTo>
                <a:lnTo>
                  <a:pt x="346075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4000" y="5576315"/>
            <a:ext cx="469900" cy="388620"/>
          </a:xfrm>
          <a:custGeom>
            <a:avLst/>
            <a:gdLst/>
            <a:ahLst/>
            <a:cxnLst/>
            <a:rect l="l" t="t" r="r" b="b"/>
            <a:pathLst>
              <a:path w="469900" h="388620">
                <a:moveTo>
                  <a:pt x="350647" y="0"/>
                </a:moveTo>
                <a:lnTo>
                  <a:pt x="118745" y="0"/>
                </a:lnTo>
                <a:lnTo>
                  <a:pt x="99732" y="3795"/>
                </a:lnTo>
                <a:lnTo>
                  <a:pt x="84280" y="14168"/>
                </a:lnTo>
                <a:lnTo>
                  <a:pt x="73900" y="29601"/>
                </a:lnTo>
                <a:lnTo>
                  <a:pt x="70103" y="48577"/>
                </a:lnTo>
                <a:lnTo>
                  <a:pt x="70103" y="205105"/>
                </a:lnTo>
                <a:lnTo>
                  <a:pt x="73900" y="224080"/>
                </a:lnTo>
                <a:lnTo>
                  <a:pt x="84280" y="239514"/>
                </a:lnTo>
                <a:lnTo>
                  <a:pt x="99732" y="249887"/>
                </a:lnTo>
                <a:lnTo>
                  <a:pt x="118745" y="253682"/>
                </a:lnTo>
                <a:lnTo>
                  <a:pt x="350647" y="253682"/>
                </a:lnTo>
                <a:lnTo>
                  <a:pt x="369659" y="249887"/>
                </a:lnTo>
                <a:lnTo>
                  <a:pt x="385111" y="239514"/>
                </a:lnTo>
                <a:lnTo>
                  <a:pt x="393733" y="226695"/>
                </a:lnTo>
                <a:lnTo>
                  <a:pt x="118745" y="226695"/>
                </a:lnTo>
                <a:lnTo>
                  <a:pt x="111650" y="224839"/>
                </a:lnTo>
                <a:lnTo>
                  <a:pt x="106568" y="219948"/>
                </a:lnTo>
                <a:lnTo>
                  <a:pt x="103510" y="213032"/>
                </a:lnTo>
                <a:lnTo>
                  <a:pt x="102489" y="205105"/>
                </a:lnTo>
                <a:lnTo>
                  <a:pt x="102489" y="48577"/>
                </a:lnTo>
                <a:lnTo>
                  <a:pt x="103510" y="38372"/>
                </a:lnTo>
                <a:lnTo>
                  <a:pt x="106568" y="31710"/>
                </a:lnTo>
                <a:lnTo>
                  <a:pt x="111650" y="28083"/>
                </a:lnTo>
                <a:lnTo>
                  <a:pt x="118745" y="26987"/>
                </a:lnTo>
                <a:lnTo>
                  <a:pt x="393733" y="26987"/>
                </a:lnTo>
                <a:lnTo>
                  <a:pt x="385111" y="14168"/>
                </a:lnTo>
                <a:lnTo>
                  <a:pt x="369659" y="3795"/>
                </a:lnTo>
                <a:lnTo>
                  <a:pt x="350647" y="0"/>
                </a:lnTo>
                <a:close/>
              </a:path>
              <a:path w="469900" h="388620">
                <a:moveTo>
                  <a:pt x="393733" y="26987"/>
                </a:moveTo>
                <a:lnTo>
                  <a:pt x="350647" y="26987"/>
                </a:lnTo>
                <a:lnTo>
                  <a:pt x="358574" y="28083"/>
                </a:lnTo>
                <a:lnTo>
                  <a:pt x="365490" y="31710"/>
                </a:lnTo>
                <a:lnTo>
                  <a:pt x="370381" y="38372"/>
                </a:lnTo>
                <a:lnTo>
                  <a:pt x="372236" y="48577"/>
                </a:lnTo>
                <a:lnTo>
                  <a:pt x="372236" y="205105"/>
                </a:lnTo>
                <a:lnTo>
                  <a:pt x="370381" y="213032"/>
                </a:lnTo>
                <a:lnTo>
                  <a:pt x="365490" y="219948"/>
                </a:lnTo>
                <a:lnTo>
                  <a:pt x="358574" y="224839"/>
                </a:lnTo>
                <a:lnTo>
                  <a:pt x="350647" y="226695"/>
                </a:lnTo>
                <a:lnTo>
                  <a:pt x="393733" y="226695"/>
                </a:lnTo>
                <a:lnTo>
                  <a:pt x="395491" y="224080"/>
                </a:lnTo>
                <a:lnTo>
                  <a:pt x="399288" y="205105"/>
                </a:lnTo>
                <a:lnTo>
                  <a:pt x="399288" y="48577"/>
                </a:lnTo>
                <a:lnTo>
                  <a:pt x="395491" y="29601"/>
                </a:lnTo>
                <a:lnTo>
                  <a:pt x="393733" y="26987"/>
                </a:lnTo>
                <a:close/>
              </a:path>
              <a:path w="469900" h="388620">
                <a:moveTo>
                  <a:pt x="393826" y="269875"/>
                </a:moveTo>
                <a:lnTo>
                  <a:pt x="80899" y="269875"/>
                </a:lnTo>
                <a:lnTo>
                  <a:pt x="75565" y="275272"/>
                </a:lnTo>
                <a:lnTo>
                  <a:pt x="70103" y="280670"/>
                </a:lnTo>
                <a:lnTo>
                  <a:pt x="10795" y="350837"/>
                </a:lnTo>
                <a:lnTo>
                  <a:pt x="5333" y="356235"/>
                </a:lnTo>
                <a:lnTo>
                  <a:pt x="0" y="361632"/>
                </a:lnTo>
                <a:lnTo>
                  <a:pt x="0" y="383222"/>
                </a:lnTo>
                <a:lnTo>
                  <a:pt x="10795" y="388620"/>
                </a:lnTo>
                <a:lnTo>
                  <a:pt x="464057" y="388620"/>
                </a:lnTo>
                <a:lnTo>
                  <a:pt x="469392" y="383222"/>
                </a:lnTo>
                <a:lnTo>
                  <a:pt x="469392" y="356235"/>
                </a:lnTo>
                <a:lnTo>
                  <a:pt x="464057" y="350837"/>
                </a:lnTo>
                <a:lnTo>
                  <a:pt x="404622" y="280670"/>
                </a:lnTo>
                <a:lnTo>
                  <a:pt x="399288" y="275272"/>
                </a:lnTo>
                <a:lnTo>
                  <a:pt x="393826" y="269875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20611" y="2435351"/>
            <a:ext cx="1094740" cy="1092835"/>
          </a:xfrm>
          <a:custGeom>
            <a:avLst/>
            <a:gdLst/>
            <a:ahLst/>
            <a:cxnLst/>
            <a:rect l="l" t="t" r="r" b="b"/>
            <a:pathLst>
              <a:path w="1094740" h="1092835">
                <a:moveTo>
                  <a:pt x="547115" y="0"/>
                </a:moveTo>
                <a:lnTo>
                  <a:pt x="499913" y="2005"/>
                </a:lnTo>
                <a:lnTo>
                  <a:pt x="453824" y="7912"/>
                </a:lnTo>
                <a:lnTo>
                  <a:pt x="409014" y="17556"/>
                </a:lnTo>
                <a:lnTo>
                  <a:pt x="365646" y="30774"/>
                </a:lnTo>
                <a:lnTo>
                  <a:pt x="323886" y="47401"/>
                </a:lnTo>
                <a:lnTo>
                  <a:pt x="283897" y="67274"/>
                </a:lnTo>
                <a:lnTo>
                  <a:pt x="245844" y="90228"/>
                </a:lnTo>
                <a:lnTo>
                  <a:pt x="209890" y="116100"/>
                </a:lnTo>
                <a:lnTo>
                  <a:pt x="176202" y="144725"/>
                </a:lnTo>
                <a:lnTo>
                  <a:pt x="144941" y="175941"/>
                </a:lnTo>
                <a:lnTo>
                  <a:pt x="116274" y="209581"/>
                </a:lnTo>
                <a:lnTo>
                  <a:pt x="90364" y="245484"/>
                </a:lnTo>
                <a:lnTo>
                  <a:pt x="67376" y="283484"/>
                </a:lnTo>
                <a:lnTo>
                  <a:pt x="47473" y="323418"/>
                </a:lnTo>
                <a:lnTo>
                  <a:pt x="30821" y="365121"/>
                </a:lnTo>
                <a:lnTo>
                  <a:pt x="17583" y="408431"/>
                </a:lnTo>
                <a:lnTo>
                  <a:pt x="7924" y="453182"/>
                </a:lnTo>
                <a:lnTo>
                  <a:pt x="2008" y="499211"/>
                </a:lnTo>
                <a:lnTo>
                  <a:pt x="0" y="546353"/>
                </a:lnTo>
                <a:lnTo>
                  <a:pt x="2008" y="593496"/>
                </a:lnTo>
                <a:lnTo>
                  <a:pt x="7924" y="639525"/>
                </a:lnTo>
                <a:lnTo>
                  <a:pt x="17583" y="684276"/>
                </a:lnTo>
                <a:lnTo>
                  <a:pt x="30821" y="727586"/>
                </a:lnTo>
                <a:lnTo>
                  <a:pt x="47473" y="769289"/>
                </a:lnTo>
                <a:lnTo>
                  <a:pt x="67376" y="809223"/>
                </a:lnTo>
                <a:lnTo>
                  <a:pt x="90364" y="847223"/>
                </a:lnTo>
                <a:lnTo>
                  <a:pt x="116274" y="883126"/>
                </a:lnTo>
                <a:lnTo>
                  <a:pt x="144941" y="916766"/>
                </a:lnTo>
                <a:lnTo>
                  <a:pt x="176202" y="947982"/>
                </a:lnTo>
                <a:lnTo>
                  <a:pt x="209890" y="976607"/>
                </a:lnTo>
                <a:lnTo>
                  <a:pt x="245844" y="1002479"/>
                </a:lnTo>
                <a:lnTo>
                  <a:pt x="283897" y="1025433"/>
                </a:lnTo>
                <a:lnTo>
                  <a:pt x="323886" y="1045306"/>
                </a:lnTo>
                <a:lnTo>
                  <a:pt x="365646" y="1061933"/>
                </a:lnTo>
                <a:lnTo>
                  <a:pt x="409014" y="1075151"/>
                </a:lnTo>
                <a:lnTo>
                  <a:pt x="453824" y="1084795"/>
                </a:lnTo>
                <a:lnTo>
                  <a:pt x="499913" y="1090702"/>
                </a:lnTo>
                <a:lnTo>
                  <a:pt x="547115" y="1092708"/>
                </a:lnTo>
                <a:lnTo>
                  <a:pt x="594318" y="1090702"/>
                </a:lnTo>
                <a:lnTo>
                  <a:pt x="640407" y="1084795"/>
                </a:lnTo>
                <a:lnTo>
                  <a:pt x="685217" y="1075151"/>
                </a:lnTo>
                <a:lnTo>
                  <a:pt x="728585" y="1061933"/>
                </a:lnTo>
                <a:lnTo>
                  <a:pt x="770345" y="1045306"/>
                </a:lnTo>
                <a:lnTo>
                  <a:pt x="810334" y="1025433"/>
                </a:lnTo>
                <a:lnTo>
                  <a:pt x="848387" y="1002479"/>
                </a:lnTo>
                <a:lnTo>
                  <a:pt x="884341" y="976607"/>
                </a:lnTo>
                <a:lnTo>
                  <a:pt x="918029" y="947982"/>
                </a:lnTo>
                <a:lnTo>
                  <a:pt x="949290" y="916766"/>
                </a:lnTo>
                <a:lnTo>
                  <a:pt x="977957" y="883126"/>
                </a:lnTo>
                <a:lnTo>
                  <a:pt x="1003867" y="847223"/>
                </a:lnTo>
                <a:lnTo>
                  <a:pt x="1026855" y="809223"/>
                </a:lnTo>
                <a:lnTo>
                  <a:pt x="1046758" y="769289"/>
                </a:lnTo>
                <a:lnTo>
                  <a:pt x="1063410" y="727586"/>
                </a:lnTo>
                <a:lnTo>
                  <a:pt x="1076648" y="684276"/>
                </a:lnTo>
                <a:lnTo>
                  <a:pt x="1086307" y="639525"/>
                </a:lnTo>
                <a:lnTo>
                  <a:pt x="1092223" y="593496"/>
                </a:lnTo>
                <a:lnTo>
                  <a:pt x="1094232" y="546353"/>
                </a:lnTo>
                <a:lnTo>
                  <a:pt x="1092223" y="499211"/>
                </a:lnTo>
                <a:lnTo>
                  <a:pt x="1086307" y="453182"/>
                </a:lnTo>
                <a:lnTo>
                  <a:pt x="1076648" y="408431"/>
                </a:lnTo>
                <a:lnTo>
                  <a:pt x="1063410" y="365121"/>
                </a:lnTo>
                <a:lnTo>
                  <a:pt x="1046758" y="323418"/>
                </a:lnTo>
                <a:lnTo>
                  <a:pt x="1026855" y="283484"/>
                </a:lnTo>
                <a:lnTo>
                  <a:pt x="1003867" y="245484"/>
                </a:lnTo>
                <a:lnTo>
                  <a:pt x="977957" y="209581"/>
                </a:lnTo>
                <a:lnTo>
                  <a:pt x="949290" y="175941"/>
                </a:lnTo>
                <a:lnTo>
                  <a:pt x="918029" y="144725"/>
                </a:lnTo>
                <a:lnTo>
                  <a:pt x="884341" y="116100"/>
                </a:lnTo>
                <a:lnTo>
                  <a:pt x="848387" y="90228"/>
                </a:lnTo>
                <a:lnTo>
                  <a:pt x="810334" y="67274"/>
                </a:lnTo>
                <a:lnTo>
                  <a:pt x="770345" y="47401"/>
                </a:lnTo>
                <a:lnTo>
                  <a:pt x="728585" y="30774"/>
                </a:lnTo>
                <a:lnTo>
                  <a:pt x="685217" y="17556"/>
                </a:lnTo>
                <a:lnTo>
                  <a:pt x="640407" y="7912"/>
                </a:lnTo>
                <a:lnTo>
                  <a:pt x="594318" y="2005"/>
                </a:lnTo>
                <a:lnTo>
                  <a:pt x="5471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611111" y="2519172"/>
            <a:ext cx="713740" cy="530860"/>
          </a:xfrm>
          <a:custGeom>
            <a:avLst/>
            <a:gdLst/>
            <a:ahLst/>
            <a:cxnLst/>
            <a:rect l="l" t="t" r="r" b="b"/>
            <a:pathLst>
              <a:path w="713740" h="530860">
                <a:moveTo>
                  <a:pt x="323088" y="471424"/>
                </a:moveTo>
                <a:lnTo>
                  <a:pt x="323088" y="475361"/>
                </a:lnTo>
                <a:lnTo>
                  <a:pt x="319151" y="479298"/>
                </a:lnTo>
                <a:lnTo>
                  <a:pt x="299466" y="487172"/>
                </a:lnTo>
                <a:lnTo>
                  <a:pt x="370459" y="526414"/>
                </a:lnTo>
                <a:lnTo>
                  <a:pt x="374396" y="530351"/>
                </a:lnTo>
                <a:lnTo>
                  <a:pt x="386207" y="530351"/>
                </a:lnTo>
                <a:lnTo>
                  <a:pt x="394081" y="522477"/>
                </a:lnTo>
                <a:lnTo>
                  <a:pt x="394081" y="498982"/>
                </a:lnTo>
                <a:lnTo>
                  <a:pt x="370459" y="498982"/>
                </a:lnTo>
                <a:lnTo>
                  <a:pt x="323088" y="471424"/>
                </a:lnTo>
                <a:close/>
              </a:path>
              <a:path w="713740" h="530860">
                <a:moveTo>
                  <a:pt x="77856" y="216026"/>
                </a:moveTo>
                <a:lnTo>
                  <a:pt x="23622" y="216026"/>
                </a:lnTo>
                <a:lnTo>
                  <a:pt x="370459" y="412495"/>
                </a:lnTo>
                <a:lnTo>
                  <a:pt x="370459" y="498982"/>
                </a:lnTo>
                <a:lnTo>
                  <a:pt x="394081" y="498982"/>
                </a:lnTo>
                <a:lnTo>
                  <a:pt x="394081" y="392811"/>
                </a:lnTo>
                <a:lnTo>
                  <a:pt x="390144" y="392811"/>
                </a:lnTo>
                <a:lnTo>
                  <a:pt x="77856" y="216026"/>
                </a:lnTo>
                <a:close/>
              </a:path>
              <a:path w="713740" h="530860">
                <a:moveTo>
                  <a:pt x="307340" y="388874"/>
                </a:moveTo>
                <a:lnTo>
                  <a:pt x="303403" y="392811"/>
                </a:lnTo>
                <a:lnTo>
                  <a:pt x="279781" y="408558"/>
                </a:lnTo>
                <a:lnTo>
                  <a:pt x="275844" y="408558"/>
                </a:lnTo>
                <a:lnTo>
                  <a:pt x="275844" y="483235"/>
                </a:lnTo>
                <a:lnTo>
                  <a:pt x="279781" y="487172"/>
                </a:lnTo>
                <a:lnTo>
                  <a:pt x="287655" y="487172"/>
                </a:lnTo>
                <a:lnTo>
                  <a:pt x="315214" y="471424"/>
                </a:lnTo>
                <a:lnTo>
                  <a:pt x="319151" y="467487"/>
                </a:lnTo>
                <a:lnTo>
                  <a:pt x="319151" y="463550"/>
                </a:lnTo>
                <a:lnTo>
                  <a:pt x="291592" y="463550"/>
                </a:lnTo>
                <a:lnTo>
                  <a:pt x="291592" y="416432"/>
                </a:lnTo>
                <a:lnTo>
                  <a:pt x="315214" y="404622"/>
                </a:lnTo>
                <a:lnTo>
                  <a:pt x="319151" y="404622"/>
                </a:lnTo>
                <a:lnTo>
                  <a:pt x="319151" y="396748"/>
                </a:lnTo>
                <a:lnTo>
                  <a:pt x="315214" y="392811"/>
                </a:lnTo>
                <a:lnTo>
                  <a:pt x="307340" y="388874"/>
                </a:lnTo>
                <a:close/>
              </a:path>
              <a:path w="713740" h="530860">
                <a:moveTo>
                  <a:pt x="713232" y="196468"/>
                </a:moveTo>
                <a:lnTo>
                  <a:pt x="398018" y="381126"/>
                </a:lnTo>
                <a:lnTo>
                  <a:pt x="405892" y="384937"/>
                </a:lnTo>
                <a:lnTo>
                  <a:pt x="409829" y="392811"/>
                </a:lnTo>
                <a:lnTo>
                  <a:pt x="409829" y="483235"/>
                </a:lnTo>
                <a:lnTo>
                  <a:pt x="701421" y="318262"/>
                </a:lnTo>
                <a:lnTo>
                  <a:pt x="709295" y="314325"/>
                </a:lnTo>
                <a:lnTo>
                  <a:pt x="713232" y="306450"/>
                </a:lnTo>
                <a:lnTo>
                  <a:pt x="713232" y="196468"/>
                </a:lnTo>
                <a:close/>
              </a:path>
              <a:path w="713740" h="530860">
                <a:moveTo>
                  <a:pt x="86741" y="337819"/>
                </a:moveTo>
                <a:lnTo>
                  <a:pt x="86741" y="341756"/>
                </a:lnTo>
                <a:lnTo>
                  <a:pt x="82804" y="341756"/>
                </a:lnTo>
                <a:lnTo>
                  <a:pt x="82804" y="345693"/>
                </a:lnTo>
                <a:lnTo>
                  <a:pt x="66929" y="353567"/>
                </a:lnTo>
                <a:lnTo>
                  <a:pt x="264033" y="467487"/>
                </a:lnTo>
                <a:lnTo>
                  <a:pt x="264033" y="440054"/>
                </a:lnTo>
                <a:lnTo>
                  <a:pt x="86741" y="337819"/>
                </a:lnTo>
                <a:close/>
              </a:path>
              <a:path w="713740" h="530860">
                <a:moveTo>
                  <a:pt x="315214" y="455675"/>
                </a:moveTo>
                <a:lnTo>
                  <a:pt x="307340" y="455675"/>
                </a:lnTo>
                <a:lnTo>
                  <a:pt x="303403" y="459613"/>
                </a:lnTo>
                <a:lnTo>
                  <a:pt x="291592" y="463550"/>
                </a:lnTo>
                <a:lnTo>
                  <a:pt x="319151" y="463550"/>
                </a:lnTo>
                <a:lnTo>
                  <a:pt x="315214" y="459613"/>
                </a:lnTo>
                <a:lnTo>
                  <a:pt x="315214" y="455675"/>
                </a:lnTo>
                <a:close/>
              </a:path>
              <a:path w="713740" h="530860">
                <a:moveTo>
                  <a:pt x="141859" y="314325"/>
                </a:moveTo>
                <a:lnTo>
                  <a:pt x="133985" y="314325"/>
                </a:lnTo>
                <a:lnTo>
                  <a:pt x="133985" y="333882"/>
                </a:lnTo>
                <a:lnTo>
                  <a:pt x="137922" y="341756"/>
                </a:lnTo>
                <a:lnTo>
                  <a:pt x="141859" y="341756"/>
                </a:lnTo>
                <a:lnTo>
                  <a:pt x="228600" y="392811"/>
                </a:lnTo>
                <a:lnTo>
                  <a:pt x="240411" y="392811"/>
                </a:lnTo>
                <a:lnTo>
                  <a:pt x="240411" y="373252"/>
                </a:lnTo>
                <a:lnTo>
                  <a:pt x="232537" y="365378"/>
                </a:lnTo>
                <a:lnTo>
                  <a:pt x="141859" y="314325"/>
                </a:lnTo>
                <a:close/>
              </a:path>
              <a:path w="713740" h="530860">
                <a:moveTo>
                  <a:pt x="394081" y="0"/>
                </a:moveTo>
                <a:lnTo>
                  <a:pt x="378333" y="0"/>
                </a:lnTo>
                <a:lnTo>
                  <a:pt x="374396" y="3937"/>
                </a:lnTo>
                <a:lnTo>
                  <a:pt x="55118" y="188594"/>
                </a:lnTo>
                <a:lnTo>
                  <a:pt x="382270" y="373252"/>
                </a:lnTo>
                <a:lnTo>
                  <a:pt x="705358" y="180720"/>
                </a:lnTo>
                <a:lnTo>
                  <a:pt x="701421" y="180720"/>
                </a:lnTo>
                <a:lnTo>
                  <a:pt x="398018" y="3937"/>
                </a:lnTo>
                <a:lnTo>
                  <a:pt x="394081" y="0"/>
                </a:lnTo>
                <a:close/>
              </a:path>
              <a:path w="713740" h="530860">
                <a:moveTo>
                  <a:pt x="70866" y="255397"/>
                </a:moveTo>
                <a:lnTo>
                  <a:pt x="66929" y="259333"/>
                </a:lnTo>
                <a:lnTo>
                  <a:pt x="39370" y="274954"/>
                </a:lnTo>
                <a:lnTo>
                  <a:pt x="35433" y="282828"/>
                </a:lnTo>
                <a:lnTo>
                  <a:pt x="35433" y="341756"/>
                </a:lnTo>
                <a:lnTo>
                  <a:pt x="39370" y="349630"/>
                </a:lnTo>
                <a:lnTo>
                  <a:pt x="43307" y="353567"/>
                </a:lnTo>
                <a:lnTo>
                  <a:pt x="51181" y="353567"/>
                </a:lnTo>
                <a:lnTo>
                  <a:pt x="78867" y="337819"/>
                </a:lnTo>
                <a:lnTo>
                  <a:pt x="82804" y="333882"/>
                </a:lnTo>
                <a:lnTo>
                  <a:pt x="82804" y="329945"/>
                </a:lnTo>
                <a:lnTo>
                  <a:pt x="55118" y="329945"/>
                </a:lnTo>
                <a:lnTo>
                  <a:pt x="55118" y="282828"/>
                </a:lnTo>
                <a:lnTo>
                  <a:pt x="78867" y="271017"/>
                </a:lnTo>
                <a:lnTo>
                  <a:pt x="82804" y="271017"/>
                </a:lnTo>
                <a:lnTo>
                  <a:pt x="82804" y="263270"/>
                </a:lnTo>
                <a:lnTo>
                  <a:pt x="78867" y="259333"/>
                </a:lnTo>
                <a:lnTo>
                  <a:pt x="70866" y="255397"/>
                </a:lnTo>
                <a:close/>
              </a:path>
              <a:path w="713740" h="530860">
                <a:moveTo>
                  <a:pt x="23622" y="184657"/>
                </a:moveTo>
                <a:lnTo>
                  <a:pt x="7874" y="184657"/>
                </a:lnTo>
                <a:lnTo>
                  <a:pt x="0" y="188594"/>
                </a:lnTo>
                <a:lnTo>
                  <a:pt x="0" y="318262"/>
                </a:lnTo>
                <a:lnTo>
                  <a:pt x="11811" y="326008"/>
                </a:lnTo>
                <a:lnTo>
                  <a:pt x="27559" y="333882"/>
                </a:lnTo>
                <a:lnTo>
                  <a:pt x="27559" y="306450"/>
                </a:lnTo>
                <a:lnTo>
                  <a:pt x="23622" y="302513"/>
                </a:lnTo>
                <a:lnTo>
                  <a:pt x="23622" y="216026"/>
                </a:lnTo>
                <a:lnTo>
                  <a:pt x="77856" y="216026"/>
                </a:lnTo>
                <a:lnTo>
                  <a:pt x="43307" y="196468"/>
                </a:lnTo>
                <a:lnTo>
                  <a:pt x="23622" y="184657"/>
                </a:lnTo>
                <a:close/>
              </a:path>
              <a:path w="713740" h="530860">
                <a:moveTo>
                  <a:pt x="78867" y="322199"/>
                </a:moveTo>
                <a:lnTo>
                  <a:pt x="70866" y="322199"/>
                </a:lnTo>
                <a:lnTo>
                  <a:pt x="66929" y="326008"/>
                </a:lnTo>
                <a:lnTo>
                  <a:pt x="55118" y="329945"/>
                </a:lnTo>
                <a:lnTo>
                  <a:pt x="82804" y="329945"/>
                </a:lnTo>
                <a:lnTo>
                  <a:pt x="78867" y="326008"/>
                </a:lnTo>
                <a:lnTo>
                  <a:pt x="78867" y="322199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695947" y="3062731"/>
            <a:ext cx="542925" cy="337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" algn="ctr">
              <a:lnSpc>
                <a:spcPts val="1210"/>
              </a:lnSpc>
              <a:spcBef>
                <a:spcPts val="130"/>
              </a:spcBef>
            </a:pPr>
            <a:r>
              <a:rPr sz="1050" spc="-130" dirty="0">
                <a:solidFill>
                  <a:srgbClr val="001F50"/>
                </a:solidFill>
                <a:latin typeface="Arial Black"/>
                <a:cs typeface="Arial Black"/>
              </a:rPr>
              <a:t>VPN</a:t>
            </a:r>
            <a:endParaRPr sz="1050">
              <a:latin typeface="Arial Black"/>
              <a:cs typeface="Arial Black"/>
            </a:endParaRPr>
          </a:p>
          <a:p>
            <a:pPr algn="ctr">
              <a:lnSpc>
                <a:spcPts val="1210"/>
              </a:lnSpc>
            </a:pPr>
            <a:r>
              <a:rPr sz="1050" spc="-145" dirty="0">
                <a:solidFill>
                  <a:srgbClr val="001F50"/>
                </a:solidFill>
                <a:latin typeface="Arial Black"/>
                <a:cs typeface="Arial Black"/>
              </a:rPr>
              <a:t>Ga</a:t>
            </a:r>
            <a:r>
              <a:rPr sz="1050" spc="-114" dirty="0">
                <a:solidFill>
                  <a:srgbClr val="001F50"/>
                </a:solidFill>
                <a:latin typeface="Arial Black"/>
                <a:cs typeface="Arial Black"/>
              </a:rPr>
              <a:t>t</a:t>
            </a:r>
            <a:r>
              <a:rPr sz="1050" spc="-155" dirty="0">
                <a:solidFill>
                  <a:srgbClr val="001F50"/>
                </a:solidFill>
                <a:latin typeface="Arial Black"/>
                <a:cs typeface="Arial Black"/>
              </a:rPr>
              <a:t>eway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090661" y="6369202"/>
            <a:ext cx="1793239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270" dirty="0">
                <a:solidFill>
                  <a:srgbClr val="0053A6"/>
                </a:solidFill>
                <a:latin typeface="Arial Black"/>
                <a:cs typeface="Arial Black"/>
              </a:rPr>
              <a:t>Remote</a:t>
            </a:r>
            <a:r>
              <a:rPr sz="1950" spc="-160" dirty="0">
                <a:solidFill>
                  <a:srgbClr val="0053A6"/>
                </a:solidFill>
                <a:latin typeface="Arial Black"/>
                <a:cs typeface="Arial Black"/>
              </a:rPr>
              <a:t> </a:t>
            </a:r>
            <a:r>
              <a:rPr sz="1950" spc="-280" dirty="0">
                <a:solidFill>
                  <a:srgbClr val="0053A6"/>
                </a:solidFill>
                <a:latin typeface="Arial Black"/>
                <a:cs typeface="Arial Black"/>
              </a:rPr>
              <a:t>workers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134867" y="6028944"/>
            <a:ext cx="822960" cy="504825"/>
          </a:xfrm>
          <a:custGeom>
            <a:avLst/>
            <a:gdLst/>
            <a:ahLst/>
            <a:cxnLst/>
            <a:rect l="l" t="t" r="r" b="b"/>
            <a:pathLst>
              <a:path w="822960" h="504825">
                <a:moveTo>
                  <a:pt x="766571" y="0"/>
                </a:moveTo>
                <a:lnTo>
                  <a:pt x="668908" y="0"/>
                </a:lnTo>
                <a:lnTo>
                  <a:pt x="646596" y="3900"/>
                </a:lnTo>
                <a:lnTo>
                  <a:pt x="628713" y="14533"/>
                </a:lnTo>
                <a:lnTo>
                  <a:pt x="616831" y="30298"/>
                </a:lnTo>
                <a:lnTo>
                  <a:pt x="612520" y="49593"/>
                </a:lnTo>
                <a:lnTo>
                  <a:pt x="612520" y="453148"/>
                </a:lnTo>
                <a:lnTo>
                  <a:pt x="616831" y="472704"/>
                </a:lnTo>
                <a:lnTo>
                  <a:pt x="628713" y="489054"/>
                </a:lnTo>
                <a:lnTo>
                  <a:pt x="646596" y="500276"/>
                </a:lnTo>
                <a:lnTo>
                  <a:pt x="668908" y="504443"/>
                </a:lnTo>
                <a:lnTo>
                  <a:pt x="766571" y="504443"/>
                </a:lnTo>
                <a:lnTo>
                  <a:pt x="788080" y="500276"/>
                </a:lnTo>
                <a:lnTo>
                  <a:pt x="806053" y="489054"/>
                </a:lnTo>
                <a:lnTo>
                  <a:pt x="818382" y="472704"/>
                </a:lnTo>
                <a:lnTo>
                  <a:pt x="822959" y="453148"/>
                </a:lnTo>
                <a:lnTo>
                  <a:pt x="822959" y="384746"/>
                </a:lnTo>
                <a:lnTo>
                  <a:pt x="717804" y="384746"/>
                </a:lnTo>
                <a:lnTo>
                  <a:pt x="707022" y="382661"/>
                </a:lnTo>
                <a:lnTo>
                  <a:pt x="698039" y="377048"/>
                </a:lnTo>
                <a:lnTo>
                  <a:pt x="691890" y="368871"/>
                </a:lnTo>
                <a:lnTo>
                  <a:pt x="689609" y="359092"/>
                </a:lnTo>
                <a:lnTo>
                  <a:pt x="691890" y="349581"/>
                </a:lnTo>
                <a:lnTo>
                  <a:pt x="698039" y="341993"/>
                </a:lnTo>
                <a:lnTo>
                  <a:pt x="707022" y="336970"/>
                </a:lnTo>
                <a:lnTo>
                  <a:pt x="717804" y="335152"/>
                </a:lnTo>
                <a:lnTo>
                  <a:pt x="822959" y="335152"/>
                </a:lnTo>
                <a:lnTo>
                  <a:pt x="822959" y="136791"/>
                </a:lnTo>
                <a:lnTo>
                  <a:pt x="667004" y="136791"/>
                </a:lnTo>
                <a:lnTo>
                  <a:pt x="667004" y="119697"/>
                </a:lnTo>
                <a:lnTo>
                  <a:pt x="822959" y="119697"/>
                </a:lnTo>
                <a:lnTo>
                  <a:pt x="822959" y="85496"/>
                </a:lnTo>
                <a:lnTo>
                  <a:pt x="667004" y="85496"/>
                </a:lnTo>
                <a:lnTo>
                  <a:pt x="667004" y="68402"/>
                </a:lnTo>
                <a:lnTo>
                  <a:pt x="822959" y="68402"/>
                </a:lnTo>
                <a:lnTo>
                  <a:pt x="822959" y="49593"/>
                </a:lnTo>
                <a:lnTo>
                  <a:pt x="818382" y="30298"/>
                </a:lnTo>
                <a:lnTo>
                  <a:pt x="806053" y="14533"/>
                </a:lnTo>
                <a:lnTo>
                  <a:pt x="788080" y="3900"/>
                </a:lnTo>
                <a:lnTo>
                  <a:pt x="766571" y="0"/>
                </a:lnTo>
                <a:close/>
              </a:path>
              <a:path w="822960" h="504825">
                <a:moveTo>
                  <a:pt x="822959" y="335152"/>
                </a:moveTo>
                <a:lnTo>
                  <a:pt x="717804" y="335152"/>
                </a:lnTo>
                <a:lnTo>
                  <a:pt x="728233" y="336970"/>
                </a:lnTo>
                <a:lnTo>
                  <a:pt x="736568" y="341993"/>
                </a:lnTo>
                <a:lnTo>
                  <a:pt x="742092" y="349581"/>
                </a:lnTo>
                <a:lnTo>
                  <a:pt x="744093" y="359092"/>
                </a:lnTo>
                <a:lnTo>
                  <a:pt x="742092" y="368871"/>
                </a:lnTo>
                <a:lnTo>
                  <a:pt x="736568" y="377048"/>
                </a:lnTo>
                <a:lnTo>
                  <a:pt x="728233" y="382661"/>
                </a:lnTo>
                <a:lnTo>
                  <a:pt x="717804" y="384746"/>
                </a:lnTo>
                <a:lnTo>
                  <a:pt x="822959" y="384746"/>
                </a:lnTo>
                <a:lnTo>
                  <a:pt x="822959" y="335152"/>
                </a:lnTo>
                <a:close/>
              </a:path>
              <a:path w="822960" h="504825">
                <a:moveTo>
                  <a:pt x="822959" y="119697"/>
                </a:moveTo>
                <a:lnTo>
                  <a:pt x="766571" y="119697"/>
                </a:lnTo>
                <a:lnTo>
                  <a:pt x="766571" y="136791"/>
                </a:lnTo>
                <a:lnTo>
                  <a:pt x="822959" y="136791"/>
                </a:lnTo>
                <a:lnTo>
                  <a:pt x="822959" y="119697"/>
                </a:lnTo>
                <a:close/>
              </a:path>
              <a:path w="822960" h="504825">
                <a:moveTo>
                  <a:pt x="822959" y="68402"/>
                </a:moveTo>
                <a:lnTo>
                  <a:pt x="766571" y="68402"/>
                </a:lnTo>
                <a:lnTo>
                  <a:pt x="766571" y="85496"/>
                </a:lnTo>
                <a:lnTo>
                  <a:pt x="822959" y="85496"/>
                </a:lnTo>
                <a:lnTo>
                  <a:pt x="822959" y="68402"/>
                </a:lnTo>
                <a:close/>
              </a:path>
              <a:path w="822960" h="504825">
                <a:moveTo>
                  <a:pt x="360806" y="408685"/>
                </a:moveTo>
                <a:lnTo>
                  <a:pt x="208533" y="408685"/>
                </a:lnTo>
                <a:lnTo>
                  <a:pt x="208533" y="439458"/>
                </a:lnTo>
                <a:lnTo>
                  <a:pt x="204851" y="442887"/>
                </a:lnTo>
                <a:lnTo>
                  <a:pt x="201041" y="444588"/>
                </a:lnTo>
                <a:lnTo>
                  <a:pt x="105156" y="458279"/>
                </a:lnTo>
                <a:lnTo>
                  <a:pt x="101473" y="459981"/>
                </a:lnTo>
                <a:lnTo>
                  <a:pt x="97662" y="463397"/>
                </a:lnTo>
                <a:lnTo>
                  <a:pt x="97662" y="490766"/>
                </a:lnTo>
                <a:lnTo>
                  <a:pt x="99568" y="494182"/>
                </a:lnTo>
                <a:lnTo>
                  <a:pt x="471551" y="494182"/>
                </a:lnTo>
                <a:lnTo>
                  <a:pt x="473456" y="490766"/>
                </a:lnTo>
                <a:lnTo>
                  <a:pt x="473456" y="463397"/>
                </a:lnTo>
                <a:lnTo>
                  <a:pt x="471551" y="459981"/>
                </a:lnTo>
                <a:lnTo>
                  <a:pt x="465962" y="458279"/>
                </a:lnTo>
                <a:lnTo>
                  <a:pt x="368299" y="444588"/>
                </a:lnTo>
                <a:lnTo>
                  <a:pt x="364490" y="442887"/>
                </a:lnTo>
                <a:lnTo>
                  <a:pt x="360806" y="439458"/>
                </a:lnTo>
                <a:lnTo>
                  <a:pt x="360806" y="408685"/>
                </a:lnTo>
                <a:close/>
              </a:path>
              <a:path w="822960" h="504825">
                <a:moveTo>
                  <a:pt x="539242" y="46164"/>
                </a:moveTo>
                <a:lnTo>
                  <a:pt x="32004" y="46164"/>
                </a:lnTo>
                <a:lnTo>
                  <a:pt x="19823" y="48543"/>
                </a:lnTo>
                <a:lnTo>
                  <a:pt x="9620" y="54932"/>
                </a:lnTo>
                <a:lnTo>
                  <a:pt x="2607" y="64204"/>
                </a:lnTo>
                <a:lnTo>
                  <a:pt x="0" y="75234"/>
                </a:lnTo>
                <a:lnTo>
                  <a:pt x="0" y="379615"/>
                </a:lnTo>
                <a:lnTo>
                  <a:pt x="2607" y="390651"/>
                </a:lnTo>
                <a:lnTo>
                  <a:pt x="9620" y="399922"/>
                </a:lnTo>
                <a:lnTo>
                  <a:pt x="19823" y="406308"/>
                </a:lnTo>
                <a:lnTo>
                  <a:pt x="32004" y="408685"/>
                </a:lnTo>
                <a:lnTo>
                  <a:pt x="539242" y="408685"/>
                </a:lnTo>
                <a:lnTo>
                  <a:pt x="551368" y="406308"/>
                </a:lnTo>
                <a:lnTo>
                  <a:pt x="561578" y="399922"/>
                </a:lnTo>
                <a:lnTo>
                  <a:pt x="568620" y="390651"/>
                </a:lnTo>
                <a:lnTo>
                  <a:pt x="571245" y="379615"/>
                </a:lnTo>
                <a:lnTo>
                  <a:pt x="571245" y="357390"/>
                </a:lnTo>
                <a:lnTo>
                  <a:pt x="32004" y="357390"/>
                </a:lnTo>
                <a:lnTo>
                  <a:pt x="32004" y="75234"/>
                </a:lnTo>
                <a:lnTo>
                  <a:pt x="571245" y="75234"/>
                </a:lnTo>
                <a:lnTo>
                  <a:pt x="568620" y="64204"/>
                </a:lnTo>
                <a:lnTo>
                  <a:pt x="561578" y="54932"/>
                </a:lnTo>
                <a:lnTo>
                  <a:pt x="551368" y="48543"/>
                </a:lnTo>
                <a:lnTo>
                  <a:pt x="539242" y="46164"/>
                </a:lnTo>
                <a:close/>
              </a:path>
              <a:path w="822960" h="504825">
                <a:moveTo>
                  <a:pt x="571245" y="75234"/>
                </a:moveTo>
                <a:lnTo>
                  <a:pt x="539242" y="75234"/>
                </a:lnTo>
                <a:lnTo>
                  <a:pt x="539242" y="357390"/>
                </a:lnTo>
                <a:lnTo>
                  <a:pt x="571245" y="357390"/>
                </a:lnTo>
                <a:lnTo>
                  <a:pt x="571245" y="75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34611" y="6050279"/>
            <a:ext cx="822960" cy="504825"/>
          </a:xfrm>
          <a:custGeom>
            <a:avLst/>
            <a:gdLst/>
            <a:ahLst/>
            <a:cxnLst/>
            <a:rect l="l" t="t" r="r" b="b"/>
            <a:pathLst>
              <a:path w="822960" h="504825">
                <a:moveTo>
                  <a:pt x="766572" y="0"/>
                </a:moveTo>
                <a:lnTo>
                  <a:pt x="668909" y="0"/>
                </a:lnTo>
                <a:lnTo>
                  <a:pt x="646596" y="3900"/>
                </a:lnTo>
                <a:lnTo>
                  <a:pt x="628713" y="14533"/>
                </a:lnTo>
                <a:lnTo>
                  <a:pt x="616831" y="30298"/>
                </a:lnTo>
                <a:lnTo>
                  <a:pt x="612521" y="49593"/>
                </a:lnTo>
                <a:lnTo>
                  <a:pt x="612521" y="453148"/>
                </a:lnTo>
                <a:lnTo>
                  <a:pt x="616831" y="472704"/>
                </a:lnTo>
                <a:lnTo>
                  <a:pt x="628713" y="489054"/>
                </a:lnTo>
                <a:lnTo>
                  <a:pt x="646596" y="500276"/>
                </a:lnTo>
                <a:lnTo>
                  <a:pt x="668909" y="504444"/>
                </a:lnTo>
                <a:lnTo>
                  <a:pt x="766572" y="504444"/>
                </a:lnTo>
                <a:lnTo>
                  <a:pt x="788080" y="500276"/>
                </a:lnTo>
                <a:lnTo>
                  <a:pt x="806053" y="489054"/>
                </a:lnTo>
                <a:lnTo>
                  <a:pt x="818382" y="472704"/>
                </a:lnTo>
                <a:lnTo>
                  <a:pt x="822960" y="453148"/>
                </a:lnTo>
                <a:lnTo>
                  <a:pt x="822960" y="384746"/>
                </a:lnTo>
                <a:lnTo>
                  <a:pt x="717803" y="384746"/>
                </a:lnTo>
                <a:lnTo>
                  <a:pt x="707022" y="382661"/>
                </a:lnTo>
                <a:lnTo>
                  <a:pt x="698039" y="377048"/>
                </a:lnTo>
                <a:lnTo>
                  <a:pt x="691890" y="368871"/>
                </a:lnTo>
                <a:lnTo>
                  <a:pt x="689610" y="359092"/>
                </a:lnTo>
                <a:lnTo>
                  <a:pt x="691890" y="349581"/>
                </a:lnTo>
                <a:lnTo>
                  <a:pt x="698039" y="341993"/>
                </a:lnTo>
                <a:lnTo>
                  <a:pt x="707022" y="336970"/>
                </a:lnTo>
                <a:lnTo>
                  <a:pt x="717803" y="335153"/>
                </a:lnTo>
                <a:lnTo>
                  <a:pt x="822960" y="335153"/>
                </a:lnTo>
                <a:lnTo>
                  <a:pt x="822960" y="136791"/>
                </a:lnTo>
                <a:lnTo>
                  <a:pt x="667003" y="136791"/>
                </a:lnTo>
                <a:lnTo>
                  <a:pt x="667003" y="119697"/>
                </a:lnTo>
                <a:lnTo>
                  <a:pt x="822960" y="119697"/>
                </a:lnTo>
                <a:lnTo>
                  <a:pt x="822960" y="85496"/>
                </a:lnTo>
                <a:lnTo>
                  <a:pt x="667003" y="85496"/>
                </a:lnTo>
                <a:lnTo>
                  <a:pt x="667003" y="68402"/>
                </a:lnTo>
                <a:lnTo>
                  <a:pt x="822960" y="68402"/>
                </a:lnTo>
                <a:lnTo>
                  <a:pt x="822960" y="49593"/>
                </a:lnTo>
                <a:lnTo>
                  <a:pt x="818382" y="30298"/>
                </a:lnTo>
                <a:lnTo>
                  <a:pt x="806053" y="14533"/>
                </a:lnTo>
                <a:lnTo>
                  <a:pt x="788080" y="3900"/>
                </a:lnTo>
                <a:lnTo>
                  <a:pt x="766572" y="0"/>
                </a:lnTo>
                <a:close/>
              </a:path>
              <a:path w="822960" h="504825">
                <a:moveTo>
                  <a:pt x="822960" y="335153"/>
                </a:moveTo>
                <a:lnTo>
                  <a:pt x="717803" y="335153"/>
                </a:lnTo>
                <a:lnTo>
                  <a:pt x="728233" y="336970"/>
                </a:lnTo>
                <a:lnTo>
                  <a:pt x="736568" y="341993"/>
                </a:lnTo>
                <a:lnTo>
                  <a:pt x="742092" y="349581"/>
                </a:lnTo>
                <a:lnTo>
                  <a:pt x="744092" y="359092"/>
                </a:lnTo>
                <a:lnTo>
                  <a:pt x="742092" y="368871"/>
                </a:lnTo>
                <a:lnTo>
                  <a:pt x="736568" y="377048"/>
                </a:lnTo>
                <a:lnTo>
                  <a:pt x="728233" y="382661"/>
                </a:lnTo>
                <a:lnTo>
                  <a:pt x="717803" y="384746"/>
                </a:lnTo>
                <a:lnTo>
                  <a:pt x="822960" y="384746"/>
                </a:lnTo>
                <a:lnTo>
                  <a:pt x="822960" y="335153"/>
                </a:lnTo>
                <a:close/>
              </a:path>
              <a:path w="822960" h="504825">
                <a:moveTo>
                  <a:pt x="822960" y="119697"/>
                </a:moveTo>
                <a:lnTo>
                  <a:pt x="766572" y="119697"/>
                </a:lnTo>
                <a:lnTo>
                  <a:pt x="766572" y="136791"/>
                </a:lnTo>
                <a:lnTo>
                  <a:pt x="822960" y="136791"/>
                </a:lnTo>
                <a:lnTo>
                  <a:pt x="822960" y="119697"/>
                </a:lnTo>
                <a:close/>
              </a:path>
              <a:path w="822960" h="504825">
                <a:moveTo>
                  <a:pt x="822960" y="68402"/>
                </a:moveTo>
                <a:lnTo>
                  <a:pt x="766572" y="68402"/>
                </a:lnTo>
                <a:lnTo>
                  <a:pt x="766572" y="85496"/>
                </a:lnTo>
                <a:lnTo>
                  <a:pt x="822960" y="85496"/>
                </a:lnTo>
                <a:lnTo>
                  <a:pt x="822960" y="68402"/>
                </a:lnTo>
                <a:close/>
              </a:path>
              <a:path w="822960" h="504825">
                <a:moveTo>
                  <a:pt x="360807" y="408686"/>
                </a:moveTo>
                <a:lnTo>
                  <a:pt x="208534" y="408686"/>
                </a:lnTo>
                <a:lnTo>
                  <a:pt x="208534" y="439458"/>
                </a:lnTo>
                <a:lnTo>
                  <a:pt x="204850" y="442887"/>
                </a:lnTo>
                <a:lnTo>
                  <a:pt x="201040" y="444588"/>
                </a:lnTo>
                <a:lnTo>
                  <a:pt x="105155" y="458279"/>
                </a:lnTo>
                <a:lnTo>
                  <a:pt x="101473" y="459981"/>
                </a:lnTo>
                <a:lnTo>
                  <a:pt x="97662" y="463397"/>
                </a:lnTo>
                <a:lnTo>
                  <a:pt x="97662" y="490766"/>
                </a:lnTo>
                <a:lnTo>
                  <a:pt x="99567" y="494182"/>
                </a:lnTo>
                <a:lnTo>
                  <a:pt x="471550" y="494182"/>
                </a:lnTo>
                <a:lnTo>
                  <a:pt x="473455" y="490766"/>
                </a:lnTo>
                <a:lnTo>
                  <a:pt x="473455" y="463397"/>
                </a:lnTo>
                <a:lnTo>
                  <a:pt x="471550" y="459981"/>
                </a:lnTo>
                <a:lnTo>
                  <a:pt x="465963" y="458279"/>
                </a:lnTo>
                <a:lnTo>
                  <a:pt x="368300" y="444588"/>
                </a:lnTo>
                <a:lnTo>
                  <a:pt x="364489" y="442887"/>
                </a:lnTo>
                <a:lnTo>
                  <a:pt x="360807" y="439458"/>
                </a:lnTo>
                <a:lnTo>
                  <a:pt x="360807" y="408686"/>
                </a:lnTo>
                <a:close/>
              </a:path>
              <a:path w="822960" h="504825">
                <a:moveTo>
                  <a:pt x="539241" y="46164"/>
                </a:moveTo>
                <a:lnTo>
                  <a:pt x="32003" y="46164"/>
                </a:lnTo>
                <a:lnTo>
                  <a:pt x="19823" y="48543"/>
                </a:lnTo>
                <a:lnTo>
                  <a:pt x="9620" y="54932"/>
                </a:lnTo>
                <a:lnTo>
                  <a:pt x="2607" y="64204"/>
                </a:lnTo>
                <a:lnTo>
                  <a:pt x="0" y="75234"/>
                </a:lnTo>
                <a:lnTo>
                  <a:pt x="0" y="379615"/>
                </a:lnTo>
                <a:lnTo>
                  <a:pt x="2607" y="390651"/>
                </a:lnTo>
                <a:lnTo>
                  <a:pt x="9620" y="399923"/>
                </a:lnTo>
                <a:lnTo>
                  <a:pt x="19823" y="406308"/>
                </a:lnTo>
                <a:lnTo>
                  <a:pt x="32003" y="408686"/>
                </a:lnTo>
                <a:lnTo>
                  <a:pt x="539241" y="408686"/>
                </a:lnTo>
                <a:lnTo>
                  <a:pt x="551368" y="406308"/>
                </a:lnTo>
                <a:lnTo>
                  <a:pt x="561578" y="399923"/>
                </a:lnTo>
                <a:lnTo>
                  <a:pt x="568620" y="390651"/>
                </a:lnTo>
                <a:lnTo>
                  <a:pt x="571246" y="379615"/>
                </a:lnTo>
                <a:lnTo>
                  <a:pt x="571246" y="357390"/>
                </a:lnTo>
                <a:lnTo>
                  <a:pt x="32003" y="357390"/>
                </a:lnTo>
                <a:lnTo>
                  <a:pt x="32003" y="75234"/>
                </a:lnTo>
                <a:lnTo>
                  <a:pt x="571246" y="75234"/>
                </a:lnTo>
                <a:lnTo>
                  <a:pt x="568620" y="64204"/>
                </a:lnTo>
                <a:lnTo>
                  <a:pt x="561578" y="54932"/>
                </a:lnTo>
                <a:lnTo>
                  <a:pt x="551368" y="48543"/>
                </a:lnTo>
                <a:lnTo>
                  <a:pt x="539241" y="46164"/>
                </a:lnTo>
                <a:close/>
              </a:path>
              <a:path w="822960" h="504825">
                <a:moveTo>
                  <a:pt x="571246" y="75234"/>
                </a:moveTo>
                <a:lnTo>
                  <a:pt x="539241" y="75234"/>
                </a:lnTo>
                <a:lnTo>
                  <a:pt x="539241" y="357390"/>
                </a:lnTo>
                <a:lnTo>
                  <a:pt x="571246" y="357390"/>
                </a:lnTo>
                <a:lnTo>
                  <a:pt x="571246" y="75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98214" y="2981705"/>
            <a:ext cx="2423160" cy="520065"/>
          </a:xfrm>
          <a:custGeom>
            <a:avLst/>
            <a:gdLst/>
            <a:ahLst/>
            <a:cxnLst/>
            <a:rect l="l" t="t" r="r" b="b"/>
            <a:pathLst>
              <a:path w="2423160" h="520064">
                <a:moveTo>
                  <a:pt x="0" y="519684"/>
                </a:moveTo>
                <a:lnTo>
                  <a:pt x="0" y="0"/>
                </a:lnTo>
                <a:lnTo>
                  <a:pt x="2423033" y="0"/>
                </a:lnTo>
              </a:path>
            </a:pathLst>
          </a:custGeom>
          <a:ln w="32004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109717" y="2365628"/>
            <a:ext cx="1260475" cy="5937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0525" marR="5080" indent="-378460">
              <a:lnSpc>
                <a:spcPts val="2120"/>
              </a:lnSpc>
              <a:spcBef>
                <a:spcPts val="360"/>
              </a:spcBef>
            </a:pPr>
            <a:r>
              <a:rPr sz="1950" spc="-270" dirty="0">
                <a:solidFill>
                  <a:srgbClr val="0053A6"/>
                </a:solidFill>
                <a:latin typeface="Arial Black"/>
                <a:cs typeface="Arial Black"/>
              </a:rPr>
              <a:t>Si</a:t>
            </a:r>
            <a:r>
              <a:rPr sz="1950" spc="-245" dirty="0">
                <a:solidFill>
                  <a:srgbClr val="0053A6"/>
                </a:solidFill>
                <a:latin typeface="Arial Black"/>
                <a:cs typeface="Arial Black"/>
              </a:rPr>
              <a:t>t</a:t>
            </a:r>
            <a:r>
              <a:rPr sz="1950" spc="-285" dirty="0">
                <a:solidFill>
                  <a:srgbClr val="0053A6"/>
                </a:solidFill>
                <a:latin typeface="Arial Black"/>
                <a:cs typeface="Arial Black"/>
              </a:rPr>
              <a:t>e</a:t>
            </a:r>
            <a:r>
              <a:rPr sz="1950" spc="125" dirty="0">
                <a:solidFill>
                  <a:srgbClr val="0053A6"/>
                </a:solidFill>
                <a:latin typeface="Arial Black"/>
                <a:cs typeface="Arial Black"/>
              </a:rPr>
              <a:t>-</a:t>
            </a:r>
            <a:r>
              <a:rPr sz="1950" spc="-160" dirty="0">
                <a:solidFill>
                  <a:srgbClr val="0053A6"/>
                </a:solidFill>
                <a:latin typeface="Arial Black"/>
                <a:cs typeface="Arial Black"/>
              </a:rPr>
              <a:t>t</a:t>
            </a:r>
            <a:r>
              <a:rPr sz="1950" spc="-210" dirty="0">
                <a:solidFill>
                  <a:srgbClr val="0053A6"/>
                </a:solidFill>
                <a:latin typeface="Arial Black"/>
                <a:cs typeface="Arial Black"/>
              </a:rPr>
              <a:t>o</a:t>
            </a:r>
            <a:r>
              <a:rPr sz="1950" spc="125" dirty="0">
                <a:solidFill>
                  <a:srgbClr val="0053A6"/>
                </a:solidFill>
                <a:latin typeface="Arial Black"/>
                <a:cs typeface="Arial Black"/>
              </a:rPr>
              <a:t>-</a:t>
            </a:r>
            <a:r>
              <a:rPr sz="1950" spc="-270" dirty="0">
                <a:solidFill>
                  <a:srgbClr val="0053A6"/>
                </a:solidFill>
                <a:latin typeface="Arial Black"/>
                <a:cs typeface="Arial Black"/>
              </a:rPr>
              <a:t>Si</a:t>
            </a:r>
            <a:r>
              <a:rPr sz="1950" spc="-245" dirty="0">
                <a:solidFill>
                  <a:srgbClr val="0053A6"/>
                </a:solidFill>
                <a:latin typeface="Arial Black"/>
                <a:cs typeface="Arial Black"/>
              </a:rPr>
              <a:t>t</a:t>
            </a:r>
            <a:r>
              <a:rPr sz="1950" spc="-190" dirty="0">
                <a:solidFill>
                  <a:srgbClr val="0053A6"/>
                </a:solidFill>
                <a:latin typeface="Arial Black"/>
                <a:cs typeface="Arial Black"/>
              </a:rPr>
              <a:t>e  </a:t>
            </a:r>
            <a:r>
              <a:rPr sz="1950" spc="-265" dirty="0">
                <a:solidFill>
                  <a:srgbClr val="0053A6"/>
                </a:solidFill>
                <a:latin typeface="Arial Black"/>
                <a:cs typeface="Arial Black"/>
              </a:rPr>
              <a:t>VPN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368300" y="165861"/>
            <a:ext cx="4840605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/>
              <a:t>Site-to-Site VPNs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3316" y="5260086"/>
            <a:ext cx="4509770" cy="1537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37870">
              <a:lnSpc>
                <a:spcPct val="119400"/>
              </a:lnSpc>
              <a:spcBef>
                <a:spcPts val="95"/>
              </a:spcBef>
            </a:pPr>
            <a:r>
              <a:rPr sz="1750" dirty="0">
                <a:solidFill>
                  <a:srgbClr val="0053A6"/>
                </a:solidFill>
                <a:latin typeface="Arial Black"/>
                <a:cs typeface="Arial Black"/>
              </a:rPr>
              <a:t>Avoids risks from exposure to Internet  Avoids complexity and added costs</a:t>
            </a:r>
            <a:endParaRPr sz="1750" dirty="0">
              <a:latin typeface="Arial Black"/>
              <a:cs typeface="Arial Black"/>
            </a:endParaRPr>
          </a:p>
          <a:p>
            <a:pPr marL="12700" marR="5080">
              <a:lnSpc>
                <a:spcPts val="1910"/>
              </a:lnSpc>
              <a:spcBef>
                <a:spcPts val="620"/>
              </a:spcBef>
            </a:pPr>
            <a:r>
              <a:rPr sz="1750" dirty="0">
                <a:solidFill>
                  <a:srgbClr val="0053A6"/>
                </a:solidFill>
                <a:latin typeface="Arial Black"/>
                <a:cs typeface="Arial Black"/>
              </a:rPr>
              <a:t>Provides lower latency, higher bandwidth and  greater availability</a:t>
            </a:r>
            <a:endParaRPr sz="17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78623" y="292798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67310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8623" y="2796539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0" y="97789"/>
                </a:moveTo>
                <a:lnTo>
                  <a:pt x="88392" y="97789"/>
                </a:lnTo>
                <a:lnTo>
                  <a:pt x="88392" y="0"/>
                </a:lnTo>
                <a:lnTo>
                  <a:pt x="0" y="0"/>
                </a:lnTo>
                <a:lnTo>
                  <a:pt x="0" y="97789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78623" y="2774950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43180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78623" y="2659379"/>
            <a:ext cx="88900" cy="93980"/>
          </a:xfrm>
          <a:custGeom>
            <a:avLst/>
            <a:gdLst/>
            <a:ahLst/>
            <a:cxnLst/>
            <a:rect l="l" t="t" r="r" b="b"/>
            <a:pathLst>
              <a:path w="88900" h="93980">
                <a:moveTo>
                  <a:pt x="0" y="93979"/>
                </a:moveTo>
                <a:lnTo>
                  <a:pt x="88392" y="93979"/>
                </a:lnTo>
                <a:lnTo>
                  <a:pt x="88392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78623" y="2637789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43179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8623" y="2522220"/>
            <a:ext cx="88900" cy="93980"/>
          </a:xfrm>
          <a:custGeom>
            <a:avLst/>
            <a:gdLst/>
            <a:ahLst/>
            <a:cxnLst/>
            <a:rect l="l" t="t" r="r" b="b"/>
            <a:pathLst>
              <a:path w="88900" h="93980">
                <a:moveTo>
                  <a:pt x="0" y="93980"/>
                </a:moveTo>
                <a:lnTo>
                  <a:pt x="88392" y="93980"/>
                </a:lnTo>
                <a:lnTo>
                  <a:pt x="88392" y="0"/>
                </a:lnTo>
                <a:lnTo>
                  <a:pt x="0" y="0"/>
                </a:lnTo>
                <a:lnTo>
                  <a:pt x="0" y="9398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8623" y="2500629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43179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8623" y="2381250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0" y="97789"/>
                </a:moveTo>
                <a:lnTo>
                  <a:pt x="88392" y="97789"/>
                </a:lnTo>
                <a:lnTo>
                  <a:pt x="88392" y="0"/>
                </a:lnTo>
                <a:lnTo>
                  <a:pt x="0" y="0"/>
                </a:lnTo>
                <a:lnTo>
                  <a:pt x="0" y="97789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78623" y="2349500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63500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35823" y="2753360"/>
            <a:ext cx="231775" cy="208279"/>
          </a:xfrm>
          <a:custGeom>
            <a:avLst/>
            <a:gdLst/>
            <a:ahLst/>
            <a:cxnLst/>
            <a:rect l="l" t="t" r="r" b="b"/>
            <a:pathLst>
              <a:path w="231775" h="208280">
                <a:moveTo>
                  <a:pt x="0" y="208280"/>
                </a:moveTo>
                <a:lnTo>
                  <a:pt x="231648" y="208280"/>
                </a:lnTo>
                <a:lnTo>
                  <a:pt x="231648" y="0"/>
                </a:lnTo>
                <a:lnTo>
                  <a:pt x="0" y="0"/>
                </a:lnTo>
                <a:lnTo>
                  <a:pt x="0" y="20828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60207" y="2659379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0"/>
                </a:moveTo>
                <a:lnTo>
                  <a:pt x="0" y="93979"/>
                </a:lnTo>
              </a:path>
            </a:pathLst>
          </a:custGeom>
          <a:ln w="48768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35823" y="2637789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43179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0207" y="2522220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0"/>
                </a:moveTo>
                <a:lnTo>
                  <a:pt x="0" y="93980"/>
                </a:lnTo>
              </a:path>
            </a:pathLst>
          </a:custGeom>
          <a:ln w="48768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35823" y="2500629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43179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60207" y="2381250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789"/>
                </a:lnTo>
              </a:path>
            </a:pathLst>
          </a:custGeom>
          <a:ln w="48768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35823" y="2361564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39370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60207" y="2244089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789"/>
                </a:lnTo>
              </a:path>
            </a:pathLst>
          </a:custGeom>
          <a:ln w="48768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85888" y="2796285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662"/>
                </a:lnTo>
              </a:path>
            </a:pathLst>
          </a:custGeom>
          <a:ln w="48768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07807" y="2796285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88392" y="0"/>
                </a:moveTo>
                <a:lnTo>
                  <a:pt x="0" y="0"/>
                </a:lnTo>
                <a:lnTo>
                  <a:pt x="0" y="97662"/>
                </a:lnTo>
                <a:lnTo>
                  <a:pt x="88392" y="97662"/>
                </a:lnTo>
                <a:lnTo>
                  <a:pt x="88392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85888" y="2658998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614"/>
                </a:lnTo>
              </a:path>
            </a:pathLst>
          </a:custGeom>
          <a:ln w="48768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07807" y="2658998"/>
            <a:ext cx="88900" cy="94615"/>
          </a:xfrm>
          <a:custGeom>
            <a:avLst/>
            <a:gdLst/>
            <a:ahLst/>
            <a:cxnLst/>
            <a:rect l="l" t="t" r="r" b="b"/>
            <a:pathLst>
              <a:path w="88900" h="94614">
                <a:moveTo>
                  <a:pt x="88392" y="0"/>
                </a:moveTo>
                <a:lnTo>
                  <a:pt x="0" y="0"/>
                </a:lnTo>
                <a:lnTo>
                  <a:pt x="0" y="94614"/>
                </a:lnTo>
                <a:lnTo>
                  <a:pt x="88392" y="94614"/>
                </a:lnTo>
                <a:lnTo>
                  <a:pt x="88392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79080" y="2658998"/>
            <a:ext cx="88900" cy="94615"/>
          </a:xfrm>
          <a:custGeom>
            <a:avLst/>
            <a:gdLst/>
            <a:ahLst/>
            <a:cxnLst/>
            <a:rect l="l" t="t" r="r" b="b"/>
            <a:pathLst>
              <a:path w="88900" h="94614">
                <a:moveTo>
                  <a:pt x="88392" y="0"/>
                </a:moveTo>
                <a:lnTo>
                  <a:pt x="0" y="0"/>
                </a:lnTo>
                <a:lnTo>
                  <a:pt x="0" y="94614"/>
                </a:lnTo>
                <a:lnTo>
                  <a:pt x="88392" y="94614"/>
                </a:lnTo>
                <a:lnTo>
                  <a:pt x="88392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85888" y="2521585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614"/>
                </a:lnTo>
              </a:path>
            </a:pathLst>
          </a:custGeom>
          <a:ln w="48768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7807" y="2521585"/>
            <a:ext cx="88900" cy="94615"/>
          </a:xfrm>
          <a:custGeom>
            <a:avLst/>
            <a:gdLst/>
            <a:ahLst/>
            <a:cxnLst/>
            <a:rect l="l" t="t" r="r" b="b"/>
            <a:pathLst>
              <a:path w="88900" h="94614">
                <a:moveTo>
                  <a:pt x="88392" y="0"/>
                </a:moveTo>
                <a:lnTo>
                  <a:pt x="0" y="0"/>
                </a:lnTo>
                <a:lnTo>
                  <a:pt x="0" y="94614"/>
                </a:lnTo>
                <a:lnTo>
                  <a:pt x="88392" y="94614"/>
                </a:lnTo>
                <a:lnTo>
                  <a:pt x="88392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79080" y="2521585"/>
            <a:ext cx="88900" cy="94615"/>
          </a:xfrm>
          <a:custGeom>
            <a:avLst/>
            <a:gdLst/>
            <a:ahLst/>
            <a:cxnLst/>
            <a:rect l="l" t="t" r="r" b="b"/>
            <a:pathLst>
              <a:path w="88900" h="94614">
                <a:moveTo>
                  <a:pt x="88392" y="0"/>
                </a:moveTo>
                <a:lnTo>
                  <a:pt x="0" y="0"/>
                </a:lnTo>
                <a:lnTo>
                  <a:pt x="0" y="94614"/>
                </a:lnTo>
                <a:lnTo>
                  <a:pt x="88392" y="94614"/>
                </a:lnTo>
                <a:lnTo>
                  <a:pt x="88392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85888" y="2381123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789"/>
                </a:lnTo>
              </a:path>
            </a:pathLst>
          </a:custGeom>
          <a:ln w="48768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07807" y="2381123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88392" y="0"/>
                </a:moveTo>
                <a:lnTo>
                  <a:pt x="0" y="0"/>
                </a:lnTo>
                <a:lnTo>
                  <a:pt x="0" y="97789"/>
                </a:lnTo>
                <a:lnTo>
                  <a:pt x="88392" y="97789"/>
                </a:lnTo>
                <a:lnTo>
                  <a:pt x="88392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79080" y="2381123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88392" y="0"/>
                </a:moveTo>
                <a:lnTo>
                  <a:pt x="0" y="0"/>
                </a:lnTo>
                <a:lnTo>
                  <a:pt x="0" y="97789"/>
                </a:lnTo>
                <a:lnTo>
                  <a:pt x="88392" y="97789"/>
                </a:lnTo>
                <a:lnTo>
                  <a:pt x="88392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79080" y="2243835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88392" y="0"/>
                </a:moveTo>
                <a:lnTo>
                  <a:pt x="0" y="0"/>
                </a:lnTo>
                <a:lnTo>
                  <a:pt x="0" y="97662"/>
                </a:lnTo>
                <a:lnTo>
                  <a:pt x="88392" y="97662"/>
                </a:lnTo>
                <a:lnTo>
                  <a:pt x="88392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49895" y="226060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2" y="0"/>
                </a:lnTo>
              </a:path>
            </a:pathLst>
          </a:custGeom>
          <a:ln w="33019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9895" y="2224404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39370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49895" y="2106929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0" y="97789"/>
                </a:moveTo>
                <a:lnTo>
                  <a:pt x="88392" y="97789"/>
                </a:lnTo>
                <a:lnTo>
                  <a:pt x="88392" y="0"/>
                </a:lnTo>
                <a:lnTo>
                  <a:pt x="0" y="0"/>
                </a:lnTo>
                <a:lnTo>
                  <a:pt x="0" y="97789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49895" y="2086610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40639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49895" y="1969770"/>
            <a:ext cx="88900" cy="96520"/>
          </a:xfrm>
          <a:custGeom>
            <a:avLst/>
            <a:gdLst/>
            <a:ahLst/>
            <a:cxnLst/>
            <a:rect l="l" t="t" r="r" b="b"/>
            <a:pathLst>
              <a:path w="88900" h="96519">
                <a:moveTo>
                  <a:pt x="0" y="96520"/>
                </a:moveTo>
                <a:lnTo>
                  <a:pt x="88392" y="96520"/>
                </a:lnTo>
                <a:lnTo>
                  <a:pt x="88392" y="0"/>
                </a:lnTo>
                <a:lnTo>
                  <a:pt x="0" y="0"/>
                </a:lnTo>
                <a:lnTo>
                  <a:pt x="0" y="9652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49895" y="1934210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71119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0207" y="2106422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662"/>
                </a:lnTo>
              </a:path>
            </a:pathLst>
          </a:custGeom>
          <a:ln w="48768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79080" y="2106422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88392" y="0"/>
                </a:moveTo>
                <a:lnTo>
                  <a:pt x="0" y="0"/>
                </a:lnTo>
                <a:lnTo>
                  <a:pt x="0" y="97662"/>
                </a:lnTo>
                <a:lnTo>
                  <a:pt x="88392" y="97662"/>
                </a:lnTo>
                <a:lnTo>
                  <a:pt x="88392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60207" y="1969135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662"/>
                </a:lnTo>
              </a:path>
            </a:pathLst>
          </a:custGeom>
          <a:ln w="48768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79080" y="1969135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88392" y="0"/>
                </a:moveTo>
                <a:lnTo>
                  <a:pt x="0" y="0"/>
                </a:lnTo>
                <a:lnTo>
                  <a:pt x="0" y="97662"/>
                </a:lnTo>
                <a:lnTo>
                  <a:pt x="88392" y="97662"/>
                </a:lnTo>
                <a:lnTo>
                  <a:pt x="88392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78623" y="4305300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66040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8623" y="4174490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0" y="97789"/>
                </a:moveTo>
                <a:lnTo>
                  <a:pt x="88392" y="97789"/>
                </a:lnTo>
                <a:lnTo>
                  <a:pt x="88392" y="0"/>
                </a:lnTo>
                <a:lnTo>
                  <a:pt x="0" y="0"/>
                </a:lnTo>
                <a:lnTo>
                  <a:pt x="0" y="97789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78623" y="4152900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43180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78623" y="4037329"/>
            <a:ext cx="88900" cy="93980"/>
          </a:xfrm>
          <a:custGeom>
            <a:avLst/>
            <a:gdLst/>
            <a:ahLst/>
            <a:cxnLst/>
            <a:rect l="l" t="t" r="r" b="b"/>
            <a:pathLst>
              <a:path w="88900" h="93979">
                <a:moveTo>
                  <a:pt x="0" y="93980"/>
                </a:moveTo>
                <a:lnTo>
                  <a:pt x="88392" y="93980"/>
                </a:lnTo>
                <a:lnTo>
                  <a:pt x="88392" y="0"/>
                </a:lnTo>
                <a:lnTo>
                  <a:pt x="0" y="0"/>
                </a:lnTo>
                <a:lnTo>
                  <a:pt x="0" y="9398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78623" y="4015740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43179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78623" y="3898900"/>
            <a:ext cx="88900" cy="95250"/>
          </a:xfrm>
          <a:custGeom>
            <a:avLst/>
            <a:gdLst/>
            <a:ahLst/>
            <a:cxnLst/>
            <a:rect l="l" t="t" r="r" b="b"/>
            <a:pathLst>
              <a:path w="88900" h="95250">
                <a:moveTo>
                  <a:pt x="0" y="95250"/>
                </a:moveTo>
                <a:lnTo>
                  <a:pt x="88392" y="95250"/>
                </a:lnTo>
                <a:lnTo>
                  <a:pt x="8839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78623" y="387794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41910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78623" y="3759200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0" y="97789"/>
                </a:moveTo>
                <a:lnTo>
                  <a:pt x="88392" y="97789"/>
                </a:lnTo>
                <a:lnTo>
                  <a:pt x="88392" y="0"/>
                </a:lnTo>
                <a:lnTo>
                  <a:pt x="0" y="0"/>
                </a:lnTo>
                <a:lnTo>
                  <a:pt x="0" y="97789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78623" y="372681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64770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35823" y="4131309"/>
            <a:ext cx="231775" cy="207010"/>
          </a:xfrm>
          <a:custGeom>
            <a:avLst/>
            <a:gdLst/>
            <a:ahLst/>
            <a:cxnLst/>
            <a:rect l="l" t="t" r="r" b="b"/>
            <a:pathLst>
              <a:path w="231775" h="207010">
                <a:moveTo>
                  <a:pt x="0" y="207010"/>
                </a:moveTo>
                <a:lnTo>
                  <a:pt x="231648" y="207010"/>
                </a:lnTo>
                <a:lnTo>
                  <a:pt x="231648" y="0"/>
                </a:lnTo>
                <a:lnTo>
                  <a:pt x="0" y="0"/>
                </a:lnTo>
                <a:lnTo>
                  <a:pt x="0" y="20701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60207" y="4037329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0"/>
                </a:moveTo>
                <a:lnTo>
                  <a:pt x="0" y="93980"/>
                </a:lnTo>
              </a:path>
            </a:pathLst>
          </a:custGeom>
          <a:ln w="48768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35823" y="4015740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43179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60207" y="389890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48768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35823" y="3877945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41910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60207" y="3759200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789"/>
                </a:lnTo>
              </a:path>
            </a:pathLst>
          </a:custGeom>
          <a:ln w="48768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35823" y="3739515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39370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60207" y="3622040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789"/>
                </a:lnTo>
              </a:path>
            </a:pathLst>
          </a:custGeom>
          <a:ln w="48768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85888" y="4173982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663"/>
                </a:lnTo>
              </a:path>
            </a:pathLst>
          </a:custGeom>
          <a:ln w="48768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07807" y="4173982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88392" y="0"/>
                </a:moveTo>
                <a:lnTo>
                  <a:pt x="0" y="0"/>
                </a:lnTo>
                <a:lnTo>
                  <a:pt x="0" y="97663"/>
                </a:lnTo>
                <a:lnTo>
                  <a:pt x="88392" y="97663"/>
                </a:lnTo>
                <a:lnTo>
                  <a:pt x="88392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85888" y="4036695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614"/>
                </a:lnTo>
              </a:path>
            </a:pathLst>
          </a:custGeom>
          <a:ln w="48768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07807" y="4036695"/>
            <a:ext cx="88900" cy="94615"/>
          </a:xfrm>
          <a:custGeom>
            <a:avLst/>
            <a:gdLst/>
            <a:ahLst/>
            <a:cxnLst/>
            <a:rect l="l" t="t" r="r" b="b"/>
            <a:pathLst>
              <a:path w="88900" h="94614">
                <a:moveTo>
                  <a:pt x="88392" y="0"/>
                </a:moveTo>
                <a:lnTo>
                  <a:pt x="0" y="0"/>
                </a:lnTo>
                <a:lnTo>
                  <a:pt x="0" y="94614"/>
                </a:lnTo>
                <a:lnTo>
                  <a:pt x="88392" y="94614"/>
                </a:lnTo>
                <a:lnTo>
                  <a:pt x="88392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79080" y="4036695"/>
            <a:ext cx="88900" cy="94615"/>
          </a:xfrm>
          <a:custGeom>
            <a:avLst/>
            <a:gdLst/>
            <a:ahLst/>
            <a:cxnLst/>
            <a:rect l="l" t="t" r="r" b="b"/>
            <a:pathLst>
              <a:path w="88900" h="94614">
                <a:moveTo>
                  <a:pt x="88392" y="0"/>
                </a:moveTo>
                <a:lnTo>
                  <a:pt x="0" y="0"/>
                </a:lnTo>
                <a:lnTo>
                  <a:pt x="0" y="94614"/>
                </a:lnTo>
                <a:lnTo>
                  <a:pt x="88392" y="94614"/>
                </a:lnTo>
                <a:lnTo>
                  <a:pt x="88392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85888" y="3899280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615"/>
                </a:lnTo>
              </a:path>
            </a:pathLst>
          </a:custGeom>
          <a:ln w="48768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07807" y="3899280"/>
            <a:ext cx="88900" cy="94615"/>
          </a:xfrm>
          <a:custGeom>
            <a:avLst/>
            <a:gdLst/>
            <a:ahLst/>
            <a:cxnLst/>
            <a:rect l="l" t="t" r="r" b="b"/>
            <a:pathLst>
              <a:path w="88900" h="94614">
                <a:moveTo>
                  <a:pt x="88392" y="0"/>
                </a:moveTo>
                <a:lnTo>
                  <a:pt x="0" y="0"/>
                </a:lnTo>
                <a:lnTo>
                  <a:pt x="0" y="94615"/>
                </a:lnTo>
                <a:lnTo>
                  <a:pt x="88392" y="94615"/>
                </a:lnTo>
                <a:lnTo>
                  <a:pt x="88392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79080" y="3899280"/>
            <a:ext cx="88900" cy="94615"/>
          </a:xfrm>
          <a:custGeom>
            <a:avLst/>
            <a:gdLst/>
            <a:ahLst/>
            <a:cxnLst/>
            <a:rect l="l" t="t" r="r" b="b"/>
            <a:pathLst>
              <a:path w="88900" h="94614">
                <a:moveTo>
                  <a:pt x="88392" y="0"/>
                </a:moveTo>
                <a:lnTo>
                  <a:pt x="0" y="0"/>
                </a:lnTo>
                <a:lnTo>
                  <a:pt x="0" y="94615"/>
                </a:lnTo>
                <a:lnTo>
                  <a:pt x="88392" y="94615"/>
                </a:lnTo>
                <a:lnTo>
                  <a:pt x="88392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85888" y="3758819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789"/>
                </a:lnTo>
              </a:path>
            </a:pathLst>
          </a:custGeom>
          <a:ln w="48768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07807" y="3758819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88392" y="0"/>
                </a:moveTo>
                <a:lnTo>
                  <a:pt x="0" y="0"/>
                </a:lnTo>
                <a:lnTo>
                  <a:pt x="0" y="97789"/>
                </a:lnTo>
                <a:lnTo>
                  <a:pt x="88392" y="97789"/>
                </a:lnTo>
                <a:lnTo>
                  <a:pt x="88392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79080" y="3758819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88392" y="0"/>
                </a:moveTo>
                <a:lnTo>
                  <a:pt x="0" y="0"/>
                </a:lnTo>
                <a:lnTo>
                  <a:pt x="0" y="97789"/>
                </a:lnTo>
                <a:lnTo>
                  <a:pt x="88392" y="97789"/>
                </a:lnTo>
                <a:lnTo>
                  <a:pt x="88392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79080" y="3621532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88392" y="0"/>
                </a:moveTo>
                <a:lnTo>
                  <a:pt x="0" y="0"/>
                </a:lnTo>
                <a:lnTo>
                  <a:pt x="0" y="97663"/>
                </a:lnTo>
                <a:lnTo>
                  <a:pt x="88392" y="97663"/>
                </a:lnTo>
                <a:lnTo>
                  <a:pt x="88392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49895" y="363855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2" y="0"/>
                </a:lnTo>
              </a:path>
            </a:pathLst>
          </a:custGeom>
          <a:ln w="33019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49895" y="3601720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40639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49895" y="3483609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0" y="97789"/>
                </a:moveTo>
                <a:lnTo>
                  <a:pt x="88392" y="97789"/>
                </a:lnTo>
                <a:lnTo>
                  <a:pt x="88392" y="0"/>
                </a:lnTo>
                <a:lnTo>
                  <a:pt x="0" y="0"/>
                </a:lnTo>
                <a:lnTo>
                  <a:pt x="0" y="97789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49895" y="34639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39370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49895" y="3346450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0" y="97789"/>
                </a:moveTo>
                <a:lnTo>
                  <a:pt x="88392" y="97789"/>
                </a:lnTo>
                <a:lnTo>
                  <a:pt x="88392" y="0"/>
                </a:lnTo>
                <a:lnTo>
                  <a:pt x="0" y="0"/>
                </a:lnTo>
                <a:lnTo>
                  <a:pt x="0" y="97789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49895" y="331152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69850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60207" y="3484117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662"/>
                </a:lnTo>
              </a:path>
            </a:pathLst>
          </a:custGeom>
          <a:ln w="48768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79080" y="3484117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88392" y="0"/>
                </a:moveTo>
                <a:lnTo>
                  <a:pt x="0" y="0"/>
                </a:lnTo>
                <a:lnTo>
                  <a:pt x="0" y="97662"/>
                </a:lnTo>
                <a:lnTo>
                  <a:pt x="88392" y="97662"/>
                </a:lnTo>
                <a:lnTo>
                  <a:pt x="88392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60207" y="3346830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663"/>
                </a:lnTo>
              </a:path>
            </a:pathLst>
          </a:custGeom>
          <a:ln w="48768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79080" y="3346830"/>
            <a:ext cx="88900" cy="97790"/>
          </a:xfrm>
          <a:custGeom>
            <a:avLst/>
            <a:gdLst/>
            <a:ahLst/>
            <a:cxnLst/>
            <a:rect l="l" t="t" r="r" b="b"/>
            <a:pathLst>
              <a:path w="88900" h="97789">
                <a:moveTo>
                  <a:pt x="88392" y="0"/>
                </a:moveTo>
                <a:lnTo>
                  <a:pt x="0" y="0"/>
                </a:lnTo>
                <a:lnTo>
                  <a:pt x="0" y="97663"/>
                </a:lnTo>
                <a:lnTo>
                  <a:pt x="88392" y="97663"/>
                </a:lnTo>
                <a:lnTo>
                  <a:pt x="88392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279380" y="1578863"/>
            <a:ext cx="1511935" cy="830580"/>
          </a:xfrm>
          <a:custGeom>
            <a:avLst/>
            <a:gdLst/>
            <a:ahLst/>
            <a:cxnLst/>
            <a:rect l="l" t="t" r="r" b="b"/>
            <a:pathLst>
              <a:path w="1511934" h="830580">
                <a:moveTo>
                  <a:pt x="691642" y="0"/>
                </a:moveTo>
                <a:lnTo>
                  <a:pt x="643376" y="3082"/>
                </a:lnTo>
                <a:lnTo>
                  <a:pt x="597075" y="12076"/>
                </a:lnTo>
                <a:lnTo>
                  <a:pt x="553134" y="26602"/>
                </a:lnTo>
                <a:lnTo>
                  <a:pt x="511946" y="46279"/>
                </a:lnTo>
                <a:lnTo>
                  <a:pt x="473904" y="70728"/>
                </a:lnTo>
                <a:lnTo>
                  <a:pt x="439404" y="99567"/>
                </a:lnTo>
                <a:lnTo>
                  <a:pt x="408837" y="132418"/>
                </a:lnTo>
                <a:lnTo>
                  <a:pt x="382599" y="168900"/>
                </a:lnTo>
                <a:lnTo>
                  <a:pt x="361082" y="208633"/>
                </a:lnTo>
                <a:lnTo>
                  <a:pt x="344682" y="251236"/>
                </a:lnTo>
                <a:lnTo>
                  <a:pt x="333790" y="296330"/>
                </a:lnTo>
                <a:lnTo>
                  <a:pt x="328802" y="343535"/>
                </a:lnTo>
                <a:lnTo>
                  <a:pt x="276421" y="355971"/>
                </a:lnTo>
                <a:lnTo>
                  <a:pt x="228934" y="378747"/>
                </a:lnTo>
                <a:lnTo>
                  <a:pt x="187610" y="410405"/>
                </a:lnTo>
                <a:lnTo>
                  <a:pt x="153717" y="449487"/>
                </a:lnTo>
                <a:lnTo>
                  <a:pt x="128524" y="494538"/>
                </a:lnTo>
                <a:lnTo>
                  <a:pt x="87554" y="511472"/>
                </a:lnTo>
                <a:lnTo>
                  <a:pt x="52230" y="538362"/>
                </a:lnTo>
                <a:lnTo>
                  <a:pt x="24538" y="573395"/>
                </a:lnTo>
                <a:lnTo>
                  <a:pt x="6465" y="614763"/>
                </a:lnTo>
                <a:lnTo>
                  <a:pt x="0" y="660653"/>
                </a:lnTo>
                <a:lnTo>
                  <a:pt x="6034" y="706005"/>
                </a:lnTo>
                <a:lnTo>
                  <a:pt x="23090" y="746647"/>
                </a:lnTo>
                <a:lnTo>
                  <a:pt x="49593" y="781002"/>
                </a:lnTo>
                <a:lnTo>
                  <a:pt x="83970" y="807494"/>
                </a:lnTo>
                <a:lnTo>
                  <a:pt x="124648" y="824545"/>
                </a:lnTo>
                <a:lnTo>
                  <a:pt x="170052" y="830580"/>
                </a:lnTo>
                <a:lnTo>
                  <a:pt x="1179195" y="830580"/>
                </a:lnTo>
                <a:lnTo>
                  <a:pt x="1227847" y="827012"/>
                </a:lnTo>
                <a:lnTo>
                  <a:pt x="1274449" y="816639"/>
                </a:lnTo>
                <a:lnTo>
                  <a:pt x="1318458" y="799953"/>
                </a:lnTo>
                <a:lnTo>
                  <a:pt x="1359328" y="777447"/>
                </a:lnTo>
                <a:lnTo>
                  <a:pt x="1396515" y="749613"/>
                </a:lnTo>
                <a:lnTo>
                  <a:pt x="1429475" y="716946"/>
                </a:lnTo>
                <a:lnTo>
                  <a:pt x="1457663" y="679937"/>
                </a:lnTo>
                <a:lnTo>
                  <a:pt x="1480534" y="639080"/>
                </a:lnTo>
                <a:lnTo>
                  <a:pt x="1497545" y="594867"/>
                </a:lnTo>
                <a:lnTo>
                  <a:pt x="1508151" y="547792"/>
                </a:lnTo>
                <a:lnTo>
                  <a:pt x="1511808" y="498348"/>
                </a:lnTo>
                <a:lnTo>
                  <a:pt x="1508151" y="449762"/>
                </a:lnTo>
                <a:lnTo>
                  <a:pt x="1497545" y="403219"/>
                </a:lnTo>
                <a:lnTo>
                  <a:pt x="1480534" y="359264"/>
                </a:lnTo>
                <a:lnTo>
                  <a:pt x="1457663" y="318441"/>
                </a:lnTo>
                <a:lnTo>
                  <a:pt x="1429475" y="281295"/>
                </a:lnTo>
                <a:lnTo>
                  <a:pt x="1396515" y="248370"/>
                </a:lnTo>
                <a:lnTo>
                  <a:pt x="1359328" y="220210"/>
                </a:lnTo>
                <a:lnTo>
                  <a:pt x="1336852" y="207645"/>
                </a:lnTo>
                <a:lnTo>
                  <a:pt x="1020445" y="207645"/>
                </a:lnTo>
                <a:lnTo>
                  <a:pt x="994695" y="162952"/>
                </a:lnTo>
                <a:lnTo>
                  <a:pt x="963229" y="122640"/>
                </a:lnTo>
                <a:lnTo>
                  <a:pt x="926712" y="87194"/>
                </a:lnTo>
                <a:lnTo>
                  <a:pt x="885809" y="57102"/>
                </a:lnTo>
                <a:lnTo>
                  <a:pt x="841185" y="32850"/>
                </a:lnTo>
                <a:lnTo>
                  <a:pt x="793505" y="14924"/>
                </a:lnTo>
                <a:lnTo>
                  <a:pt x="743436" y="3812"/>
                </a:lnTo>
                <a:lnTo>
                  <a:pt x="691642" y="0"/>
                </a:lnTo>
                <a:close/>
              </a:path>
              <a:path w="1511934" h="830580">
                <a:moveTo>
                  <a:pt x="1179195" y="166115"/>
                </a:moveTo>
                <a:lnTo>
                  <a:pt x="1136816" y="168900"/>
                </a:lnTo>
                <a:lnTo>
                  <a:pt x="1095581" y="176974"/>
                </a:lnTo>
                <a:lnTo>
                  <a:pt x="1056411" y="190011"/>
                </a:lnTo>
                <a:lnTo>
                  <a:pt x="1020445" y="207645"/>
                </a:lnTo>
                <a:lnTo>
                  <a:pt x="1336852" y="207645"/>
                </a:lnTo>
                <a:lnTo>
                  <a:pt x="1318458" y="197360"/>
                </a:lnTo>
                <a:lnTo>
                  <a:pt x="1274449" y="180365"/>
                </a:lnTo>
                <a:lnTo>
                  <a:pt x="1227847" y="169769"/>
                </a:lnTo>
                <a:lnTo>
                  <a:pt x="1179195" y="166115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8808846" y="3010281"/>
            <a:ext cx="698500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71120">
              <a:lnSpc>
                <a:spcPts val="1510"/>
              </a:lnSpc>
              <a:spcBef>
                <a:spcPts val="295"/>
              </a:spcBef>
            </a:pPr>
            <a:r>
              <a:rPr sz="1400" spc="-185" dirty="0">
                <a:solidFill>
                  <a:srgbClr val="FFFFFF"/>
                </a:solidFill>
                <a:latin typeface="Arial Black"/>
                <a:cs typeface="Arial Black"/>
              </a:rPr>
              <a:t>Private  </a:t>
            </a:r>
            <a:r>
              <a:rPr sz="1400" spc="-120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400" spc="-180" dirty="0">
                <a:solidFill>
                  <a:srgbClr val="FFFFFF"/>
                </a:solidFill>
                <a:latin typeface="Arial Black"/>
                <a:cs typeface="Arial Black"/>
              </a:rPr>
              <a:t>et</a:t>
            </a:r>
            <a:r>
              <a:rPr sz="1400" spc="-295" dirty="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sz="1400" spc="-114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400" spc="-185" dirty="0">
                <a:solidFill>
                  <a:srgbClr val="FFFFFF"/>
                </a:solidFill>
                <a:latin typeface="Arial Black"/>
                <a:cs typeface="Arial Black"/>
              </a:rPr>
              <a:t>rk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890131" y="4374260"/>
            <a:ext cx="54292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270" dirty="0">
                <a:solidFill>
                  <a:srgbClr val="2F99FF"/>
                </a:solidFill>
                <a:latin typeface="Arial Black"/>
                <a:cs typeface="Arial Black"/>
              </a:rPr>
              <a:t>Site</a:t>
            </a:r>
            <a:r>
              <a:rPr sz="1750" spc="-260" dirty="0">
                <a:solidFill>
                  <a:srgbClr val="2F99FF"/>
                </a:solidFill>
                <a:latin typeface="Arial Black"/>
                <a:cs typeface="Arial Black"/>
              </a:rPr>
              <a:t> </a:t>
            </a:r>
            <a:r>
              <a:rPr sz="1750" spc="-220" dirty="0">
                <a:solidFill>
                  <a:srgbClr val="2F99FF"/>
                </a:solidFill>
                <a:latin typeface="Arial Black"/>
                <a:cs typeface="Arial Black"/>
              </a:rPr>
              <a:t>1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890131" y="2992627"/>
            <a:ext cx="54292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270" dirty="0">
                <a:solidFill>
                  <a:srgbClr val="0053A6"/>
                </a:solidFill>
                <a:latin typeface="Arial Black"/>
                <a:cs typeface="Arial Black"/>
              </a:rPr>
              <a:t>Site</a:t>
            </a:r>
            <a:r>
              <a:rPr sz="1750" spc="-260" dirty="0">
                <a:solidFill>
                  <a:srgbClr val="0053A6"/>
                </a:solidFill>
                <a:latin typeface="Arial Black"/>
                <a:cs typeface="Arial Black"/>
              </a:rPr>
              <a:t> </a:t>
            </a:r>
            <a:r>
              <a:rPr sz="1750" spc="-220" dirty="0">
                <a:solidFill>
                  <a:srgbClr val="0053A6"/>
                </a:solidFill>
                <a:latin typeface="Arial Black"/>
                <a:cs typeface="Arial Black"/>
              </a:rPr>
              <a:t>2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983093" y="1281760"/>
            <a:ext cx="373380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-380" dirty="0">
                <a:solidFill>
                  <a:srgbClr val="442258"/>
                </a:solidFill>
                <a:latin typeface="Arial Black"/>
                <a:cs typeface="Arial Black"/>
              </a:rPr>
              <a:t>S</a:t>
            </a:r>
            <a:r>
              <a:rPr sz="1750" spc="-200" dirty="0">
                <a:solidFill>
                  <a:srgbClr val="442258"/>
                </a:solidFill>
                <a:latin typeface="Arial Black"/>
                <a:cs typeface="Arial Black"/>
              </a:rPr>
              <a:t>i</a:t>
            </a:r>
            <a:r>
              <a:rPr sz="1750" spc="-240" dirty="0">
                <a:solidFill>
                  <a:srgbClr val="442258"/>
                </a:solidFill>
                <a:latin typeface="Arial Black"/>
                <a:cs typeface="Arial Black"/>
              </a:rPr>
              <a:t>t</a:t>
            </a:r>
            <a:r>
              <a:rPr sz="1750" spc="-245" dirty="0">
                <a:solidFill>
                  <a:srgbClr val="442258"/>
                </a:solidFill>
                <a:latin typeface="Arial Black"/>
                <a:cs typeface="Arial Black"/>
              </a:rPr>
              <a:t>e</a:t>
            </a:r>
            <a:endParaRPr sz="1750">
              <a:latin typeface="Arial Black"/>
              <a:cs typeface="Arial Black"/>
            </a:endParaRPr>
          </a:p>
        </p:txBody>
      </p:sp>
      <p:graphicFrame>
        <p:nvGraphicFramePr>
          <p:cNvPr id="86" name="object 86"/>
          <p:cNvGraphicFramePr>
            <a:graphicFrameLocks noGrp="1"/>
          </p:cNvGraphicFramePr>
          <p:nvPr/>
        </p:nvGraphicFramePr>
        <p:xfrm>
          <a:off x="8392668" y="1273810"/>
          <a:ext cx="687704" cy="1062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65"/>
                <a:gridCol w="211454"/>
                <a:gridCol w="387985"/>
              </a:tblGrid>
              <a:tr h="704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4635">
                <a:tc gridSpan="2">
                  <a:txBody>
                    <a:bodyPr/>
                    <a:lstStyle/>
                    <a:p>
                      <a:pPr>
                        <a:lnSpc>
                          <a:spcPts val="1720"/>
                        </a:lnSpc>
                      </a:pPr>
                      <a:r>
                        <a:rPr sz="1750" dirty="0">
                          <a:solidFill>
                            <a:srgbClr val="442258"/>
                          </a:solidFill>
                          <a:latin typeface="Arial Black"/>
                          <a:cs typeface="Arial Black"/>
                        </a:rPr>
                        <a:t>3</a:t>
                      </a:r>
                      <a:endParaRPr sz="175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22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225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327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4422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225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73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44225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225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7" name="object 87"/>
          <p:cNvSpPr/>
          <p:nvPr/>
        </p:nvSpPr>
        <p:spPr>
          <a:xfrm>
            <a:off x="10613135" y="2007107"/>
            <a:ext cx="1167383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619231" y="2013204"/>
            <a:ext cx="1134110" cy="168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660892" y="2741676"/>
            <a:ext cx="995680" cy="996950"/>
          </a:xfrm>
          <a:custGeom>
            <a:avLst/>
            <a:gdLst/>
            <a:ahLst/>
            <a:cxnLst/>
            <a:rect l="l" t="t" r="r" b="b"/>
            <a:pathLst>
              <a:path w="995679" h="996950">
                <a:moveTo>
                  <a:pt x="497585" y="0"/>
                </a:moveTo>
                <a:lnTo>
                  <a:pt x="449662" y="2281"/>
                </a:lnTo>
                <a:lnTo>
                  <a:pt x="403027" y="8986"/>
                </a:lnTo>
                <a:lnTo>
                  <a:pt x="357891" y="19906"/>
                </a:lnTo>
                <a:lnTo>
                  <a:pt x="314461" y="34832"/>
                </a:lnTo>
                <a:lnTo>
                  <a:pt x="272946" y="53555"/>
                </a:lnTo>
                <a:lnTo>
                  <a:pt x="233554" y="75866"/>
                </a:lnTo>
                <a:lnTo>
                  <a:pt x="196494" y="101556"/>
                </a:lnTo>
                <a:lnTo>
                  <a:pt x="161974" y="130416"/>
                </a:lnTo>
                <a:lnTo>
                  <a:pt x="130203" y="162238"/>
                </a:lnTo>
                <a:lnTo>
                  <a:pt x="101389" y="196812"/>
                </a:lnTo>
                <a:lnTo>
                  <a:pt x="75740" y="233929"/>
                </a:lnTo>
                <a:lnTo>
                  <a:pt x="53466" y="273381"/>
                </a:lnTo>
                <a:lnTo>
                  <a:pt x="34774" y="314959"/>
                </a:lnTo>
                <a:lnTo>
                  <a:pt x="19873" y="358453"/>
                </a:lnTo>
                <a:lnTo>
                  <a:pt x="8971" y="403656"/>
                </a:lnTo>
                <a:lnTo>
                  <a:pt x="2277" y="450357"/>
                </a:lnTo>
                <a:lnTo>
                  <a:pt x="0" y="498348"/>
                </a:lnTo>
                <a:lnTo>
                  <a:pt x="2277" y="546338"/>
                </a:lnTo>
                <a:lnTo>
                  <a:pt x="8971" y="593039"/>
                </a:lnTo>
                <a:lnTo>
                  <a:pt x="19873" y="638242"/>
                </a:lnTo>
                <a:lnTo>
                  <a:pt x="34774" y="681736"/>
                </a:lnTo>
                <a:lnTo>
                  <a:pt x="53466" y="723314"/>
                </a:lnTo>
                <a:lnTo>
                  <a:pt x="75740" y="762766"/>
                </a:lnTo>
                <a:lnTo>
                  <a:pt x="101389" y="799883"/>
                </a:lnTo>
                <a:lnTo>
                  <a:pt x="130203" y="834457"/>
                </a:lnTo>
                <a:lnTo>
                  <a:pt x="161974" y="866279"/>
                </a:lnTo>
                <a:lnTo>
                  <a:pt x="196494" y="895139"/>
                </a:lnTo>
                <a:lnTo>
                  <a:pt x="233554" y="920829"/>
                </a:lnTo>
                <a:lnTo>
                  <a:pt x="272946" y="943140"/>
                </a:lnTo>
                <a:lnTo>
                  <a:pt x="314461" y="961863"/>
                </a:lnTo>
                <a:lnTo>
                  <a:pt x="357891" y="976789"/>
                </a:lnTo>
                <a:lnTo>
                  <a:pt x="403027" y="987709"/>
                </a:lnTo>
                <a:lnTo>
                  <a:pt x="449662" y="994414"/>
                </a:lnTo>
                <a:lnTo>
                  <a:pt x="497585" y="996696"/>
                </a:lnTo>
                <a:lnTo>
                  <a:pt x="545509" y="994414"/>
                </a:lnTo>
                <a:lnTo>
                  <a:pt x="592144" y="987709"/>
                </a:lnTo>
                <a:lnTo>
                  <a:pt x="637280" y="976789"/>
                </a:lnTo>
                <a:lnTo>
                  <a:pt x="680710" y="961863"/>
                </a:lnTo>
                <a:lnTo>
                  <a:pt x="722225" y="943140"/>
                </a:lnTo>
                <a:lnTo>
                  <a:pt x="761617" y="920829"/>
                </a:lnTo>
                <a:lnTo>
                  <a:pt x="798677" y="895139"/>
                </a:lnTo>
                <a:lnTo>
                  <a:pt x="833197" y="866279"/>
                </a:lnTo>
                <a:lnTo>
                  <a:pt x="864968" y="834457"/>
                </a:lnTo>
                <a:lnTo>
                  <a:pt x="893782" y="799883"/>
                </a:lnTo>
                <a:lnTo>
                  <a:pt x="919431" y="762766"/>
                </a:lnTo>
                <a:lnTo>
                  <a:pt x="941705" y="723314"/>
                </a:lnTo>
                <a:lnTo>
                  <a:pt x="960397" y="681736"/>
                </a:lnTo>
                <a:lnTo>
                  <a:pt x="975298" y="638242"/>
                </a:lnTo>
                <a:lnTo>
                  <a:pt x="986200" y="593039"/>
                </a:lnTo>
                <a:lnTo>
                  <a:pt x="992894" y="546338"/>
                </a:lnTo>
                <a:lnTo>
                  <a:pt x="995172" y="498348"/>
                </a:lnTo>
                <a:lnTo>
                  <a:pt x="992894" y="450357"/>
                </a:lnTo>
                <a:lnTo>
                  <a:pt x="986200" y="403656"/>
                </a:lnTo>
                <a:lnTo>
                  <a:pt x="975298" y="358453"/>
                </a:lnTo>
                <a:lnTo>
                  <a:pt x="960397" y="314959"/>
                </a:lnTo>
                <a:lnTo>
                  <a:pt x="941705" y="273381"/>
                </a:lnTo>
                <a:lnTo>
                  <a:pt x="919431" y="233929"/>
                </a:lnTo>
                <a:lnTo>
                  <a:pt x="893782" y="196812"/>
                </a:lnTo>
                <a:lnTo>
                  <a:pt x="864968" y="162238"/>
                </a:lnTo>
                <a:lnTo>
                  <a:pt x="833197" y="130416"/>
                </a:lnTo>
                <a:lnTo>
                  <a:pt x="798677" y="101556"/>
                </a:lnTo>
                <a:lnTo>
                  <a:pt x="761617" y="75866"/>
                </a:lnTo>
                <a:lnTo>
                  <a:pt x="722225" y="53555"/>
                </a:lnTo>
                <a:lnTo>
                  <a:pt x="680710" y="34832"/>
                </a:lnTo>
                <a:lnTo>
                  <a:pt x="637280" y="19906"/>
                </a:lnTo>
                <a:lnTo>
                  <a:pt x="592144" y="8986"/>
                </a:lnTo>
                <a:lnTo>
                  <a:pt x="545509" y="2281"/>
                </a:lnTo>
                <a:lnTo>
                  <a:pt x="497585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60892" y="2741676"/>
            <a:ext cx="995680" cy="996950"/>
          </a:xfrm>
          <a:custGeom>
            <a:avLst/>
            <a:gdLst/>
            <a:ahLst/>
            <a:cxnLst/>
            <a:rect l="l" t="t" r="r" b="b"/>
            <a:pathLst>
              <a:path w="995679" h="996950">
                <a:moveTo>
                  <a:pt x="0" y="498348"/>
                </a:moveTo>
                <a:lnTo>
                  <a:pt x="2277" y="450357"/>
                </a:lnTo>
                <a:lnTo>
                  <a:pt x="8971" y="403656"/>
                </a:lnTo>
                <a:lnTo>
                  <a:pt x="19873" y="358453"/>
                </a:lnTo>
                <a:lnTo>
                  <a:pt x="34774" y="314959"/>
                </a:lnTo>
                <a:lnTo>
                  <a:pt x="53466" y="273381"/>
                </a:lnTo>
                <a:lnTo>
                  <a:pt x="75740" y="233929"/>
                </a:lnTo>
                <a:lnTo>
                  <a:pt x="101389" y="196812"/>
                </a:lnTo>
                <a:lnTo>
                  <a:pt x="130203" y="162238"/>
                </a:lnTo>
                <a:lnTo>
                  <a:pt x="161974" y="130416"/>
                </a:lnTo>
                <a:lnTo>
                  <a:pt x="196494" y="101556"/>
                </a:lnTo>
                <a:lnTo>
                  <a:pt x="233554" y="75866"/>
                </a:lnTo>
                <a:lnTo>
                  <a:pt x="272946" y="53555"/>
                </a:lnTo>
                <a:lnTo>
                  <a:pt x="314461" y="34832"/>
                </a:lnTo>
                <a:lnTo>
                  <a:pt x="357891" y="19906"/>
                </a:lnTo>
                <a:lnTo>
                  <a:pt x="403027" y="8986"/>
                </a:lnTo>
                <a:lnTo>
                  <a:pt x="449662" y="2281"/>
                </a:lnTo>
                <a:lnTo>
                  <a:pt x="497585" y="0"/>
                </a:lnTo>
                <a:lnTo>
                  <a:pt x="545509" y="2281"/>
                </a:lnTo>
                <a:lnTo>
                  <a:pt x="592144" y="8986"/>
                </a:lnTo>
                <a:lnTo>
                  <a:pt x="637280" y="19906"/>
                </a:lnTo>
                <a:lnTo>
                  <a:pt x="680710" y="34832"/>
                </a:lnTo>
                <a:lnTo>
                  <a:pt x="722225" y="53555"/>
                </a:lnTo>
                <a:lnTo>
                  <a:pt x="761617" y="75866"/>
                </a:lnTo>
                <a:lnTo>
                  <a:pt x="798677" y="101556"/>
                </a:lnTo>
                <a:lnTo>
                  <a:pt x="833197" y="130416"/>
                </a:lnTo>
                <a:lnTo>
                  <a:pt x="864968" y="162238"/>
                </a:lnTo>
                <a:lnTo>
                  <a:pt x="893782" y="196812"/>
                </a:lnTo>
                <a:lnTo>
                  <a:pt x="919431" y="233929"/>
                </a:lnTo>
                <a:lnTo>
                  <a:pt x="941705" y="273381"/>
                </a:lnTo>
                <a:lnTo>
                  <a:pt x="960397" y="314959"/>
                </a:lnTo>
                <a:lnTo>
                  <a:pt x="975298" y="358453"/>
                </a:lnTo>
                <a:lnTo>
                  <a:pt x="986200" y="403656"/>
                </a:lnTo>
                <a:lnTo>
                  <a:pt x="992894" y="450357"/>
                </a:lnTo>
                <a:lnTo>
                  <a:pt x="995172" y="498348"/>
                </a:lnTo>
                <a:lnTo>
                  <a:pt x="992894" y="546338"/>
                </a:lnTo>
                <a:lnTo>
                  <a:pt x="986200" y="593039"/>
                </a:lnTo>
                <a:lnTo>
                  <a:pt x="975298" y="638242"/>
                </a:lnTo>
                <a:lnTo>
                  <a:pt x="960397" y="681736"/>
                </a:lnTo>
                <a:lnTo>
                  <a:pt x="941705" y="723314"/>
                </a:lnTo>
                <a:lnTo>
                  <a:pt x="919431" y="762766"/>
                </a:lnTo>
                <a:lnTo>
                  <a:pt x="893782" y="799883"/>
                </a:lnTo>
                <a:lnTo>
                  <a:pt x="864968" y="834457"/>
                </a:lnTo>
                <a:lnTo>
                  <a:pt x="833197" y="866279"/>
                </a:lnTo>
                <a:lnTo>
                  <a:pt x="798677" y="895139"/>
                </a:lnTo>
                <a:lnTo>
                  <a:pt x="761617" y="920829"/>
                </a:lnTo>
                <a:lnTo>
                  <a:pt x="722225" y="943140"/>
                </a:lnTo>
                <a:lnTo>
                  <a:pt x="680710" y="961863"/>
                </a:lnTo>
                <a:lnTo>
                  <a:pt x="637280" y="976789"/>
                </a:lnTo>
                <a:lnTo>
                  <a:pt x="592144" y="987709"/>
                </a:lnTo>
                <a:lnTo>
                  <a:pt x="545509" y="994414"/>
                </a:lnTo>
                <a:lnTo>
                  <a:pt x="497585" y="996696"/>
                </a:lnTo>
                <a:lnTo>
                  <a:pt x="449662" y="994414"/>
                </a:lnTo>
                <a:lnTo>
                  <a:pt x="403027" y="987709"/>
                </a:lnTo>
                <a:lnTo>
                  <a:pt x="357891" y="976789"/>
                </a:lnTo>
                <a:lnTo>
                  <a:pt x="314461" y="961863"/>
                </a:lnTo>
                <a:lnTo>
                  <a:pt x="272946" y="943140"/>
                </a:lnTo>
                <a:lnTo>
                  <a:pt x="233554" y="920829"/>
                </a:lnTo>
                <a:lnTo>
                  <a:pt x="196494" y="895139"/>
                </a:lnTo>
                <a:lnTo>
                  <a:pt x="161974" y="866279"/>
                </a:lnTo>
                <a:lnTo>
                  <a:pt x="130203" y="834457"/>
                </a:lnTo>
                <a:lnTo>
                  <a:pt x="101389" y="799883"/>
                </a:lnTo>
                <a:lnTo>
                  <a:pt x="75740" y="762766"/>
                </a:lnTo>
                <a:lnTo>
                  <a:pt x="53466" y="723314"/>
                </a:lnTo>
                <a:lnTo>
                  <a:pt x="34774" y="681736"/>
                </a:lnTo>
                <a:lnTo>
                  <a:pt x="19873" y="638242"/>
                </a:lnTo>
                <a:lnTo>
                  <a:pt x="8971" y="593039"/>
                </a:lnTo>
                <a:lnTo>
                  <a:pt x="2277" y="546338"/>
                </a:lnTo>
                <a:lnTo>
                  <a:pt x="0" y="498348"/>
                </a:lnTo>
                <a:close/>
              </a:path>
            </a:pathLst>
          </a:custGeom>
          <a:ln w="57912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70619" y="2967227"/>
            <a:ext cx="822959" cy="403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98992" y="3159251"/>
            <a:ext cx="917448" cy="403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06333" y="2809113"/>
            <a:ext cx="645160" cy="281940"/>
          </a:xfrm>
          <a:custGeom>
            <a:avLst/>
            <a:gdLst/>
            <a:ahLst/>
            <a:cxnLst/>
            <a:rect l="l" t="t" r="r" b="b"/>
            <a:pathLst>
              <a:path w="645159" h="281939">
                <a:moveTo>
                  <a:pt x="215099" y="83043"/>
                </a:moveTo>
                <a:lnTo>
                  <a:pt x="199910" y="124546"/>
                </a:lnTo>
                <a:lnTo>
                  <a:pt x="629666" y="281813"/>
                </a:lnTo>
                <a:lnTo>
                  <a:pt x="644906" y="240284"/>
                </a:lnTo>
                <a:lnTo>
                  <a:pt x="215099" y="83043"/>
                </a:lnTo>
                <a:close/>
              </a:path>
              <a:path w="645159" h="281939">
                <a:moveTo>
                  <a:pt x="245491" y="0"/>
                </a:moveTo>
                <a:lnTo>
                  <a:pt x="0" y="27812"/>
                </a:lnTo>
                <a:lnTo>
                  <a:pt x="169545" y="207517"/>
                </a:lnTo>
                <a:lnTo>
                  <a:pt x="199910" y="124546"/>
                </a:lnTo>
                <a:lnTo>
                  <a:pt x="179197" y="116966"/>
                </a:lnTo>
                <a:lnTo>
                  <a:pt x="194310" y="75437"/>
                </a:lnTo>
                <a:lnTo>
                  <a:pt x="217882" y="75437"/>
                </a:lnTo>
                <a:lnTo>
                  <a:pt x="245491" y="0"/>
                </a:lnTo>
                <a:close/>
              </a:path>
              <a:path w="645159" h="281939">
                <a:moveTo>
                  <a:pt x="194310" y="75437"/>
                </a:moveTo>
                <a:lnTo>
                  <a:pt x="179197" y="116966"/>
                </a:lnTo>
                <a:lnTo>
                  <a:pt x="199910" y="124546"/>
                </a:lnTo>
                <a:lnTo>
                  <a:pt x="215099" y="83043"/>
                </a:lnTo>
                <a:lnTo>
                  <a:pt x="194310" y="75437"/>
                </a:lnTo>
                <a:close/>
              </a:path>
              <a:path w="645159" h="281939">
                <a:moveTo>
                  <a:pt x="217882" y="75437"/>
                </a:moveTo>
                <a:lnTo>
                  <a:pt x="194310" y="75437"/>
                </a:lnTo>
                <a:lnTo>
                  <a:pt x="215099" y="83043"/>
                </a:lnTo>
                <a:lnTo>
                  <a:pt x="217882" y="75437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06333" y="3391280"/>
            <a:ext cx="644525" cy="263525"/>
          </a:xfrm>
          <a:custGeom>
            <a:avLst/>
            <a:gdLst/>
            <a:ahLst/>
            <a:cxnLst/>
            <a:rect l="l" t="t" r="r" b="b"/>
            <a:pathLst>
              <a:path w="644525" h="263525">
                <a:moveTo>
                  <a:pt x="176784" y="52451"/>
                </a:moveTo>
                <a:lnTo>
                  <a:pt x="0" y="225044"/>
                </a:lnTo>
                <a:lnTo>
                  <a:pt x="244094" y="263017"/>
                </a:lnTo>
                <a:lnTo>
                  <a:pt x="219329" y="185547"/>
                </a:lnTo>
                <a:lnTo>
                  <a:pt x="196215" y="185547"/>
                </a:lnTo>
                <a:lnTo>
                  <a:pt x="182752" y="143383"/>
                </a:lnTo>
                <a:lnTo>
                  <a:pt x="203708" y="136678"/>
                </a:lnTo>
                <a:lnTo>
                  <a:pt x="176784" y="52451"/>
                </a:lnTo>
                <a:close/>
              </a:path>
              <a:path w="644525" h="263525">
                <a:moveTo>
                  <a:pt x="203708" y="136678"/>
                </a:moveTo>
                <a:lnTo>
                  <a:pt x="182752" y="143383"/>
                </a:lnTo>
                <a:lnTo>
                  <a:pt x="196215" y="185547"/>
                </a:lnTo>
                <a:lnTo>
                  <a:pt x="217185" y="178838"/>
                </a:lnTo>
                <a:lnTo>
                  <a:pt x="203708" y="136678"/>
                </a:lnTo>
                <a:close/>
              </a:path>
              <a:path w="644525" h="263525">
                <a:moveTo>
                  <a:pt x="217185" y="178838"/>
                </a:moveTo>
                <a:lnTo>
                  <a:pt x="196215" y="185547"/>
                </a:lnTo>
                <a:lnTo>
                  <a:pt x="219329" y="185547"/>
                </a:lnTo>
                <a:lnTo>
                  <a:pt x="217185" y="178838"/>
                </a:lnTo>
                <a:close/>
              </a:path>
              <a:path w="644525" h="263525">
                <a:moveTo>
                  <a:pt x="630936" y="0"/>
                </a:moveTo>
                <a:lnTo>
                  <a:pt x="203708" y="136678"/>
                </a:lnTo>
                <a:lnTo>
                  <a:pt x="217185" y="178838"/>
                </a:lnTo>
                <a:lnTo>
                  <a:pt x="644398" y="42164"/>
                </a:lnTo>
                <a:lnTo>
                  <a:pt x="630936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04275" y="2359914"/>
            <a:ext cx="209550" cy="377190"/>
          </a:xfrm>
          <a:custGeom>
            <a:avLst/>
            <a:gdLst/>
            <a:ahLst/>
            <a:cxnLst/>
            <a:rect l="l" t="t" r="r" b="b"/>
            <a:pathLst>
              <a:path w="209550" h="377189">
                <a:moveTo>
                  <a:pt x="125407" y="201732"/>
                </a:moveTo>
                <a:lnTo>
                  <a:pt x="83630" y="216098"/>
                </a:lnTo>
                <a:lnTo>
                  <a:pt x="138810" y="376809"/>
                </a:lnTo>
                <a:lnTo>
                  <a:pt x="180594" y="362458"/>
                </a:lnTo>
                <a:lnTo>
                  <a:pt x="125407" y="201732"/>
                </a:lnTo>
                <a:close/>
              </a:path>
              <a:path w="209550" h="377189">
                <a:moveTo>
                  <a:pt x="32639" y="0"/>
                </a:moveTo>
                <a:lnTo>
                  <a:pt x="0" y="244856"/>
                </a:lnTo>
                <a:lnTo>
                  <a:pt x="83630" y="216098"/>
                </a:lnTo>
                <a:lnTo>
                  <a:pt x="76453" y="195199"/>
                </a:lnTo>
                <a:lnTo>
                  <a:pt x="118236" y="180848"/>
                </a:lnTo>
                <a:lnTo>
                  <a:pt x="186143" y="180848"/>
                </a:lnTo>
                <a:lnTo>
                  <a:pt x="209042" y="172974"/>
                </a:lnTo>
                <a:lnTo>
                  <a:pt x="32639" y="0"/>
                </a:lnTo>
                <a:close/>
              </a:path>
              <a:path w="209550" h="377189">
                <a:moveTo>
                  <a:pt x="118236" y="180848"/>
                </a:moveTo>
                <a:lnTo>
                  <a:pt x="76453" y="195199"/>
                </a:lnTo>
                <a:lnTo>
                  <a:pt x="83630" y="216098"/>
                </a:lnTo>
                <a:lnTo>
                  <a:pt x="125407" y="201732"/>
                </a:lnTo>
                <a:lnTo>
                  <a:pt x="118236" y="180848"/>
                </a:lnTo>
                <a:close/>
              </a:path>
              <a:path w="209550" h="377189">
                <a:moveTo>
                  <a:pt x="186143" y="180848"/>
                </a:moveTo>
                <a:lnTo>
                  <a:pt x="118236" y="180848"/>
                </a:lnTo>
                <a:lnTo>
                  <a:pt x="125407" y="201732"/>
                </a:lnTo>
                <a:lnTo>
                  <a:pt x="186143" y="180848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582022" y="2433066"/>
            <a:ext cx="751840" cy="502920"/>
          </a:xfrm>
          <a:custGeom>
            <a:avLst/>
            <a:gdLst/>
            <a:ahLst/>
            <a:cxnLst/>
            <a:rect l="l" t="t" r="r" b="b"/>
            <a:pathLst>
              <a:path w="751840" h="502919">
                <a:moveTo>
                  <a:pt x="554601" y="102489"/>
                </a:moveTo>
                <a:lnTo>
                  <a:pt x="0" y="465709"/>
                </a:lnTo>
                <a:lnTo>
                  <a:pt x="24256" y="502666"/>
                </a:lnTo>
                <a:lnTo>
                  <a:pt x="578811" y="139477"/>
                </a:lnTo>
                <a:lnTo>
                  <a:pt x="554601" y="102489"/>
                </a:lnTo>
                <a:close/>
              </a:path>
              <a:path w="751840" h="502919">
                <a:moveTo>
                  <a:pt x="698923" y="90424"/>
                </a:moveTo>
                <a:lnTo>
                  <a:pt x="573024" y="90424"/>
                </a:lnTo>
                <a:lnTo>
                  <a:pt x="597280" y="127381"/>
                </a:lnTo>
                <a:lnTo>
                  <a:pt x="578811" y="139477"/>
                </a:lnTo>
                <a:lnTo>
                  <a:pt x="627252" y="213487"/>
                </a:lnTo>
                <a:lnTo>
                  <a:pt x="698923" y="90424"/>
                </a:lnTo>
                <a:close/>
              </a:path>
              <a:path w="751840" h="502919">
                <a:moveTo>
                  <a:pt x="573024" y="90424"/>
                </a:moveTo>
                <a:lnTo>
                  <a:pt x="554601" y="102489"/>
                </a:lnTo>
                <a:lnTo>
                  <a:pt x="578811" y="139477"/>
                </a:lnTo>
                <a:lnTo>
                  <a:pt x="597280" y="127381"/>
                </a:lnTo>
                <a:lnTo>
                  <a:pt x="573024" y="90424"/>
                </a:lnTo>
                <a:close/>
              </a:path>
              <a:path w="751840" h="502919">
                <a:moveTo>
                  <a:pt x="751585" y="0"/>
                </a:moveTo>
                <a:lnTo>
                  <a:pt x="506222" y="28575"/>
                </a:lnTo>
                <a:lnTo>
                  <a:pt x="554601" y="102489"/>
                </a:lnTo>
                <a:lnTo>
                  <a:pt x="573024" y="90424"/>
                </a:lnTo>
                <a:lnTo>
                  <a:pt x="698923" y="90424"/>
                </a:lnTo>
                <a:lnTo>
                  <a:pt x="751585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393680" y="3052572"/>
            <a:ext cx="1202690" cy="1203960"/>
          </a:xfrm>
          <a:custGeom>
            <a:avLst/>
            <a:gdLst/>
            <a:ahLst/>
            <a:cxnLst/>
            <a:rect l="l" t="t" r="r" b="b"/>
            <a:pathLst>
              <a:path w="1202690" h="1203960">
                <a:moveTo>
                  <a:pt x="601218" y="0"/>
                </a:moveTo>
                <a:lnTo>
                  <a:pt x="554225" y="1810"/>
                </a:lnTo>
                <a:lnTo>
                  <a:pt x="508222" y="7154"/>
                </a:lnTo>
                <a:lnTo>
                  <a:pt x="463344" y="15897"/>
                </a:lnTo>
                <a:lnTo>
                  <a:pt x="419724" y="27905"/>
                </a:lnTo>
                <a:lnTo>
                  <a:pt x="377495" y="43045"/>
                </a:lnTo>
                <a:lnTo>
                  <a:pt x="336790" y="61182"/>
                </a:lnTo>
                <a:lnTo>
                  <a:pt x="297744" y="82183"/>
                </a:lnTo>
                <a:lnTo>
                  <a:pt x="260490" y="105914"/>
                </a:lnTo>
                <a:lnTo>
                  <a:pt x="225161" y="132241"/>
                </a:lnTo>
                <a:lnTo>
                  <a:pt x="191890" y="161031"/>
                </a:lnTo>
                <a:lnTo>
                  <a:pt x="160813" y="192149"/>
                </a:lnTo>
                <a:lnTo>
                  <a:pt x="132061" y="225463"/>
                </a:lnTo>
                <a:lnTo>
                  <a:pt x="105769" y="260837"/>
                </a:lnTo>
                <a:lnTo>
                  <a:pt x="82070" y="298139"/>
                </a:lnTo>
                <a:lnTo>
                  <a:pt x="61097" y="337234"/>
                </a:lnTo>
                <a:lnTo>
                  <a:pt x="42985" y="377990"/>
                </a:lnTo>
                <a:lnTo>
                  <a:pt x="27866" y="420271"/>
                </a:lnTo>
                <a:lnTo>
                  <a:pt x="15875" y="463944"/>
                </a:lnTo>
                <a:lnTo>
                  <a:pt x="7144" y="508876"/>
                </a:lnTo>
                <a:lnTo>
                  <a:pt x="1808" y="554932"/>
                </a:lnTo>
                <a:lnTo>
                  <a:pt x="0" y="601979"/>
                </a:lnTo>
                <a:lnTo>
                  <a:pt x="1808" y="649027"/>
                </a:lnTo>
                <a:lnTo>
                  <a:pt x="7144" y="695083"/>
                </a:lnTo>
                <a:lnTo>
                  <a:pt x="15875" y="740015"/>
                </a:lnTo>
                <a:lnTo>
                  <a:pt x="27866" y="783688"/>
                </a:lnTo>
                <a:lnTo>
                  <a:pt x="42985" y="825969"/>
                </a:lnTo>
                <a:lnTo>
                  <a:pt x="61097" y="866725"/>
                </a:lnTo>
                <a:lnTo>
                  <a:pt x="82070" y="905820"/>
                </a:lnTo>
                <a:lnTo>
                  <a:pt x="105769" y="943122"/>
                </a:lnTo>
                <a:lnTo>
                  <a:pt x="132061" y="978496"/>
                </a:lnTo>
                <a:lnTo>
                  <a:pt x="160813" y="1011810"/>
                </a:lnTo>
                <a:lnTo>
                  <a:pt x="191890" y="1042928"/>
                </a:lnTo>
                <a:lnTo>
                  <a:pt x="225161" y="1071718"/>
                </a:lnTo>
                <a:lnTo>
                  <a:pt x="260490" y="1098045"/>
                </a:lnTo>
                <a:lnTo>
                  <a:pt x="297744" y="1121776"/>
                </a:lnTo>
                <a:lnTo>
                  <a:pt x="336790" y="1142777"/>
                </a:lnTo>
                <a:lnTo>
                  <a:pt x="377495" y="1160914"/>
                </a:lnTo>
                <a:lnTo>
                  <a:pt x="419724" y="1176054"/>
                </a:lnTo>
                <a:lnTo>
                  <a:pt x="463344" y="1188062"/>
                </a:lnTo>
                <a:lnTo>
                  <a:pt x="508222" y="1196805"/>
                </a:lnTo>
                <a:lnTo>
                  <a:pt x="554225" y="1202149"/>
                </a:lnTo>
                <a:lnTo>
                  <a:pt x="601218" y="1203959"/>
                </a:lnTo>
                <a:lnTo>
                  <a:pt x="648210" y="1202149"/>
                </a:lnTo>
                <a:lnTo>
                  <a:pt x="694213" y="1196805"/>
                </a:lnTo>
                <a:lnTo>
                  <a:pt x="739091" y="1188062"/>
                </a:lnTo>
                <a:lnTo>
                  <a:pt x="782711" y="1176054"/>
                </a:lnTo>
                <a:lnTo>
                  <a:pt x="824940" y="1160914"/>
                </a:lnTo>
                <a:lnTo>
                  <a:pt x="865645" y="1142777"/>
                </a:lnTo>
                <a:lnTo>
                  <a:pt x="904691" y="1121776"/>
                </a:lnTo>
                <a:lnTo>
                  <a:pt x="941945" y="1098045"/>
                </a:lnTo>
                <a:lnTo>
                  <a:pt x="977274" y="1071718"/>
                </a:lnTo>
                <a:lnTo>
                  <a:pt x="1010545" y="1042928"/>
                </a:lnTo>
                <a:lnTo>
                  <a:pt x="1041622" y="1011810"/>
                </a:lnTo>
                <a:lnTo>
                  <a:pt x="1070374" y="978496"/>
                </a:lnTo>
                <a:lnTo>
                  <a:pt x="1096666" y="943122"/>
                </a:lnTo>
                <a:lnTo>
                  <a:pt x="1120365" y="905820"/>
                </a:lnTo>
                <a:lnTo>
                  <a:pt x="1141338" y="866725"/>
                </a:lnTo>
                <a:lnTo>
                  <a:pt x="1159450" y="825969"/>
                </a:lnTo>
                <a:lnTo>
                  <a:pt x="1174569" y="783688"/>
                </a:lnTo>
                <a:lnTo>
                  <a:pt x="1186560" y="740015"/>
                </a:lnTo>
                <a:lnTo>
                  <a:pt x="1195291" y="695083"/>
                </a:lnTo>
                <a:lnTo>
                  <a:pt x="1200627" y="649027"/>
                </a:lnTo>
                <a:lnTo>
                  <a:pt x="1202436" y="601979"/>
                </a:lnTo>
                <a:lnTo>
                  <a:pt x="1200627" y="554932"/>
                </a:lnTo>
                <a:lnTo>
                  <a:pt x="1195291" y="508876"/>
                </a:lnTo>
                <a:lnTo>
                  <a:pt x="1186560" y="463944"/>
                </a:lnTo>
                <a:lnTo>
                  <a:pt x="1174569" y="420271"/>
                </a:lnTo>
                <a:lnTo>
                  <a:pt x="1159450" y="377990"/>
                </a:lnTo>
                <a:lnTo>
                  <a:pt x="1141338" y="337234"/>
                </a:lnTo>
                <a:lnTo>
                  <a:pt x="1120365" y="298139"/>
                </a:lnTo>
                <a:lnTo>
                  <a:pt x="1096666" y="260837"/>
                </a:lnTo>
                <a:lnTo>
                  <a:pt x="1070374" y="225463"/>
                </a:lnTo>
                <a:lnTo>
                  <a:pt x="1041622" y="192149"/>
                </a:lnTo>
                <a:lnTo>
                  <a:pt x="1010545" y="161031"/>
                </a:lnTo>
                <a:lnTo>
                  <a:pt x="977274" y="132241"/>
                </a:lnTo>
                <a:lnTo>
                  <a:pt x="941945" y="105914"/>
                </a:lnTo>
                <a:lnTo>
                  <a:pt x="904691" y="82183"/>
                </a:lnTo>
                <a:lnTo>
                  <a:pt x="865645" y="61182"/>
                </a:lnTo>
                <a:lnTo>
                  <a:pt x="824940" y="43045"/>
                </a:lnTo>
                <a:lnTo>
                  <a:pt x="782711" y="27905"/>
                </a:lnTo>
                <a:lnTo>
                  <a:pt x="739091" y="15897"/>
                </a:lnTo>
                <a:lnTo>
                  <a:pt x="694213" y="7154"/>
                </a:lnTo>
                <a:lnTo>
                  <a:pt x="648210" y="1810"/>
                </a:lnTo>
                <a:lnTo>
                  <a:pt x="601218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750295" y="3186683"/>
            <a:ext cx="489584" cy="367665"/>
          </a:xfrm>
          <a:custGeom>
            <a:avLst/>
            <a:gdLst/>
            <a:ahLst/>
            <a:cxnLst/>
            <a:rect l="l" t="t" r="r" b="b"/>
            <a:pathLst>
              <a:path w="489584" h="367664">
                <a:moveTo>
                  <a:pt x="244601" y="308482"/>
                </a:moveTo>
                <a:lnTo>
                  <a:pt x="233320" y="310836"/>
                </a:lnTo>
                <a:lnTo>
                  <a:pt x="223980" y="317214"/>
                </a:lnTo>
                <a:lnTo>
                  <a:pt x="217616" y="326592"/>
                </a:lnTo>
                <a:lnTo>
                  <a:pt x="215264" y="337946"/>
                </a:lnTo>
                <a:lnTo>
                  <a:pt x="217616" y="349228"/>
                </a:lnTo>
                <a:lnTo>
                  <a:pt x="223980" y="358568"/>
                </a:lnTo>
                <a:lnTo>
                  <a:pt x="233320" y="364932"/>
                </a:lnTo>
                <a:lnTo>
                  <a:pt x="244601" y="367283"/>
                </a:lnTo>
                <a:lnTo>
                  <a:pt x="255883" y="364932"/>
                </a:lnTo>
                <a:lnTo>
                  <a:pt x="265223" y="358568"/>
                </a:lnTo>
                <a:lnTo>
                  <a:pt x="271587" y="349228"/>
                </a:lnTo>
                <a:lnTo>
                  <a:pt x="273938" y="337946"/>
                </a:lnTo>
                <a:lnTo>
                  <a:pt x="271587" y="326592"/>
                </a:lnTo>
                <a:lnTo>
                  <a:pt x="265223" y="317214"/>
                </a:lnTo>
                <a:lnTo>
                  <a:pt x="255883" y="310836"/>
                </a:lnTo>
                <a:lnTo>
                  <a:pt x="244601" y="308482"/>
                </a:lnTo>
                <a:close/>
              </a:path>
              <a:path w="489584" h="367664">
                <a:moveTo>
                  <a:pt x="244601" y="211836"/>
                </a:moveTo>
                <a:lnTo>
                  <a:pt x="217644" y="214501"/>
                </a:lnTo>
                <a:lnTo>
                  <a:pt x="192293" y="222202"/>
                </a:lnTo>
                <a:lnTo>
                  <a:pt x="169253" y="234499"/>
                </a:lnTo>
                <a:lnTo>
                  <a:pt x="149225" y="250951"/>
                </a:lnTo>
                <a:lnTo>
                  <a:pt x="190753" y="292607"/>
                </a:lnTo>
                <a:lnTo>
                  <a:pt x="201918" y="283475"/>
                </a:lnTo>
                <a:lnTo>
                  <a:pt x="214915" y="276510"/>
                </a:lnTo>
                <a:lnTo>
                  <a:pt x="229294" y="272069"/>
                </a:lnTo>
                <a:lnTo>
                  <a:pt x="244601" y="270510"/>
                </a:lnTo>
                <a:lnTo>
                  <a:pt x="320480" y="270510"/>
                </a:lnTo>
                <a:lnTo>
                  <a:pt x="339978" y="250951"/>
                </a:lnTo>
                <a:lnTo>
                  <a:pt x="319950" y="234499"/>
                </a:lnTo>
                <a:lnTo>
                  <a:pt x="296910" y="222202"/>
                </a:lnTo>
                <a:lnTo>
                  <a:pt x="271559" y="214501"/>
                </a:lnTo>
                <a:lnTo>
                  <a:pt x="244601" y="211836"/>
                </a:lnTo>
                <a:close/>
              </a:path>
              <a:path w="489584" h="367664">
                <a:moveTo>
                  <a:pt x="320480" y="270510"/>
                </a:moveTo>
                <a:lnTo>
                  <a:pt x="244601" y="270510"/>
                </a:lnTo>
                <a:lnTo>
                  <a:pt x="259909" y="272069"/>
                </a:lnTo>
                <a:lnTo>
                  <a:pt x="274288" y="276510"/>
                </a:lnTo>
                <a:lnTo>
                  <a:pt x="287285" y="283475"/>
                </a:lnTo>
                <a:lnTo>
                  <a:pt x="298450" y="292607"/>
                </a:lnTo>
                <a:lnTo>
                  <a:pt x="320480" y="270510"/>
                </a:lnTo>
                <a:close/>
              </a:path>
              <a:path w="489584" h="367664">
                <a:moveTo>
                  <a:pt x="244601" y="105282"/>
                </a:moveTo>
                <a:lnTo>
                  <a:pt x="196367" y="110357"/>
                </a:lnTo>
                <a:lnTo>
                  <a:pt x="151336" y="124729"/>
                </a:lnTo>
                <a:lnTo>
                  <a:pt x="110424" y="147127"/>
                </a:lnTo>
                <a:lnTo>
                  <a:pt x="74549" y="176275"/>
                </a:lnTo>
                <a:lnTo>
                  <a:pt x="116204" y="217931"/>
                </a:lnTo>
                <a:lnTo>
                  <a:pt x="143142" y="195587"/>
                </a:lnTo>
                <a:lnTo>
                  <a:pt x="173974" y="178625"/>
                </a:lnTo>
                <a:lnTo>
                  <a:pt x="208020" y="167854"/>
                </a:lnTo>
                <a:lnTo>
                  <a:pt x="244601" y="164083"/>
                </a:lnTo>
                <a:lnTo>
                  <a:pt x="399649" y="164083"/>
                </a:lnTo>
                <a:lnTo>
                  <a:pt x="378779" y="147127"/>
                </a:lnTo>
                <a:lnTo>
                  <a:pt x="337867" y="124729"/>
                </a:lnTo>
                <a:lnTo>
                  <a:pt x="292836" y="110357"/>
                </a:lnTo>
                <a:lnTo>
                  <a:pt x="244601" y="105282"/>
                </a:lnTo>
                <a:close/>
              </a:path>
              <a:path w="489584" h="367664">
                <a:moveTo>
                  <a:pt x="399649" y="164083"/>
                </a:moveTo>
                <a:lnTo>
                  <a:pt x="244601" y="164083"/>
                </a:lnTo>
                <a:lnTo>
                  <a:pt x="281183" y="167854"/>
                </a:lnTo>
                <a:lnTo>
                  <a:pt x="315229" y="178625"/>
                </a:lnTo>
                <a:lnTo>
                  <a:pt x="346061" y="195587"/>
                </a:lnTo>
                <a:lnTo>
                  <a:pt x="372999" y="217931"/>
                </a:lnTo>
                <a:lnTo>
                  <a:pt x="414654" y="176275"/>
                </a:lnTo>
                <a:lnTo>
                  <a:pt x="399649" y="164083"/>
                </a:lnTo>
                <a:close/>
              </a:path>
              <a:path w="489584" h="367664">
                <a:moveTo>
                  <a:pt x="244601" y="0"/>
                </a:moveTo>
                <a:lnTo>
                  <a:pt x="188524" y="4567"/>
                </a:lnTo>
                <a:lnTo>
                  <a:pt x="135258" y="17767"/>
                </a:lnTo>
                <a:lnTo>
                  <a:pt x="85569" y="38843"/>
                </a:lnTo>
                <a:lnTo>
                  <a:pt x="40227" y="67039"/>
                </a:lnTo>
                <a:lnTo>
                  <a:pt x="0" y="101600"/>
                </a:lnTo>
                <a:lnTo>
                  <a:pt x="41528" y="143255"/>
                </a:lnTo>
                <a:lnTo>
                  <a:pt x="74767" y="114233"/>
                </a:lnTo>
                <a:lnTo>
                  <a:pt x="112334" y="90759"/>
                </a:lnTo>
                <a:lnTo>
                  <a:pt x="153588" y="73350"/>
                </a:lnTo>
                <a:lnTo>
                  <a:pt x="197891" y="62524"/>
                </a:lnTo>
                <a:lnTo>
                  <a:pt x="244601" y="58800"/>
                </a:lnTo>
                <a:lnTo>
                  <a:pt x="435727" y="58800"/>
                </a:lnTo>
                <a:lnTo>
                  <a:pt x="403634" y="38843"/>
                </a:lnTo>
                <a:lnTo>
                  <a:pt x="353945" y="17767"/>
                </a:lnTo>
                <a:lnTo>
                  <a:pt x="300679" y="4567"/>
                </a:lnTo>
                <a:lnTo>
                  <a:pt x="244601" y="0"/>
                </a:lnTo>
                <a:close/>
              </a:path>
              <a:path w="489584" h="367664">
                <a:moveTo>
                  <a:pt x="435727" y="58800"/>
                </a:moveTo>
                <a:lnTo>
                  <a:pt x="244601" y="58800"/>
                </a:lnTo>
                <a:lnTo>
                  <a:pt x="291312" y="62524"/>
                </a:lnTo>
                <a:lnTo>
                  <a:pt x="335615" y="73350"/>
                </a:lnTo>
                <a:lnTo>
                  <a:pt x="376869" y="90759"/>
                </a:lnTo>
                <a:lnTo>
                  <a:pt x="414436" y="114233"/>
                </a:lnTo>
                <a:lnTo>
                  <a:pt x="447675" y="143255"/>
                </a:lnTo>
                <a:lnTo>
                  <a:pt x="489203" y="101600"/>
                </a:lnTo>
                <a:lnTo>
                  <a:pt x="448976" y="67039"/>
                </a:lnTo>
                <a:lnTo>
                  <a:pt x="435727" y="5880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750295" y="3660013"/>
            <a:ext cx="474599" cy="1501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697209" y="3876802"/>
            <a:ext cx="626110" cy="1482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807964" y="2903220"/>
            <a:ext cx="810895" cy="1313815"/>
          </a:xfrm>
          <a:custGeom>
            <a:avLst/>
            <a:gdLst/>
            <a:ahLst/>
            <a:cxnLst/>
            <a:rect l="l" t="t" r="r" b="b"/>
            <a:pathLst>
              <a:path w="810895" h="1313814">
                <a:moveTo>
                  <a:pt x="405384" y="0"/>
                </a:moveTo>
                <a:lnTo>
                  <a:pt x="0" y="0"/>
                </a:lnTo>
                <a:lnTo>
                  <a:pt x="405384" y="656843"/>
                </a:lnTo>
                <a:lnTo>
                  <a:pt x="0" y="1313687"/>
                </a:lnTo>
                <a:lnTo>
                  <a:pt x="405384" y="1313687"/>
                </a:lnTo>
                <a:lnTo>
                  <a:pt x="810767" y="656843"/>
                </a:lnTo>
                <a:lnTo>
                  <a:pt x="40538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/>
              <a:t>Express Route</a:t>
            </a:r>
          </a:p>
        </p:txBody>
      </p:sp>
      <p:sp>
        <p:nvSpPr>
          <p:cNvPr id="103" name="object 103"/>
          <p:cNvSpPr/>
          <p:nvPr/>
        </p:nvSpPr>
        <p:spPr>
          <a:xfrm>
            <a:off x="659891" y="3013075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895" y="0"/>
                </a:lnTo>
              </a:path>
            </a:pathLst>
          </a:custGeom>
          <a:ln w="69850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59891" y="2875279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69">
                <a:moveTo>
                  <a:pt x="0" y="102870"/>
                </a:moveTo>
                <a:lnTo>
                  <a:pt x="92697" y="102870"/>
                </a:lnTo>
                <a:lnTo>
                  <a:pt x="92697" y="0"/>
                </a:lnTo>
                <a:lnTo>
                  <a:pt x="0" y="0"/>
                </a:lnTo>
                <a:lnTo>
                  <a:pt x="0" y="10287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59891" y="2853054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895" y="0"/>
                </a:lnTo>
              </a:path>
            </a:pathLst>
          </a:custGeom>
          <a:ln w="44450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59891" y="2731770"/>
            <a:ext cx="92710" cy="99060"/>
          </a:xfrm>
          <a:custGeom>
            <a:avLst/>
            <a:gdLst/>
            <a:ahLst/>
            <a:cxnLst/>
            <a:rect l="l" t="t" r="r" b="b"/>
            <a:pathLst>
              <a:path w="92709" h="99060">
                <a:moveTo>
                  <a:pt x="0" y="99060"/>
                </a:moveTo>
                <a:lnTo>
                  <a:pt x="92697" y="99060"/>
                </a:lnTo>
                <a:lnTo>
                  <a:pt x="92697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59891" y="2708910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895" y="0"/>
                </a:lnTo>
              </a:path>
            </a:pathLst>
          </a:custGeom>
          <a:ln w="45719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59891" y="2586989"/>
            <a:ext cx="92710" cy="99060"/>
          </a:xfrm>
          <a:custGeom>
            <a:avLst/>
            <a:gdLst/>
            <a:ahLst/>
            <a:cxnLst/>
            <a:rect l="l" t="t" r="r" b="b"/>
            <a:pathLst>
              <a:path w="92709" h="99060">
                <a:moveTo>
                  <a:pt x="0" y="99060"/>
                </a:moveTo>
                <a:lnTo>
                  <a:pt x="92697" y="99060"/>
                </a:lnTo>
                <a:lnTo>
                  <a:pt x="92697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59891" y="2564764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895" y="0"/>
                </a:lnTo>
              </a:path>
            </a:pathLst>
          </a:custGeom>
          <a:ln w="44450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9891" y="2439670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69">
                <a:moveTo>
                  <a:pt x="0" y="102870"/>
                </a:moveTo>
                <a:lnTo>
                  <a:pt x="92697" y="102870"/>
                </a:lnTo>
                <a:lnTo>
                  <a:pt x="92697" y="0"/>
                </a:lnTo>
                <a:lnTo>
                  <a:pt x="0" y="0"/>
                </a:lnTo>
                <a:lnTo>
                  <a:pt x="0" y="10287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9891" y="2406014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895" y="0"/>
                </a:lnTo>
              </a:path>
            </a:pathLst>
          </a:custGeom>
          <a:ln w="67310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139342" y="2830829"/>
            <a:ext cx="243204" cy="217170"/>
          </a:xfrm>
          <a:custGeom>
            <a:avLst/>
            <a:gdLst/>
            <a:ahLst/>
            <a:cxnLst/>
            <a:rect l="l" t="t" r="r" b="b"/>
            <a:pathLst>
              <a:path w="243205" h="217169">
                <a:moveTo>
                  <a:pt x="0" y="217170"/>
                </a:moveTo>
                <a:lnTo>
                  <a:pt x="242925" y="217170"/>
                </a:lnTo>
                <a:lnTo>
                  <a:pt x="242925" y="0"/>
                </a:lnTo>
                <a:lnTo>
                  <a:pt x="0" y="0"/>
                </a:lnTo>
                <a:lnTo>
                  <a:pt x="0" y="21717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64913" y="2731770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51142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39342" y="2708910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925" y="0"/>
                </a:lnTo>
              </a:path>
            </a:pathLst>
          </a:custGeom>
          <a:ln w="45719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64913" y="2586989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51142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39342" y="2564764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925" y="0"/>
                </a:lnTo>
              </a:path>
            </a:pathLst>
          </a:custGeom>
          <a:ln w="44450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64913" y="2439670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1142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39342" y="2418714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925" y="0"/>
                </a:lnTo>
              </a:path>
            </a:pathLst>
          </a:custGeom>
          <a:ln w="41910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64913" y="229616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51142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77246" y="2875152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362"/>
                </a:lnTo>
              </a:path>
            </a:pathLst>
          </a:custGeom>
          <a:ln w="51142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05103" y="2875152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69">
                <a:moveTo>
                  <a:pt x="92684" y="0"/>
                </a:moveTo>
                <a:lnTo>
                  <a:pt x="0" y="0"/>
                </a:lnTo>
                <a:lnTo>
                  <a:pt x="0" y="102362"/>
                </a:lnTo>
                <a:lnTo>
                  <a:pt x="92684" y="102362"/>
                </a:lnTo>
                <a:lnTo>
                  <a:pt x="92684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77246" y="2731135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187"/>
                </a:lnTo>
              </a:path>
            </a:pathLst>
          </a:custGeom>
          <a:ln w="51142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05103" y="2731135"/>
            <a:ext cx="92710" cy="99695"/>
          </a:xfrm>
          <a:custGeom>
            <a:avLst/>
            <a:gdLst/>
            <a:ahLst/>
            <a:cxnLst/>
            <a:rect l="l" t="t" r="r" b="b"/>
            <a:pathLst>
              <a:path w="92709" h="99694">
                <a:moveTo>
                  <a:pt x="92684" y="0"/>
                </a:moveTo>
                <a:lnTo>
                  <a:pt x="0" y="0"/>
                </a:lnTo>
                <a:lnTo>
                  <a:pt x="0" y="99187"/>
                </a:lnTo>
                <a:lnTo>
                  <a:pt x="92684" y="99187"/>
                </a:lnTo>
                <a:lnTo>
                  <a:pt x="92684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289558" y="2731135"/>
            <a:ext cx="92710" cy="99695"/>
          </a:xfrm>
          <a:custGeom>
            <a:avLst/>
            <a:gdLst/>
            <a:ahLst/>
            <a:cxnLst/>
            <a:rect l="l" t="t" r="r" b="b"/>
            <a:pathLst>
              <a:path w="92709" h="99694">
                <a:moveTo>
                  <a:pt x="92709" y="0"/>
                </a:moveTo>
                <a:lnTo>
                  <a:pt x="0" y="0"/>
                </a:lnTo>
                <a:lnTo>
                  <a:pt x="0" y="99187"/>
                </a:lnTo>
                <a:lnTo>
                  <a:pt x="92709" y="99187"/>
                </a:lnTo>
                <a:lnTo>
                  <a:pt x="92709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7246" y="2586989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313"/>
                </a:lnTo>
              </a:path>
            </a:pathLst>
          </a:custGeom>
          <a:ln w="51142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05103" y="2586989"/>
            <a:ext cx="92710" cy="99695"/>
          </a:xfrm>
          <a:custGeom>
            <a:avLst/>
            <a:gdLst/>
            <a:ahLst/>
            <a:cxnLst/>
            <a:rect l="l" t="t" r="r" b="b"/>
            <a:pathLst>
              <a:path w="92709" h="99694">
                <a:moveTo>
                  <a:pt x="92684" y="0"/>
                </a:moveTo>
                <a:lnTo>
                  <a:pt x="0" y="0"/>
                </a:lnTo>
                <a:lnTo>
                  <a:pt x="0" y="99313"/>
                </a:lnTo>
                <a:lnTo>
                  <a:pt x="92684" y="99313"/>
                </a:lnTo>
                <a:lnTo>
                  <a:pt x="92684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89558" y="2586989"/>
            <a:ext cx="92710" cy="99695"/>
          </a:xfrm>
          <a:custGeom>
            <a:avLst/>
            <a:gdLst/>
            <a:ahLst/>
            <a:cxnLst/>
            <a:rect l="l" t="t" r="r" b="b"/>
            <a:pathLst>
              <a:path w="92709" h="99694">
                <a:moveTo>
                  <a:pt x="92709" y="0"/>
                </a:moveTo>
                <a:lnTo>
                  <a:pt x="0" y="0"/>
                </a:lnTo>
                <a:lnTo>
                  <a:pt x="0" y="99313"/>
                </a:lnTo>
                <a:lnTo>
                  <a:pt x="92709" y="99313"/>
                </a:lnTo>
                <a:lnTo>
                  <a:pt x="92709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77246" y="2439797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362"/>
                </a:lnTo>
              </a:path>
            </a:pathLst>
          </a:custGeom>
          <a:ln w="51142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05103" y="2439797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69">
                <a:moveTo>
                  <a:pt x="92684" y="0"/>
                </a:moveTo>
                <a:lnTo>
                  <a:pt x="0" y="0"/>
                </a:lnTo>
                <a:lnTo>
                  <a:pt x="0" y="102362"/>
                </a:lnTo>
                <a:lnTo>
                  <a:pt x="92684" y="102362"/>
                </a:lnTo>
                <a:lnTo>
                  <a:pt x="92684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289558" y="2439797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69">
                <a:moveTo>
                  <a:pt x="92709" y="0"/>
                </a:moveTo>
                <a:lnTo>
                  <a:pt x="0" y="0"/>
                </a:lnTo>
                <a:lnTo>
                  <a:pt x="0" y="102362"/>
                </a:lnTo>
                <a:lnTo>
                  <a:pt x="92709" y="102362"/>
                </a:lnTo>
                <a:lnTo>
                  <a:pt x="92709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289558" y="2295651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69">
                <a:moveTo>
                  <a:pt x="92709" y="0"/>
                </a:moveTo>
                <a:lnTo>
                  <a:pt x="0" y="0"/>
                </a:lnTo>
                <a:lnTo>
                  <a:pt x="0" y="102488"/>
                </a:lnTo>
                <a:lnTo>
                  <a:pt x="92709" y="102488"/>
                </a:lnTo>
                <a:lnTo>
                  <a:pt x="92709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44372" y="2313304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684" y="0"/>
                </a:lnTo>
              </a:path>
            </a:pathLst>
          </a:custGeom>
          <a:ln w="34290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4372" y="2275204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896" y="0"/>
                </a:lnTo>
              </a:path>
            </a:pathLst>
          </a:custGeom>
          <a:ln w="41909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44372" y="2151379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69">
                <a:moveTo>
                  <a:pt x="0" y="102870"/>
                </a:moveTo>
                <a:lnTo>
                  <a:pt x="92684" y="102870"/>
                </a:lnTo>
                <a:lnTo>
                  <a:pt x="92684" y="0"/>
                </a:lnTo>
                <a:lnTo>
                  <a:pt x="0" y="0"/>
                </a:lnTo>
                <a:lnTo>
                  <a:pt x="0" y="10287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44372" y="2130425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896" y="0"/>
                </a:lnTo>
              </a:path>
            </a:pathLst>
          </a:custGeom>
          <a:ln w="41910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44372" y="2007870"/>
            <a:ext cx="92710" cy="101600"/>
          </a:xfrm>
          <a:custGeom>
            <a:avLst/>
            <a:gdLst/>
            <a:ahLst/>
            <a:cxnLst/>
            <a:rect l="l" t="t" r="r" b="b"/>
            <a:pathLst>
              <a:path w="92709" h="101600">
                <a:moveTo>
                  <a:pt x="0" y="101600"/>
                </a:moveTo>
                <a:lnTo>
                  <a:pt x="92684" y="101600"/>
                </a:lnTo>
                <a:lnTo>
                  <a:pt x="92684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4372" y="1971039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896" y="0"/>
                </a:lnTo>
              </a:path>
            </a:pathLst>
          </a:custGeom>
          <a:ln w="73660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64913" y="2151633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488"/>
                </a:lnTo>
              </a:path>
            </a:pathLst>
          </a:custGeom>
          <a:ln w="51142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289558" y="2151633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69">
                <a:moveTo>
                  <a:pt x="92709" y="0"/>
                </a:moveTo>
                <a:lnTo>
                  <a:pt x="0" y="0"/>
                </a:lnTo>
                <a:lnTo>
                  <a:pt x="0" y="102488"/>
                </a:lnTo>
                <a:lnTo>
                  <a:pt x="92709" y="102488"/>
                </a:lnTo>
                <a:lnTo>
                  <a:pt x="92709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164913" y="2007616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362"/>
                </a:lnTo>
              </a:path>
            </a:pathLst>
          </a:custGeom>
          <a:ln w="51142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89558" y="2007616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69">
                <a:moveTo>
                  <a:pt x="92709" y="0"/>
                </a:moveTo>
                <a:lnTo>
                  <a:pt x="0" y="0"/>
                </a:lnTo>
                <a:lnTo>
                  <a:pt x="0" y="102362"/>
                </a:lnTo>
                <a:lnTo>
                  <a:pt x="92709" y="102362"/>
                </a:lnTo>
                <a:lnTo>
                  <a:pt x="92709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94688" y="2357754"/>
            <a:ext cx="438784" cy="0"/>
          </a:xfrm>
          <a:custGeom>
            <a:avLst/>
            <a:gdLst/>
            <a:ahLst/>
            <a:cxnLst/>
            <a:rect l="l" t="t" r="r" b="b"/>
            <a:pathLst>
              <a:path w="438785">
                <a:moveTo>
                  <a:pt x="0" y="0"/>
                </a:moveTo>
                <a:lnTo>
                  <a:pt x="438785" y="0"/>
                </a:lnTo>
              </a:path>
            </a:pathLst>
          </a:custGeom>
          <a:ln w="69850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694688" y="2219960"/>
            <a:ext cx="93345" cy="102870"/>
          </a:xfrm>
          <a:custGeom>
            <a:avLst/>
            <a:gdLst/>
            <a:ahLst/>
            <a:cxnLst/>
            <a:rect l="l" t="t" r="r" b="b"/>
            <a:pathLst>
              <a:path w="93344" h="102869">
                <a:moveTo>
                  <a:pt x="0" y="102870"/>
                </a:moveTo>
                <a:lnTo>
                  <a:pt x="92837" y="102870"/>
                </a:lnTo>
                <a:lnTo>
                  <a:pt x="92837" y="0"/>
                </a:lnTo>
                <a:lnTo>
                  <a:pt x="0" y="0"/>
                </a:lnTo>
                <a:lnTo>
                  <a:pt x="0" y="10287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4688" y="2197735"/>
            <a:ext cx="438784" cy="0"/>
          </a:xfrm>
          <a:custGeom>
            <a:avLst/>
            <a:gdLst/>
            <a:ahLst/>
            <a:cxnLst/>
            <a:rect l="l" t="t" r="r" b="b"/>
            <a:pathLst>
              <a:path w="438785">
                <a:moveTo>
                  <a:pt x="0" y="0"/>
                </a:moveTo>
                <a:lnTo>
                  <a:pt x="438785" y="0"/>
                </a:lnTo>
              </a:path>
            </a:pathLst>
          </a:custGeom>
          <a:ln w="44450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4688" y="2076450"/>
            <a:ext cx="93345" cy="99060"/>
          </a:xfrm>
          <a:custGeom>
            <a:avLst/>
            <a:gdLst/>
            <a:ahLst/>
            <a:cxnLst/>
            <a:rect l="l" t="t" r="r" b="b"/>
            <a:pathLst>
              <a:path w="93344" h="99060">
                <a:moveTo>
                  <a:pt x="0" y="99059"/>
                </a:moveTo>
                <a:lnTo>
                  <a:pt x="92837" y="99059"/>
                </a:lnTo>
                <a:lnTo>
                  <a:pt x="92837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4688" y="2053589"/>
            <a:ext cx="438784" cy="0"/>
          </a:xfrm>
          <a:custGeom>
            <a:avLst/>
            <a:gdLst/>
            <a:ahLst/>
            <a:cxnLst/>
            <a:rect l="l" t="t" r="r" b="b"/>
            <a:pathLst>
              <a:path w="438785">
                <a:moveTo>
                  <a:pt x="0" y="0"/>
                </a:moveTo>
                <a:lnTo>
                  <a:pt x="438785" y="0"/>
                </a:lnTo>
              </a:path>
            </a:pathLst>
          </a:custGeom>
          <a:ln w="45720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4688" y="1931670"/>
            <a:ext cx="93345" cy="99060"/>
          </a:xfrm>
          <a:custGeom>
            <a:avLst/>
            <a:gdLst/>
            <a:ahLst/>
            <a:cxnLst/>
            <a:rect l="l" t="t" r="r" b="b"/>
            <a:pathLst>
              <a:path w="93344" h="99060">
                <a:moveTo>
                  <a:pt x="0" y="99060"/>
                </a:moveTo>
                <a:lnTo>
                  <a:pt x="92837" y="99060"/>
                </a:lnTo>
                <a:lnTo>
                  <a:pt x="92837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694688" y="1909445"/>
            <a:ext cx="438784" cy="0"/>
          </a:xfrm>
          <a:custGeom>
            <a:avLst/>
            <a:gdLst/>
            <a:ahLst/>
            <a:cxnLst/>
            <a:rect l="l" t="t" r="r" b="b"/>
            <a:pathLst>
              <a:path w="438785">
                <a:moveTo>
                  <a:pt x="0" y="0"/>
                </a:moveTo>
                <a:lnTo>
                  <a:pt x="438785" y="0"/>
                </a:lnTo>
              </a:path>
            </a:pathLst>
          </a:custGeom>
          <a:ln w="44450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694688" y="1784350"/>
            <a:ext cx="93345" cy="102870"/>
          </a:xfrm>
          <a:custGeom>
            <a:avLst/>
            <a:gdLst/>
            <a:ahLst/>
            <a:cxnLst/>
            <a:rect l="l" t="t" r="r" b="b"/>
            <a:pathLst>
              <a:path w="93344" h="102869">
                <a:moveTo>
                  <a:pt x="0" y="102869"/>
                </a:moveTo>
                <a:lnTo>
                  <a:pt x="92837" y="102869"/>
                </a:lnTo>
                <a:lnTo>
                  <a:pt x="92837" y="0"/>
                </a:lnTo>
                <a:lnTo>
                  <a:pt x="0" y="0"/>
                </a:lnTo>
                <a:lnTo>
                  <a:pt x="0" y="102869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694688" y="1750695"/>
            <a:ext cx="438784" cy="0"/>
          </a:xfrm>
          <a:custGeom>
            <a:avLst/>
            <a:gdLst/>
            <a:ahLst/>
            <a:cxnLst/>
            <a:rect l="l" t="t" r="r" b="b"/>
            <a:pathLst>
              <a:path w="438785">
                <a:moveTo>
                  <a:pt x="0" y="0"/>
                </a:moveTo>
                <a:lnTo>
                  <a:pt x="438785" y="0"/>
                </a:lnTo>
              </a:path>
            </a:pathLst>
          </a:custGeom>
          <a:ln w="67310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175129" y="2175510"/>
            <a:ext cx="243840" cy="217170"/>
          </a:xfrm>
          <a:custGeom>
            <a:avLst/>
            <a:gdLst/>
            <a:ahLst/>
            <a:cxnLst/>
            <a:rect l="l" t="t" r="r" b="b"/>
            <a:pathLst>
              <a:path w="243839" h="217169">
                <a:moveTo>
                  <a:pt x="0" y="217170"/>
                </a:moveTo>
                <a:lnTo>
                  <a:pt x="243458" y="217170"/>
                </a:lnTo>
                <a:lnTo>
                  <a:pt x="243458" y="0"/>
                </a:lnTo>
                <a:lnTo>
                  <a:pt x="0" y="0"/>
                </a:lnTo>
                <a:lnTo>
                  <a:pt x="0" y="21717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200782" y="2076450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9059"/>
                </a:lnTo>
              </a:path>
            </a:pathLst>
          </a:custGeom>
          <a:ln w="51307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175129" y="2053589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458" y="0"/>
                </a:lnTo>
              </a:path>
            </a:pathLst>
          </a:custGeom>
          <a:ln w="45720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200782" y="1931670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51307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175129" y="190944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458" y="0"/>
                </a:lnTo>
              </a:path>
            </a:pathLst>
          </a:custGeom>
          <a:ln w="44450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200782" y="1784350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869"/>
                </a:lnTo>
              </a:path>
            </a:pathLst>
          </a:custGeom>
          <a:ln w="51307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175129" y="176339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458" y="0"/>
                </a:lnTo>
              </a:path>
            </a:pathLst>
          </a:custGeom>
          <a:ln w="41910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200782" y="164083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51307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912492" y="2219832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362"/>
                </a:lnTo>
              </a:path>
            </a:pathLst>
          </a:custGeom>
          <a:ln w="51308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040635" y="2219832"/>
            <a:ext cx="93345" cy="102870"/>
          </a:xfrm>
          <a:custGeom>
            <a:avLst/>
            <a:gdLst/>
            <a:ahLst/>
            <a:cxnLst/>
            <a:rect l="l" t="t" r="r" b="b"/>
            <a:pathLst>
              <a:path w="93344" h="102869">
                <a:moveTo>
                  <a:pt x="92837" y="0"/>
                </a:moveTo>
                <a:lnTo>
                  <a:pt x="0" y="0"/>
                </a:lnTo>
                <a:lnTo>
                  <a:pt x="0" y="102362"/>
                </a:lnTo>
                <a:lnTo>
                  <a:pt x="92837" y="102362"/>
                </a:lnTo>
                <a:lnTo>
                  <a:pt x="92837" y="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12492" y="2075814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187"/>
                </a:lnTo>
              </a:path>
            </a:pathLst>
          </a:custGeom>
          <a:ln w="51308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040635" y="2075814"/>
            <a:ext cx="93345" cy="99695"/>
          </a:xfrm>
          <a:custGeom>
            <a:avLst/>
            <a:gdLst/>
            <a:ahLst/>
            <a:cxnLst/>
            <a:rect l="l" t="t" r="r" b="b"/>
            <a:pathLst>
              <a:path w="93344" h="99694">
                <a:moveTo>
                  <a:pt x="92837" y="0"/>
                </a:moveTo>
                <a:lnTo>
                  <a:pt x="0" y="0"/>
                </a:lnTo>
                <a:lnTo>
                  <a:pt x="0" y="99187"/>
                </a:lnTo>
                <a:lnTo>
                  <a:pt x="92837" y="99187"/>
                </a:lnTo>
                <a:lnTo>
                  <a:pt x="92837" y="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325751" y="2075814"/>
            <a:ext cx="93345" cy="99695"/>
          </a:xfrm>
          <a:custGeom>
            <a:avLst/>
            <a:gdLst/>
            <a:ahLst/>
            <a:cxnLst/>
            <a:rect l="l" t="t" r="r" b="b"/>
            <a:pathLst>
              <a:path w="93344" h="99694">
                <a:moveTo>
                  <a:pt x="92837" y="0"/>
                </a:moveTo>
                <a:lnTo>
                  <a:pt x="0" y="0"/>
                </a:lnTo>
                <a:lnTo>
                  <a:pt x="0" y="99187"/>
                </a:lnTo>
                <a:lnTo>
                  <a:pt x="92837" y="99187"/>
                </a:lnTo>
                <a:lnTo>
                  <a:pt x="92837" y="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912492" y="1931670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313"/>
                </a:lnTo>
              </a:path>
            </a:pathLst>
          </a:custGeom>
          <a:ln w="51308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40635" y="1931670"/>
            <a:ext cx="93345" cy="99695"/>
          </a:xfrm>
          <a:custGeom>
            <a:avLst/>
            <a:gdLst/>
            <a:ahLst/>
            <a:cxnLst/>
            <a:rect l="l" t="t" r="r" b="b"/>
            <a:pathLst>
              <a:path w="93344" h="99694">
                <a:moveTo>
                  <a:pt x="92837" y="0"/>
                </a:moveTo>
                <a:lnTo>
                  <a:pt x="0" y="0"/>
                </a:lnTo>
                <a:lnTo>
                  <a:pt x="0" y="99313"/>
                </a:lnTo>
                <a:lnTo>
                  <a:pt x="92837" y="99313"/>
                </a:lnTo>
                <a:lnTo>
                  <a:pt x="92837" y="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325751" y="1931670"/>
            <a:ext cx="93345" cy="99695"/>
          </a:xfrm>
          <a:custGeom>
            <a:avLst/>
            <a:gdLst/>
            <a:ahLst/>
            <a:cxnLst/>
            <a:rect l="l" t="t" r="r" b="b"/>
            <a:pathLst>
              <a:path w="93344" h="99694">
                <a:moveTo>
                  <a:pt x="92837" y="0"/>
                </a:moveTo>
                <a:lnTo>
                  <a:pt x="0" y="0"/>
                </a:lnTo>
                <a:lnTo>
                  <a:pt x="0" y="99313"/>
                </a:lnTo>
                <a:lnTo>
                  <a:pt x="92837" y="99313"/>
                </a:lnTo>
                <a:lnTo>
                  <a:pt x="92837" y="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912492" y="1784476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362"/>
                </a:lnTo>
              </a:path>
            </a:pathLst>
          </a:custGeom>
          <a:ln w="51308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040635" y="1784476"/>
            <a:ext cx="93345" cy="102870"/>
          </a:xfrm>
          <a:custGeom>
            <a:avLst/>
            <a:gdLst/>
            <a:ahLst/>
            <a:cxnLst/>
            <a:rect l="l" t="t" r="r" b="b"/>
            <a:pathLst>
              <a:path w="93344" h="102869">
                <a:moveTo>
                  <a:pt x="92837" y="0"/>
                </a:moveTo>
                <a:lnTo>
                  <a:pt x="0" y="0"/>
                </a:lnTo>
                <a:lnTo>
                  <a:pt x="0" y="102362"/>
                </a:lnTo>
                <a:lnTo>
                  <a:pt x="92837" y="102362"/>
                </a:lnTo>
                <a:lnTo>
                  <a:pt x="92837" y="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325751" y="1784476"/>
            <a:ext cx="93345" cy="102870"/>
          </a:xfrm>
          <a:custGeom>
            <a:avLst/>
            <a:gdLst/>
            <a:ahLst/>
            <a:cxnLst/>
            <a:rect l="l" t="t" r="r" b="b"/>
            <a:pathLst>
              <a:path w="93344" h="102869">
                <a:moveTo>
                  <a:pt x="92837" y="0"/>
                </a:moveTo>
                <a:lnTo>
                  <a:pt x="0" y="0"/>
                </a:lnTo>
                <a:lnTo>
                  <a:pt x="0" y="102362"/>
                </a:lnTo>
                <a:lnTo>
                  <a:pt x="92837" y="102362"/>
                </a:lnTo>
                <a:lnTo>
                  <a:pt x="92837" y="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325751" y="1640332"/>
            <a:ext cx="93345" cy="102870"/>
          </a:xfrm>
          <a:custGeom>
            <a:avLst/>
            <a:gdLst/>
            <a:ahLst/>
            <a:cxnLst/>
            <a:rect l="l" t="t" r="r" b="b"/>
            <a:pathLst>
              <a:path w="93344" h="102869">
                <a:moveTo>
                  <a:pt x="92837" y="0"/>
                </a:moveTo>
                <a:lnTo>
                  <a:pt x="0" y="0"/>
                </a:lnTo>
                <a:lnTo>
                  <a:pt x="0" y="102488"/>
                </a:lnTo>
                <a:lnTo>
                  <a:pt x="92837" y="102488"/>
                </a:lnTo>
                <a:lnTo>
                  <a:pt x="92837" y="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979802" y="1657985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37" y="0"/>
                </a:lnTo>
              </a:path>
            </a:pathLst>
          </a:custGeom>
          <a:ln w="34289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979802" y="1619885"/>
            <a:ext cx="438784" cy="0"/>
          </a:xfrm>
          <a:custGeom>
            <a:avLst/>
            <a:gdLst/>
            <a:ahLst/>
            <a:cxnLst/>
            <a:rect l="l" t="t" r="r" b="b"/>
            <a:pathLst>
              <a:path w="438785">
                <a:moveTo>
                  <a:pt x="0" y="0"/>
                </a:moveTo>
                <a:lnTo>
                  <a:pt x="438785" y="0"/>
                </a:lnTo>
              </a:path>
            </a:pathLst>
          </a:custGeom>
          <a:ln w="41910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979802" y="1496060"/>
            <a:ext cx="93345" cy="102870"/>
          </a:xfrm>
          <a:custGeom>
            <a:avLst/>
            <a:gdLst/>
            <a:ahLst/>
            <a:cxnLst/>
            <a:rect l="l" t="t" r="r" b="b"/>
            <a:pathLst>
              <a:path w="93344" h="102869">
                <a:moveTo>
                  <a:pt x="0" y="102870"/>
                </a:moveTo>
                <a:lnTo>
                  <a:pt x="92837" y="102870"/>
                </a:lnTo>
                <a:lnTo>
                  <a:pt x="92837" y="0"/>
                </a:lnTo>
                <a:lnTo>
                  <a:pt x="0" y="0"/>
                </a:lnTo>
                <a:lnTo>
                  <a:pt x="0" y="10287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979802" y="1475105"/>
            <a:ext cx="438784" cy="0"/>
          </a:xfrm>
          <a:custGeom>
            <a:avLst/>
            <a:gdLst/>
            <a:ahLst/>
            <a:cxnLst/>
            <a:rect l="l" t="t" r="r" b="b"/>
            <a:pathLst>
              <a:path w="438785">
                <a:moveTo>
                  <a:pt x="0" y="0"/>
                </a:moveTo>
                <a:lnTo>
                  <a:pt x="438785" y="0"/>
                </a:lnTo>
              </a:path>
            </a:pathLst>
          </a:custGeom>
          <a:ln w="41909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979802" y="1352550"/>
            <a:ext cx="93345" cy="101600"/>
          </a:xfrm>
          <a:custGeom>
            <a:avLst/>
            <a:gdLst/>
            <a:ahLst/>
            <a:cxnLst/>
            <a:rect l="l" t="t" r="r" b="b"/>
            <a:pathLst>
              <a:path w="93344" h="101600">
                <a:moveTo>
                  <a:pt x="0" y="101600"/>
                </a:moveTo>
                <a:lnTo>
                  <a:pt x="92837" y="101600"/>
                </a:lnTo>
                <a:lnTo>
                  <a:pt x="92837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979802" y="1315719"/>
            <a:ext cx="438784" cy="0"/>
          </a:xfrm>
          <a:custGeom>
            <a:avLst/>
            <a:gdLst/>
            <a:ahLst/>
            <a:cxnLst/>
            <a:rect l="l" t="t" r="r" b="b"/>
            <a:pathLst>
              <a:path w="438785">
                <a:moveTo>
                  <a:pt x="0" y="0"/>
                </a:moveTo>
                <a:lnTo>
                  <a:pt x="438785" y="0"/>
                </a:lnTo>
              </a:path>
            </a:pathLst>
          </a:custGeom>
          <a:ln w="73660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200782" y="1496313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488"/>
                </a:lnTo>
              </a:path>
            </a:pathLst>
          </a:custGeom>
          <a:ln w="51307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325751" y="1496313"/>
            <a:ext cx="93345" cy="102870"/>
          </a:xfrm>
          <a:custGeom>
            <a:avLst/>
            <a:gdLst/>
            <a:ahLst/>
            <a:cxnLst/>
            <a:rect l="l" t="t" r="r" b="b"/>
            <a:pathLst>
              <a:path w="93344" h="102869">
                <a:moveTo>
                  <a:pt x="92837" y="0"/>
                </a:moveTo>
                <a:lnTo>
                  <a:pt x="0" y="0"/>
                </a:lnTo>
                <a:lnTo>
                  <a:pt x="0" y="102488"/>
                </a:lnTo>
                <a:lnTo>
                  <a:pt x="92837" y="102488"/>
                </a:lnTo>
                <a:lnTo>
                  <a:pt x="92837" y="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200782" y="1352296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362"/>
                </a:lnTo>
              </a:path>
            </a:pathLst>
          </a:custGeom>
          <a:ln w="51307">
            <a:solidFill>
              <a:srgbClr val="4422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325751" y="1352296"/>
            <a:ext cx="93345" cy="102870"/>
          </a:xfrm>
          <a:custGeom>
            <a:avLst/>
            <a:gdLst/>
            <a:ahLst/>
            <a:cxnLst/>
            <a:rect l="l" t="t" r="r" b="b"/>
            <a:pathLst>
              <a:path w="93344" h="102869">
                <a:moveTo>
                  <a:pt x="92837" y="0"/>
                </a:moveTo>
                <a:lnTo>
                  <a:pt x="0" y="0"/>
                </a:lnTo>
                <a:lnTo>
                  <a:pt x="0" y="102362"/>
                </a:lnTo>
                <a:lnTo>
                  <a:pt x="92837" y="102362"/>
                </a:lnTo>
                <a:lnTo>
                  <a:pt x="92837" y="0"/>
                </a:lnTo>
                <a:close/>
              </a:path>
            </a:pathLst>
          </a:custGeom>
          <a:solidFill>
            <a:srgbClr val="44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59891" y="4457700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895" y="0"/>
                </a:lnTo>
              </a:path>
            </a:pathLst>
          </a:custGeom>
          <a:ln w="71119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59891" y="4320540"/>
            <a:ext cx="92710" cy="101600"/>
          </a:xfrm>
          <a:custGeom>
            <a:avLst/>
            <a:gdLst/>
            <a:ahLst/>
            <a:cxnLst/>
            <a:rect l="l" t="t" r="r" b="b"/>
            <a:pathLst>
              <a:path w="92709" h="101600">
                <a:moveTo>
                  <a:pt x="0" y="101600"/>
                </a:moveTo>
                <a:lnTo>
                  <a:pt x="92697" y="101600"/>
                </a:lnTo>
                <a:lnTo>
                  <a:pt x="92697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59891" y="4297679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895" y="0"/>
                </a:lnTo>
              </a:path>
            </a:pathLst>
          </a:custGeom>
          <a:ln w="45719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59891" y="4175759"/>
            <a:ext cx="92710" cy="99060"/>
          </a:xfrm>
          <a:custGeom>
            <a:avLst/>
            <a:gdLst/>
            <a:ahLst/>
            <a:cxnLst/>
            <a:rect l="l" t="t" r="r" b="b"/>
            <a:pathLst>
              <a:path w="92709" h="99060">
                <a:moveTo>
                  <a:pt x="0" y="99060"/>
                </a:moveTo>
                <a:lnTo>
                  <a:pt x="92697" y="99060"/>
                </a:lnTo>
                <a:lnTo>
                  <a:pt x="92697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59891" y="4153534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895" y="0"/>
                </a:lnTo>
              </a:path>
            </a:pathLst>
          </a:custGeom>
          <a:ln w="44450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59891" y="4032250"/>
            <a:ext cx="92710" cy="99060"/>
          </a:xfrm>
          <a:custGeom>
            <a:avLst/>
            <a:gdLst/>
            <a:ahLst/>
            <a:cxnLst/>
            <a:rect l="l" t="t" r="r" b="b"/>
            <a:pathLst>
              <a:path w="92709" h="99060">
                <a:moveTo>
                  <a:pt x="0" y="99059"/>
                </a:moveTo>
                <a:lnTo>
                  <a:pt x="92697" y="99059"/>
                </a:lnTo>
                <a:lnTo>
                  <a:pt x="92697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59891" y="4009390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895" y="0"/>
                </a:lnTo>
              </a:path>
            </a:pathLst>
          </a:custGeom>
          <a:ln w="45720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59891" y="3884929"/>
            <a:ext cx="92710" cy="101600"/>
          </a:xfrm>
          <a:custGeom>
            <a:avLst/>
            <a:gdLst/>
            <a:ahLst/>
            <a:cxnLst/>
            <a:rect l="l" t="t" r="r" b="b"/>
            <a:pathLst>
              <a:path w="92709" h="101600">
                <a:moveTo>
                  <a:pt x="0" y="101600"/>
                </a:moveTo>
                <a:lnTo>
                  <a:pt x="92697" y="101600"/>
                </a:lnTo>
                <a:lnTo>
                  <a:pt x="92697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59891" y="3851275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895" y="0"/>
                </a:lnTo>
              </a:path>
            </a:pathLst>
          </a:custGeom>
          <a:ln w="67309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139342" y="4274820"/>
            <a:ext cx="243204" cy="218440"/>
          </a:xfrm>
          <a:custGeom>
            <a:avLst/>
            <a:gdLst/>
            <a:ahLst/>
            <a:cxnLst/>
            <a:rect l="l" t="t" r="r" b="b"/>
            <a:pathLst>
              <a:path w="243205" h="218439">
                <a:moveTo>
                  <a:pt x="0" y="218439"/>
                </a:moveTo>
                <a:lnTo>
                  <a:pt x="242925" y="218439"/>
                </a:lnTo>
                <a:lnTo>
                  <a:pt x="242925" y="0"/>
                </a:lnTo>
                <a:lnTo>
                  <a:pt x="0" y="0"/>
                </a:lnTo>
                <a:lnTo>
                  <a:pt x="0" y="218439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64913" y="4175759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51142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139342" y="4153534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925" y="0"/>
                </a:lnTo>
              </a:path>
            </a:pathLst>
          </a:custGeom>
          <a:ln w="44450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164913" y="4032250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0"/>
                </a:moveTo>
                <a:lnTo>
                  <a:pt x="0" y="99059"/>
                </a:lnTo>
              </a:path>
            </a:pathLst>
          </a:custGeom>
          <a:ln w="51142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39342" y="4009390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925" y="0"/>
                </a:lnTo>
              </a:path>
            </a:pathLst>
          </a:custGeom>
          <a:ln w="45720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64913" y="388492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51142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139342" y="386397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925" y="0"/>
                </a:lnTo>
              </a:path>
            </a:pathLst>
          </a:custGeom>
          <a:ln w="41909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64913" y="3740150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69"/>
                </a:lnTo>
              </a:path>
            </a:pathLst>
          </a:custGeom>
          <a:ln w="51142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77246" y="4319904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362"/>
                </a:lnTo>
              </a:path>
            </a:pathLst>
          </a:custGeom>
          <a:ln w="51142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05103" y="4319904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70">
                <a:moveTo>
                  <a:pt x="92684" y="0"/>
                </a:moveTo>
                <a:lnTo>
                  <a:pt x="0" y="0"/>
                </a:lnTo>
                <a:lnTo>
                  <a:pt x="0" y="102362"/>
                </a:lnTo>
                <a:lnTo>
                  <a:pt x="92684" y="102362"/>
                </a:lnTo>
                <a:lnTo>
                  <a:pt x="92684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77246" y="4175886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0"/>
                </a:moveTo>
                <a:lnTo>
                  <a:pt x="0" y="99187"/>
                </a:lnTo>
              </a:path>
            </a:pathLst>
          </a:custGeom>
          <a:ln w="51142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05103" y="4175886"/>
            <a:ext cx="92710" cy="99695"/>
          </a:xfrm>
          <a:custGeom>
            <a:avLst/>
            <a:gdLst/>
            <a:ahLst/>
            <a:cxnLst/>
            <a:rect l="l" t="t" r="r" b="b"/>
            <a:pathLst>
              <a:path w="92709" h="99695">
                <a:moveTo>
                  <a:pt x="92684" y="0"/>
                </a:moveTo>
                <a:lnTo>
                  <a:pt x="0" y="0"/>
                </a:lnTo>
                <a:lnTo>
                  <a:pt x="0" y="99187"/>
                </a:lnTo>
                <a:lnTo>
                  <a:pt x="92684" y="99187"/>
                </a:lnTo>
                <a:lnTo>
                  <a:pt x="92684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289558" y="4175886"/>
            <a:ext cx="92710" cy="99695"/>
          </a:xfrm>
          <a:custGeom>
            <a:avLst/>
            <a:gdLst/>
            <a:ahLst/>
            <a:cxnLst/>
            <a:rect l="l" t="t" r="r" b="b"/>
            <a:pathLst>
              <a:path w="92709" h="99695">
                <a:moveTo>
                  <a:pt x="92709" y="0"/>
                </a:moveTo>
                <a:lnTo>
                  <a:pt x="0" y="0"/>
                </a:lnTo>
                <a:lnTo>
                  <a:pt x="0" y="99187"/>
                </a:lnTo>
                <a:lnTo>
                  <a:pt x="92709" y="99187"/>
                </a:lnTo>
                <a:lnTo>
                  <a:pt x="92709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77246" y="4031741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0"/>
                </a:moveTo>
                <a:lnTo>
                  <a:pt x="0" y="99313"/>
                </a:lnTo>
              </a:path>
            </a:pathLst>
          </a:custGeom>
          <a:ln w="51142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05103" y="4031741"/>
            <a:ext cx="92710" cy="99695"/>
          </a:xfrm>
          <a:custGeom>
            <a:avLst/>
            <a:gdLst/>
            <a:ahLst/>
            <a:cxnLst/>
            <a:rect l="l" t="t" r="r" b="b"/>
            <a:pathLst>
              <a:path w="92709" h="99695">
                <a:moveTo>
                  <a:pt x="92684" y="0"/>
                </a:moveTo>
                <a:lnTo>
                  <a:pt x="0" y="0"/>
                </a:lnTo>
                <a:lnTo>
                  <a:pt x="0" y="99313"/>
                </a:lnTo>
                <a:lnTo>
                  <a:pt x="92684" y="99313"/>
                </a:lnTo>
                <a:lnTo>
                  <a:pt x="92684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289558" y="4031741"/>
            <a:ext cx="92710" cy="99695"/>
          </a:xfrm>
          <a:custGeom>
            <a:avLst/>
            <a:gdLst/>
            <a:ahLst/>
            <a:cxnLst/>
            <a:rect l="l" t="t" r="r" b="b"/>
            <a:pathLst>
              <a:path w="92709" h="99695">
                <a:moveTo>
                  <a:pt x="92709" y="0"/>
                </a:moveTo>
                <a:lnTo>
                  <a:pt x="0" y="0"/>
                </a:lnTo>
                <a:lnTo>
                  <a:pt x="0" y="99313"/>
                </a:lnTo>
                <a:lnTo>
                  <a:pt x="92709" y="99313"/>
                </a:lnTo>
                <a:lnTo>
                  <a:pt x="92709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77246" y="3884548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362"/>
                </a:lnTo>
              </a:path>
            </a:pathLst>
          </a:custGeom>
          <a:ln w="51142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005103" y="3884548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70">
                <a:moveTo>
                  <a:pt x="92684" y="0"/>
                </a:moveTo>
                <a:lnTo>
                  <a:pt x="0" y="0"/>
                </a:lnTo>
                <a:lnTo>
                  <a:pt x="0" y="102362"/>
                </a:lnTo>
                <a:lnTo>
                  <a:pt x="92684" y="102362"/>
                </a:lnTo>
                <a:lnTo>
                  <a:pt x="92684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289558" y="3884548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70">
                <a:moveTo>
                  <a:pt x="92709" y="0"/>
                </a:moveTo>
                <a:lnTo>
                  <a:pt x="0" y="0"/>
                </a:lnTo>
                <a:lnTo>
                  <a:pt x="0" y="102362"/>
                </a:lnTo>
                <a:lnTo>
                  <a:pt x="92709" y="102362"/>
                </a:lnTo>
                <a:lnTo>
                  <a:pt x="92709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289558" y="3740403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70">
                <a:moveTo>
                  <a:pt x="92709" y="0"/>
                </a:moveTo>
                <a:lnTo>
                  <a:pt x="0" y="0"/>
                </a:lnTo>
                <a:lnTo>
                  <a:pt x="0" y="102489"/>
                </a:lnTo>
                <a:lnTo>
                  <a:pt x="92709" y="102489"/>
                </a:lnTo>
                <a:lnTo>
                  <a:pt x="92709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944372" y="3757929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684" y="0"/>
                </a:lnTo>
              </a:path>
            </a:pathLst>
          </a:custGeom>
          <a:ln w="35559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44372" y="3719829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896" y="0"/>
                </a:lnTo>
              </a:path>
            </a:pathLst>
          </a:custGeom>
          <a:ln w="40640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944372" y="3596640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70">
                <a:moveTo>
                  <a:pt x="0" y="102869"/>
                </a:moveTo>
                <a:lnTo>
                  <a:pt x="92684" y="102869"/>
                </a:lnTo>
                <a:lnTo>
                  <a:pt x="92684" y="0"/>
                </a:lnTo>
                <a:lnTo>
                  <a:pt x="0" y="0"/>
                </a:lnTo>
                <a:lnTo>
                  <a:pt x="0" y="102869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44372" y="3575684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896" y="0"/>
                </a:lnTo>
              </a:path>
            </a:pathLst>
          </a:custGeom>
          <a:ln w="41910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44372" y="3451859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70">
                <a:moveTo>
                  <a:pt x="0" y="102869"/>
                </a:moveTo>
                <a:lnTo>
                  <a:pt x="92684" y="102869"/>
                </a:lnTo>
                <a:lnTo>
                  <a:pt x="92684" y="0"/>
                </a:lnTo>
                <a:lnTo>
                  <a:pt x="0" y="0"/>
                </a:lnTo>
                <a:lnTo>
                  <a:pt x="0" y="102869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44372" y="3415029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896" y="0"/>
                </a:lnTo>
              </a:path>
            </a:pathLst>
          </a:custGeom>
          <a:ln w="73660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164913" y="3596385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488"/>
                </a:lnTo>
              </a:path>
            </a:pathLst>
          </a:custGeom>
          <a:ln w="51142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289558" y="3596385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70">
                <a:moveTo>
                  <a:pt x="92709" y="0"/>
                </a:moveTo>
                <a:lnTo>
                  <a:pt x="0" y="0"/>
                </a:lnTo>
                <a:lnTo>
                  <a:pt x="0" y="102488"/>
                </a:lnTo>
                <a:lnTo>
                  <a:pt x="92709" y="102488"/>
                </a:lnTo>
                <a:lnTo>
                  <a:pt x="92709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164913" y="3452367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362"/>
                </a:lnTo>
              </a:path>
            </a:pathLst>
          </a:custGeom>
          <a:ln w="51142">
            <a:solidFill>
              <a:srgbClr val="2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289558" y="3452367"/>
            <a:ext cx="92710" cy="102870"/>
          </a:xfrm>
          <a:custGeom>
            <a:avLst/>
            <a:gdLst/>
            <a:ahLst/>
            <a:cxnLst/>
            <a:rect l="l" t="t" r="r" b="b"/>
            <a:pathLst>
              <a:path w="92709" h="102870">
                <a:moveTo>
                  <a:pt x="92709" y="0"/>
                </a:moveTo>
                <a:lnTo>
                  <a:pt x="0" y="0"/>
                </a:lnTo>
                <a:lnTo>
                  <a:pt x="0" y="102362"/>
                </a:lnTo>
                <a:lnTo>
                  <a:pt x="92709" y="102362"/>
                </a:lnTo>
                <a:lnTo>
                  <a:pt x="92709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33756" y="4834128"/>
            <a:ext cx="5427345" cy="1419225"/>
          </a:xfrm>
          <a:custGeom>
            <a:avLst/>
            <a:gdLst/>
            <a:ahLst/>
            <a:cxnLst/>
            <a:rect l="l" t="t" r="r" b="b"/>
            <a:pathLst>
              <a:path w="5427345" h="1419225">
                <a:moveTo>
                  <a:pt x="0" y="1418844"/>
                </a:moveTo>
                <a:lnTo>
                  <a:pt x="5426964" y="1418844"/>
                </a:lnTo>
                <a:lnTo>
                  <a:pt x="5426964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31291" y="4953000"/>
            <a:ext cx="3101339" cy="2545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51154" y="4961382"/>
            <a:ext cx="3062554" cy="214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 txBox="1"/>
          <p:nvPr/>
        </p:nvSpPr>
        <p:spPr>
          <a:xfrm>
            <a:off x="411886" y="5220709"/>
            <a:ext cx="4788535" cy="980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5"/>
              </a:spcBef>
            </a:pPr>
            <a:r>
              <a:rPr sz="1750" dirty="0">
                <a:solidFill>
                  <a:srgbClr val="0053A6"/>
                </a:solidFill>
                <a:latin typeface="Arial Black"/>
                <a:cs typeface="Arial Black"/>
              </a:rPr>
              <a:t>Greater networking costs and higher latency  Data traverses the Internet to reach public cloud  Limited bandwidth</a:t>
            </a:r>
            <a:endParaRPr sz="1750" dirty="0">
              <a:latin typeface="Arial Black"/>
              <a:cs typeface="Arial Black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3806952" y="1598675"/>
            <a:ext cx="1584960" cy="871855"/>
          </a:xfrm>
          <a:custGeom>
            <a:avLst/>
            <a:gdLst/>
            <a:ahLst/>
            <a:cxnLst/>
            <a:rect l="l" t="t" r="r" b="b"/>
            <a:pathLst>
              <a:path w="1584960" h="871855">
                <a:moveTo>
                  <a:pt x="725170" y="0"/>
                </a:moveTo>
                <a:lnTo>
                  <a:pt x="678363" y="2761"/>
                </a:lnTo>
                <a:lnTo>
                  <a:pt x="633291" y="10835"/>
                </a:lnTo>
                <a:lnTo>
                  <a:pt x="590279" y="23909"/>
                </a:lnTo>
                <a:lnTo>
                  <a:pt x="549650" y="41668"/>
                </a:lnTo>
                <a:lnTo>
                  <a:pt x="511727" y="63799"/>
                </a:lnTo>
                <a:lnTo>
                  <a:pt x="476836" y="89987"/>
                </a:lnTo>
                <a:lnTo>
                  <a:pt x="445300" y="119919"/>
                </a:lnTo>
                <a:lnTo>
                  <a:pt x="417443" y="153281"/>
                </a:lnTo>
                <a:lnTo>
                  <a:pt x="393588" y="189759"/>
                </a:lnTo>
                <a:lnTo>
                  <a:pt x="374060" y="229039"/>
                </a:lnTo>
                <a:lnTo>
                  <a:pt x="359183" y="270807"/>
                </a:lnTo>
                <a:lnTo>
                  <a:pt x="349281" y="314750"/>
                </a:lnTo>
                <a:lnTo>
                  <a:pt x="344677" y="360552"/>
                </a:lnTo>
                <a:lnTo>
                  <a:pt x="298621" y="370661"/>
                </a:lnTo>
                <a:lnTo>
                  <a:pt x="255961" y="388464"/>
                </a:lnTo>
                <a:lnTo>
                  <a:pt x="217471" y="413083"/>
                </a:lnTo>
                <a:lnTo>
                  <a:pt x="183924" y="443639"/>
                </a:lnTo>
                <a:lnTo>
                  <a:pt x="156091" y="479253"/>
                </a:lnTo>
                <a:lnTo>
                  <a:pt x="134747" y="519049"/>
                </a:lnTo>
                <a:lnTo>
                  <a:pt x="91813" y="536805"/>
                </a:lnTo>
                <a:lnTo>
                  <a:pt x="54781" y="565029"/>
                </a:lnTo>
                <a:lnTo>
                  <a:pt x="25741" y="601811"/>
                </a:lnTo>
                <a:lnTo>
                  <a:pt x="6783" y="645244"/>
                </a:lnTo>
                <a:lnTo>
                  <a:pt x="0" y="693420"/>
                </a:lnTo>
                <a:lnTo>
                  <a:pt x="6328" y="741023"/>
                </a:lnTo>
                <a:lnTo>
                  <a:pt x="24214" y="783674"/>
                </a:lnTo>
                <a:lnTo>
                  <a:pt x="52006" y="819721"/>
                </a:lnTo>
                <a:lnTo>
                  <a:pt x="88053" y="847513"/>
                </a:lnTo>
                <a:lnTo>
                  <a:pt x="130704" y="865399"/>
                </a:lnTo>
                <a:lnTo>
                  <a:pt x="178308" y="871727"/>
                </a:lnTo>
                <a:lnTo>
                  <a:pt x="1236218" y="871727"/>
                </a:lnTo>
                <a:lnTo>
                  <a:pt x="1283044" y="868574"/>
                </a:lnTo>
                <a:lnTo>
                  <a:pt x="1328108" y="859380"/>
                </a:lnTo>
                <a:lnTo>
                  <a:pt x="1370968" y="844544"/>
                </a:lnTo>
                <a:lnTo>
                  <a:pt x="1411186" y="824465"/>
                </a:lnTo>
                <a:lnTo>
                  <a:pt x="1448320" y="799542"/>
                </a:lnTo>
                <a:lnTo>
                  <a:pt x="1481931" y="770175"/>
                </a:lnTo>
                <a:lnTo>
                  <a:pt x="1511578" y="736763"/>
                </a:lnTo>
                <a:lnTo>
                  <a:pt x="1536822" y="699704"/>
                </a:lnTo>
                <a:lnTo>
                  <a:pt x="1557222" y="659397"/>
                </a:lnTo>
                <a:lnTo>
                  <a:pt x="1572338" y="616243"/>
                </a:lnTo>
                <a:lnTo>
                  <a:pt x="1581731" y="570639"/>
                </a:lnTo>
                <a:lnTo>
                  <a:pt x="1584960" y="522986"/>
                </a:lnTo>
                <a:lnTo>
                  <a:pt x="1581731" y="476188"/>
                </a:lnTo>
                <a:lnTo>
                  <a:pt x="1572338" y="431149"/>
                </a:lnTo>
                <a:lnTo>
                  <a:pt x="1557222" y="388308"/>
                </a:lnTo>
                <a:lnTo>
                  <a:pt x="1536822" y="348106"/>
                </a:lnTo>
                <a:lnTo>
                  <a:pt x="1511578" y="310985"/>
                </a:lnTo>
                <a:lnTo>
                  <a:pt x="1481931" y="277383"/>
                </a:lnTo>
                <a:lnTo>
                  <a:pt x="1448320" y="247743"/>
                </a:lnTo>
                <a:lnTo>
                  <a:pt x="1411186" y="222503"/>
                </a:lnTo>
                <a:lnTo>
                  <a:pt x="1402171" y="217932"/>
                </a:lnTo>
                <a:lnTo>
                  <a:pt x="1069848" y="217932"/>
                </a:lnTo>
                <a:lnTo>
                  <a:pt x="1046161" y="176006"/>
                </a:lnTo>
                <a:lnTo>
                  <a:pt x="1017679" y="137674"/>
                </a:lnTo>
                <a:lnTo>
                  <a:pt x="984889" y="103293"/>
                </a:lnTo>
                <a:lnTo>
                  <a:pt x="948284" y="73220"/>
                </a:lnTo>
                <a:lnTo>
                  <a:pt x="908352" y="47814"/>
                </a:lnTo>
                <a:lnTo>
                  <a:pt x="865584" y="27432"/>
                </a:lnTo>
                <a:lnTo>
                  <a:pt x="820471" y="12430"/>
                </a:lnTo>
                <a:lnTo>
                  <a:pt x="773503" y="3167"/>
                </a:lnTo>
                <a:lnTo>
                  <a:pt x="725170" y="0"/>
                </a:lnTo>
                <a:close/>
              </a:path>
              <a:path w="1584960" h="871855">
                <a:moveTo>
                  <a:pt x="1236218" y="174371"/>
                </a:moveTo>
                <a:lnTo>
                  <a:pt x="1191827" y="177284"/>
                </a:lnTo>
                <a:lnTo>
                  <a:pt x="1148556" y="185769"/>
                </a:lnTo>
                <a:lnTo>
                  <a:pt x="1107523" y="199445"/>
                </a:lnTo>
                <a:lnTo>
                  <a:pt x="1069848" y="217932"/>
                </a:lnTo>
                <a:lnTo>
                  <a:pt x="1402171" y="217932"/>
                </a:lnTo>
                <a:lnTo>
                  <a:pt x="1370968" y="202106"/>
                </a:lnTo>
                <a:lnTo>
                  <a:pt x="1328108" y="186991"/>
                </a:lnTo>
                <a:lnTo>
                  <a:pt x="1283044" y="177599"/>
                </a:lnTo>
                <a:lnTo>
                  <a:pt x="1236218" y="174371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104132" y="2033016"/>
            <a:ext cx="1167384" cy="2011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110228" y="2039111"/>
            <a:ext cx="1133983" cy="1685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109216" y="2817876"/>
            <a:ext cx="1043940" cy="1045844"/>
          </a:xfrm>
          <a:custGeom>
            <a:avLst/>
            <a:gdLst/>
            <a:ahLst/>
            <a:cxnLst/>
            <a:rect l="l" t="t" r="r" b="b"/>
            <a:pathLst>
              <a:path w="1043939" h="1045845">
                <a:moveTo>
                  <a:pt x="521969" y="0"/>
                </a:moveTo>
                <a:lnTo>
                  <a:pt x="474458" y="2136"/>
                </a:lnTo>
                <a:lnTo>
                  <a:pt x="428141" y="8422"/>
                </a:lnTo>
                <a:lnTo>
                  <a:pt x="383204" y="18674"/>
                </a:lnTo>
                <a:lnTo>
                  <a:pt x="339832" y="32706"/>
                </a:lnTo>
                <a:lnTo>
                  <a:pt x="298207" y="50334"/>
                </a:lnTo>
                <a:lnTo>
                  <a:pt x="258515" y="71374"/>
                </a:lnTo>
                <a:lnTo>
                  <a:pt x="220940" y="95640"/>
                </a:lnTo>
                <a:lnTo>
                  <a:pt x="185665" y="122948"/>
                </a:lnTo>
                <a:lnTo>
                  <a:pt x="152876" y="153114"/>
                </a:lnTo>
                <a:lnTo>
                  <a:pt x="122756" y="185953"/>
                </a:lnTo>
                <a:lnTo>
                  <a:pt x="95489" y="221280"/>
                </a:lnTo>
                <a:lnTo>
                  <a:pt x="71261" y="258910"/>
                </a:lnTo>
                <a:lnTo>
                  <a:pt x="50254" y="298660"/>
                </a:lnTo>
                <a:lnTo>
                  <a:pt x="32654" y="340344"/>
                </a:lnTo>
                <a:lnTo>
                  <a:pt x="18644" y="383778"/>
                </a:lnTo>
                <a:lnTo>
                  <a:pt x="8409" y="428777"/>
                </a:lnTo>
                <a:lnTo>
                  <a:pt x="2132" y="475156"/>
                </a:lnTo>
                <a:lnTo>
                  <a:pt x="0" y="522732"/>
                </a:lnTo>
                <a:lnTo>
                  <a:pt x="2132" y="570307"/>
                </a:lnTo>
                <a:lnTo>
                  <a:pt x="8409" y="616686"/>
                </a:lnTo>
                <a:lnTo>
                  <a:pt x="18644" y="661685"/>
                </a:lnTo>
                <a:lnTo>
                  <a:pt x="32654" y="705119"/>
                </a:lnTo>
                <a:lnTo>
                  <a:pt x="50254" y="746803"/>
                </a:lnTo>
                <a:lnTo>
                  <a:pt x="71261" y="786553"/>
                </a:lnTo>
                <a:lnTo>
                  <a:pt x="95489" y="824183"/>
                </a:lnTo>
                <a:lnTo>
                  <a:pt x="122756" y="859510"/>
                </a:lnTo>
                <a:lnTo>
                  <a:pt x="152876" y="892349"/>
                </a:lnTo>
                <a:lnTo>
                  <a:pt x="185665" y="922515"/>
                </a:lnTo>
                <a:lnTo>
                  <a:pt x="220940" y="949823"/>
                </a:lnTo>
                <a:lnTo>
                  <a:pt x="258515" y="974089"/>
                </a:lnTo>
                <a:lnTo>
                  <a:pt x="298207" y="995129"/>
                </a:lnTo>
                <a:lnTo>
                  <a:pt x="339832" y="1012757"/>
                </a:lnTo>
                <a:lnTo>
                  <a:pt x="383204" y="1026789"/>
                </a:lnTo>
                <a:lnTo>
                  <a:pt x="428141" y="1037041"/>
                </a:lnTo>
                <a:lnTo>
                  <a:pt x="474458" y="1043327"/>
                </a:lnTo>
                <a:lnTo>
                  <a:pt x="521969" y="1045463"/>
                </a:lnTo>
                <a:lnTo>
                  <a:pt x="569481" y="1043327"/>
                </a:lnTo>
                <a:lnTo>
                  <a:pt x="615798" y="1037041"/>
                </a:lnTo>
                <a:lnTo>
                  <a:pt x="660735" y="1026789"/>
                </a:lnTo>
                <a:lnTo>
                  <a:pt x="704107" y="1012757"/>
                </a:lnTo>
                <a:lnTo>
                  <a:pt x="745732" y="995129"/>
                </a:lnTo>
                <a:lnTo>
                  <a:pt x="785424" y="974089"/>
                </a:lnTo>
                <a:lnTo>
                  <a:pt x="822999" y="949823"/>
                </a:lnTo>
                <a:lnTo>
                  <a:pt x="858274" y="922515"/>
                </a:lnTo>
                <a:lnTo>
                  <a:pt x="891063" y="892349"/>
                </a:lnTo>
                <a:lnTo>
                  <a:pt x="921183" y="859510"/>
                </a:lnTo>
                <a:lnTo>
                  <a:pt x="948450" y="824183"/>
                </a:lnTo>
                <a:lnTo>
                  <a:pt x="972678" y="786553"/>
                </a:lnTo>
                <a:lnTo>
                  <a:pt x="993685" y="746803"/>
                </a:lnTo>
                <a:lnTo>
                  <a:pt x="1011285" y="705119"/>
                </a:lnTo>
                <a:lnTo>
                  <a:pt x="1025295" y="661685"/>
                </a:lnTo>
                <a:lnTo>
                  <a:pt x="1035530" y="616686"/>
                </a:lnTo>
                <a:lnTo>
                  <a:pt x="1041807" y="570307"/>
                </a:lnTo>
                <a:lnTo>
                  <a:pt x="1043939" y="522732"/>
                </a:lnTo>
                <a:lnTo>
                  <a:pt x="1041807" y="475156"/>
                </a:lnTo>
                <a:lnTo>
                  <a:pt x="1035530" y="428777"/>
                </a:lnTo>
                <a:lnTo>
                  <a:pt x="1025295" y="383778"/>
                </a:lnTo>
                <a:lnTo>
                  <a:pt x="1011285" y="340344"/>
                </a:lnTo>
                <a:lnTo>
                  <a:pt x="993685" y="298660"/>
                </a:lnTo>
                <a:lnTo>
                  <a:pt x="972678" y="258910"/>
                </a:lnTo>
                <a:lnTo>
                  <a:pt x="948450" y="221280"/>
                </a:lnTo>
                <a:lnTo>
                  <a:pt x="921183" y="185953"/>
                </a:lnTo>
                <a:lnTo>
                  <a:pt x="891063" y="153114"/>
                </a:lnTo>
                <a:lnTo>
                  <a:pt x="858274" y="122948"/>
                </a:lnTo>
                <a:lnTo>
                  <a:pt x="822999" y="95640"/>
                </a:lnTo>
                <a:lnTo>
                  <a:pt x="785424" y="71374"/>
                </a:lnTo>
                <a:lnTo>
                  <a:pt x="745732" y="50334"/>
                </a:lnTo>
                <a:lnTo>
                  <a:pt x="704107" y="32706"/>
                </a:lnTo>
                <a:lnTo>
                  <a:pt x="660735" y="18674"/>
                </a:lnTo>
                <a:lnTo>
                  <a:pt x="615798" y="8422"/>
                </a:lnTo>
                <a:lnTo>
                  <a:pt x="569481" y="2136"/>
                </a:lnTo>
                <a:lnTo>
                  <a:pt x="521969" y="0"/>
                </a:lnTo>
                <a:close/>
              </a:path>
            </a:pathLst>
          </a:custGeom>
          <a:solidFill>
            <a:srgbClr val="2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109216" y="2817876"/>
            <a:ext cx="1043940" cy="1045844"/>
          </a:xfrm>
          <a:custGeom>
            <a:avLst/>
            <a:gdLst/>
            <a:ahLst/>
            <a:cxnLst/>
            <a:rect l="l" t="t" r="r" b="b"/>
            <a:pathLst>
              <a:path w="1043939" h="1045845">
                <a:moveTo>
                  <a:pt x="0" y="522732"/>
                </a:moveTo>
                <a:lnTo>
                  <a:pt x="2132" y="475156"/>
                </a:lnTo>
                <a:lnTo>
                  <a:pt x="8409" y="428777"/>
                </a:lnTo>
                <a:lnTo>
                  <a:pt x="18644" y="383778"/>
                </a:lnTo>
                <a:lnTo>
                  <a:pt x="32654" y="340344"/>
                </a:lnTo>
                <a:lnTo>
                  <a:pt x="50254" y="298660"/>
                </a:lnTo>
                <a:lnTo>
                  <a:pt x="71261" y="258910"/>
                </a:lnTo>
                <a:lnTo>
                  <a:pt x="95489" y="221280"/>
                </a:lnTo>
                <a:lnTo>
                  <a:pt x="122756" y="185953"/>
                </a:lnTo>
                <a:lnTo>
                  <a:pt x="152876" y="153114"/>
                </a:lnTo>
                <a:lnTo>
                  <a:pt x="185665" y="122948"/>
                </a:lnTo>
                <a:lnTo>
                  <a:pt x="220940" y="95640"/>
                </a:lnTo>
                <a:lnTo>
                  <a:pt x="258515" y="71374"/>
                </a:lnTo>
                <a:lnTo>
                  <a:pt x="298207" y="50334"/>
                </a:lnTo>
                <a:lnTo>
                  <a:pt x="339832" y="32706"/>
                </a:lnTo>
                <a:lnTo>
                  <a:pt x="383204" y="18674"/>
                </a:lnTo>
                <a:lnTo>
                  <a:pt x="428141" y="8422"/>
                </a:lnTo>
                <a:lnTo>
                  <a:pt x="474458" y="2136"/>
                </a:lnTo>
                <a:lnTo>
                  <a:pt x="521969" y="0"/>
                </a:lnTo>
                <a:lnTo>
                  <a:pt x="569481" y="2136"/>
                </a:lnTo>
                <a:lnTo>
                  <a:pt x="615798" y="8422"/>
                </a:lnTo>
                <a:lnTo>
                  <a:pt x="660735" y="18674"/>
                </a:lnTo>
                <a:lnTo>
                  <a:pt x="704107" y="32706"/>
                </a:lnTo>
                <a:lnTo>
                  <a:pt x="745732" y="50334"/>
                </a:lnTo>
                <a:lnTo>
                  <a:pt x="785424" y="71374"/>
                </a:lnTo>
                <a:lnTo>
                  <a:pt x="822999" y="95640"/>
                </a:lnTo>
                <a:lnTo>
                  <a:pt x="858274" y="122948"/>
                </a:lnTo>
                <a:lnTo>
                  <a:pt x="891063" y="153114"/>
                </a:lnTo>
                <a:lnTo>
                  <a:pt x="921183" y="185953"/>
                </a:lnTo>
                <a:lnTo>
                  <a:pt x="948450" y="221280"/>
                </a:lnTo>
                <a:lnTo>
                  <a:pt x="972678" y="258910"/>
                </a:lnTo>
                <a:lnTo>
                  <a:pt x="993685" y="298660"/>
                </a:lnTo>
                <a:lnTo>
                  <a:pt x="1011285" y="340344"/>
                </a:lnTo>
                <a:lnTo>
                  <a:pt x="1025295" y="383778"/>
                </a:lnTo>
                <a:lnTo>
                  <a:pt x="1035530" y="428777"/>
                </a:lnTo>
                <a:lnTo>
                  <a:pt x="1041807" y="475156"/>
                </a:lnTo>
                <a:lnTo>
                  <a:pt x="1043939" y="522732"/>
                </a:lnTo>
                <a:lnTo>
                  <a:pt x="1041807" y="570307"/>
                </a:lnTo>
                <a:lnTo>
                  <a:pt x="1035530" y="616686"/>
                </a:lnTo>
                <a:lnTo>
                  <a:pt x="1025295" y="661685"/>
                </a:lnTo>
                <a:lnTo>
                  <a:pt x="1011285" y="705119"/>
                </a:lnTo>
                <a:lnTo>
                  <a:pt x="993685" y="746803"/>
                </a:lnTo>
                <a:lnTo>
                  <a:pt x="972678" y="786553"/>
                </a:lnTo>
                <a:lnTo>
                  <a:pt x="948450" y="824183"/>
                </a:lnTo>
                <a:lnTo>
                  <a:pt x="921183" y="859510"/>
                </a:lnTo>
                <a:lnTo>
                  <a:pt x="891063" y="892349"/>
                </a:lnTo>
                <a:lnTo>
                  <a:pt x="858274" y="922515"/>
                </a:lnTo>
                <a:lnTo>
                  <a:pt x="822999" y="949823"/>
                </a:lnTo>
                <a:lnTo>
                  <a:pt x="785424" y="974089"/>
                </a:lnTo>
                <a:lnTo>
                  <a:pt x="745732" y="995129"/>
                </a:lnTo>
                <a:lnTo>
                  <a:pt x="704107" y="1012757"/>
                </a:lnTo>
                <a:lnTo>
                  <a:pt x="660735" y="1026789"/>
                </a:lnTo>
                <a:lnTo>
                  <a:pt x="615798" y="1037041"/>
                </a:lnTo>
                <a:lnTo>
                  <a:pt x="569481" y="1043327"/>
                </a:lnTo>
                <a:lnTo>
                  <a:pt x="521969" y="1045463"/>
                </a:lnTo>
                <a:lnTo>
                  <a:pt x="474458" y="1043327"/>
                </a:lnTo>
                <a:lnTo>
                  <a:pt x="428141" y="1037041"/>
                </a:lnTo>
                <a:lnTo>
                  <a:pt x="383204" y="1026789"/>
                </a:lnTo>
                <a:lnTo>
                  <a:pt x="339832" y="1012757"/>
                </a:lnTo>
                <a:lnTo>
                  <a:pt x="298207" y="995129"/>
                </a:lnTo>
                <a:lnTo>
                  <a:pt x="258515" y="974089"/>
                </a:lnTo>
                <a:lnTo>
                  <a:pt x="220940" y="949823"/>
                </a:lnTo>
                <a:lnTo>
                  <a:pt x="185665" y="922515"/>
                </a:lnTo>
                <a:lnTo>
                  <a:pt x="152876" y="892349"/>
                </a:lnTo>
                <a:lnTo>
                  <a:pt x="122756" y="859510"/>
                </a:lnTo>
                <a:lnTo>
                  <a:pt x="95489" y="824183"/>
                </a:lnTo>
                <a:lnTo>
                  <a:pt x="71261" y="786553"/>
                </a:lnTo>
                <a:lnTo>
                  <a:pt x="50254" y="746803"/>
                </a:lnTo>
                <a:lnTo>
                  <a:pt x="32654" y="705119"/>
                </a:lnTo>
                <a:lnTo>
                  <a:pt x="18644" y="661685"/>
                </a:lnTo>
                <a:lnTo>
                  <a:pt x="8409" y="616686"/>
                </a:lnTo>
                <a:lnTo>
                  <a:pt x="2132" y="570307"/>
                </a:lnTo>
                <a:lnTo>
                  <a:pt x="0" y="522732"/>
                </a:lnTo>
                <a:close/>
              </a:path>
            </a:pathLst>
          </a:custGeom>
          <a:ln w="57912">
            <a:solidFill>
              <a:srgbClr val="005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241804" y="3067811"/>
            <a:ext cx="822959" cy="403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171700" y="3259835"/>
            <a:ext cx="917448" cy="4038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 txBox="1"/>
          <p:nvPr/>
        </p:nvSpPr>
        <p:spPr>
          <a:xfrm>
            <a:off x="2281554" y="3110864"/>
            <a:ext cx="698500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69850">
              <a:lnSpc>
                <a:spcPts val="1510"/>
              </a:lnSpc>
              <a:spcBef>
                <a:spcPts val="295"/>
              </a:spcBef>
            </a:pPr>
            <a:r>
              <a:rPr sz="1400" spc="-185" dirty="0">
                <a:solidFill>
                  <a:srgbClr val="FFFFFF"/>
                </a:solidFill>
                <a:latin typeface="Arial Black"/>
                <a:cs typeface="Arial Black"/>
              </a:rPr>
              <a:t>Private  </a:t>
            </a:r>
            <a:r>
              <a:rPr sz="1400" spc="-120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400" spc="-180" dirty="0">
                <a:solidFill>
                  <a:srgbClr val="FFFFFF"/>
                </a:solidFill>
                <a:latin typeface="Arial Black"/>
                <a:cs typeface="Arial Black"/>
              </a:rPr>
              <a:t>et</a:t>
            </a:r>
            <a:r>
              <a:rPr sz="1400" spc="-295" dirty="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sz="1400" spc="-114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400" spc="-185" dirty="0">
                <a:solidFill>
                  <a:srgbClr val="FFFFFF"/>
                </a:solidFill>
                <a:latin typeface="Arial Black"/>
                <a:cs typeface="Arial Black"/>
              </a:rPr>
              <a:t>rk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1422653" y="2889885"/>
            <a:ext cx="675005" cy="292735"/>
          </a:xfrm>
          <a:custGeom>
            <a:avLst/>
            <a:gdLst/>
            <a:ahLst/>
            <a:cxnLst/>
            <a:rect l="l" t="t" r="r" b="b"/>
            <a:pathLst>
              <a:path w="675005" h="292735">
                <a:moveTo>
                  <a:pt x="215100" y="83040"/>
                </a:moveTo>
                <a:lnTo>
                  <a:pt x="199911" y="124543"/>
                </a:lnTo>
                <a:lnTo>
                  <a:pt x="659765" y="292735"/>
                </a:lnTo>
                <a:lnTo>
                  <a:pt x="675004" y="251205"/>
                </a:lnTo>
                <a:lnTo>
                  <a:pt x="215100" y="83040"/>
                </a:lnTo>
                <a:close/>
              </a:path>
              <a:path w="675005" h="292735">
                <a:moveTo>
                  <a:pt x="245490" y="0"/>
                </a:moveTo>
                <a:lnTo>
                  <a:pt x="0" y="27812"/>
                </a:lnTo>
                <a:lnTo>
                  <a:pt x="169545" y="207517"/>
                </a:lnTo>
                <a:lnTo>
                  <a:pt x="199911" y="124543"/>
                </a:lnTo>
                <a:lnTo>
                  <a:pt x="179197" y="116966"/>
                </a:lnTo>
                <a:lnTo>
                  <a:pt x="194309" y="75437"/>
                </a:lnTo>
                <a:lnTo>
                  <a:pt x="217882" y="75437"/>
                </a:lnTo>
                <a:lnTo>
                  <a:pt x="245490" y="0"/>
                </a:lnTo>
                <a:close/>
              </a:path>
              <a:path w="675005" h="292735">
                <a:moveTo>
                  <a:pt x="194309" y="75437"/>
                </a:moveTo>
                <a:lnTo>
                  <a:pt x="179197" y="116966"/>
                </a:lnTo>
                <a:lnTo>
                  <a:pt x="199911" y="124543"/>
                </a:lnTo>
                <a:lnTo>
                  <a:pt x="215100" y="83040"/>
                </a:lnTo>
                <a:lnTo>
                  <a:pt x="194309" y="75437"/>
                </a:lnTo>
                <a:close/>
              </a:path>
              <a:path w="675005" h="292735">
                <a:moveTo>
                  <a:pt x="217882" y="75437"/>
                </a:moveTo>
                <a:lnTo>
                  <a:pt x="194309" y="75437"/>
                </a:lnTo>
                <a:lnTo>
                  <a:pt x="215100" y="83040"/>
                </a:lnTo>
                <a:lnTo>
                  <a:pt x="217882" y="75437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422653" y="3499484"/>
            <a:ext cx="675005" cy="273050"/>
          </a:xfrm>
          <a:custGeom>
            <a:avLst/>
            <a:gdLst/>
            <a:ahLst/>
            <a:cxnLst/>
            <a:rect l="l" t="t" r="r" b="b"/>
            <a:pathLst>
              <a:path w="675005" h="273050">
                <a:moveTo>
                  <a:pt x="176784" y="62102"/>
                </a:moveTo>
                <a:lnTo>
                  <a:pt x="0" y="234695"/>
                </a:lnTo>
                <a:lnTo>
                  <a:pt x="244094" y="272541"/>
                </a:lnTo>
                <a:lnTo>
                  <a:pt x="219355" y="195198"/>
                </a:lnTo>
                <a:lnTo>
                  <a:pt x="196215" y="195198"/>
                </a:lnTo>
                <a:lnTo>
                  <a:pt x="182753" y="153034"/>
                </a:lnTo>
                <a:lnTo>
                  <a:pt x="203722" y="146325"/>
                </a:lnTo>
                <a:lnTo>
                  <a:pt x="176784" y="62102"/>
                </a:lnTo>
                <a:close/>
              </a:path>
              <a:path w="675005" h="273050">
                <a:moveTo>
                  <a:pt x="203722" y="146325"/>
                </a:moveTo>
                <a:lnTo>
                  <a:pt x="182753" y="153034"/>
                </a:lnTo>
                <a:lnTo>
                  <a:pt x="196215" y="195198"/>
                </a:lnTo>
                <a:lnTo>
                  <a:pt x="217207" y="188482"/>
                </a:lnTo>
                <a:lnTo>
                  <a:pt x="203722" y="146325"/>
                </a:lnTo>
                <a:close/>
              </a:path>
              <a:path w="675005" h="273050">
                <a:moveTo>
                  <a:pt x="217207" y="188482"/>
                </a:moveTo>
                <a:lnTo>
                  <a:pt x="196215" y="195198"/>
                </a:lnTo>
                <a:lnTo>
                  <a:pt x="219355" y="195198"/>
                </a:lnTo>
                <a:lnTo>
                  <a:pt x="217207" y="188482"/>
                </a:lnTo>
                <a:close/>
              </a:path>
              <a:path w="675005" h="273050">
                <a:moveTo>
                  <a:pt x="661035" y="0"/>
                </a:moveTo>
                <a:lnTo>
                  <a:pt x="203722" y="146325"/>
                </a:lnTo>
                <a:lnTo>
                  <a:pt x="217207" y="188482"/>
                </a:lnTo>
                <a:lnTo>
                  <a:pt x="674497" y="42163"/>
                </a:lnTo>
                <a:lnTo>
                  <a:pt x="661035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260219" y="2417826"/>
            <a:ext cx="209550" cy="394335"/>
          </a:xfrm>
          <a:custGeom>
            <a:avLst/>
            <a:gdLst/>
            <a:ahLst/>
            <a:cxnLst/>
            <a:rect l="l" t="t" r="r" b="b"/>
            <a:pathLst>
              <a:path w="209550" h="394335">
                <a:moveTo>
                  <a:pt x="125423" y="201727"/>
                </a:moveTo>
                <a:lnTo>
                  <a:pt x="83629" y="216098"/>
                </a:lnTo>
                <a:lnTo>
                  <a:pt x="144653" y="393826"/>
                </a:lnTo>
                <a:lnTo>
                  <a:pt x="186562" y="379349"/>
                </a:lnTo>
                <a:lnTo>
                  <a:pt x="125423" y="201727"/>
                </a:lnTo>
                <a:close/>
              </a:path>
              <a:path w="209550" h="394335">
                <a:moveTo>
                  <a:pt x="32638" y="0"/>
                </a:moveTo>
                <a:lnTo>
                  <a:pt x="0" y="244856"/>
                </a:lnTo>
                <a:lnTo>
                  <a:pt x="83629" y="216098"/>
                </a:lnTo>
                <a:lnTo>
                  <a:pt x="76454" y="195199"/>
                </a:lnTo>
                <a:lnTo>
                  <a:pt x="118237" y="180848"/>
                </a:lnTo>
                <a:lnTo>
                  <a:pt x="186143" y="180848"/>
                </a:lnTo>
                <a:lnTo>
                  <a:pt x="209042" y="172974"/>
                </a:lnTo>
                <a:lnTo>
                  <a:pt x="32638" y="0"/>
                </a:lnTo>
                <a:close/>
              </a:path>
              <a:path w="209550" h="394335">
                <a:moveTo>
                  <a:pt x="118237" y="180848"/>
                </a:moveTo>
                <a:lnTo>
                  <a:pt x="76454" y="195199"/>
                </a:lnTo>
                <a:lnTo>
                  <a:pt x="83629" y="216098"/>
                </a:lnTo>
                <a:lnTo>
                  <a:pt x="125423" y="201727"/>
                </a:lnTo>
                <a:lnTo>
                  <a:pt x="118237" y="180848"/>
                </a:lnTo>
                <a:close/>
              </a:path>
              <a:path w="209550" h="394335">
                <a:moveTo>
                  <a:pt x="186143" y="180848"/>
                </a:moveTo>
                <a:lnTo>
                  <a:pt x="118237" y="180848"/>
                </a:lnTo>
                <a:lnTo>
                  <a:pt x="125423" y="201727"/>
                </a:lnTo>
                <a:lnTo>
                  <a:pt x="186143" y="180848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504944" y="2490977"/>
            <a:ext cx="220979" cy="605790"/>
          </a:xfrm>
          <a:custGeom>
            <a:avLst/>
            <a:gdLst/>
            <a:ahLst/>
            <a:cxnLst/>
            <a:rect l="l" t="t" r="r" b="b"/>
            <a:pathLst>
              <a:path w="220979" h="605789">
                <a:moveTo>
                  <a:pt x="132587" y="198882"/>
                </a:moveTo>
                <a:lnTo>
                  <a:pt x="88391" y="198882"/>
                </a:lnTo>
                <a:lnTo>
                  <a:pt x="88391" y="605409"/>
                </a:lnTo>
                <a:lnTo>
                  <a:pt x="132587" y="605409"/>
                </a:lnTo>
                <a:lnTo>
                  <a:pt x="132587" y="198882"/>
                </a:lnTo>
                <a:close/>
              </a:path>
              <a:path w="220979" h="605789">
                <a:moveTo>
                  <a:pt x="110489" y="0"/>
                </a:moveTo>
                <a:lnTo>
                  <a:pt x="0" y="220980"/>
                </a:lnTo>
                <a:lnTo>
                  <a:pt x="88391" y="220980"/>
                </a:lnTo>
                <a:lnTo>
                  <a:pt x="88391" y="198882"/>
                </a:lnTo>
                <a:lnTo>
                  <a:pt x="209930" y="198882"/>
                </a:lnTo>
                <a:lnTo>
                  <a:pt x="110489" y="0"/>
                </a:lnTo>
                <a:close/>
              </a:path>
              <a:path w="220979" h="605789">
                <a:moveTo>
                  <a:pt x="209930" y="198882"/>
                </a:moveTo>
                <a:lnTo>
                  <a:pt x="132587" y="198882"/>
                </a:lnTo>
                <a:lnTo>
                  <a:pt x="132587" y="220980"/>
                </a:lnTo>
                <a:lnTo>
                  <a:pt x="220979" y="220980"/>
                </a:lnTo>
                <a:lnTo>
                  <a:pt x="209930" y="198882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503420" y="2820923"/>
            <a:ext cx="220979" cy="511809"/>
          </a:xfrm>
          <a:custGeom>
            <a:avLst/>
            <a:gdLst/>
            <a:ahLst/>
            <a:cxnLst/>
            <a:rect l="l" t="t" r="r" b="b"/>
            <a:pathLst>
              <a:path w="220979" h="511810">
                <a:moveTo>
                  <a:pt x="88391" y="290575"/>
                </a:moveTo>
                <a:lnTo>
                  <a:pt x="0" y="290575"/>
                </a:lnTo>
                <a:lnTo>
                  <a:pt x="110489" y="511555"/>
                </a:lnTo>
                <a:lnTo>
                  <a:pt x="209930" y="312674"/>
                </a:lnTo>
                <a:lnTo>
                  <a:pt x="88391" y="312674"/>
                </a:lnTo>
                <a:lnTo>
                  <a:pt x="88391" y="290575"/>
                </a:lnTo>
                <a:close/>
              </a:path>
              <a:path w="220979" h="511810">
                <a:moveTo>
                  <a:pt x="132587" y="0"/>
                </a:moveTo>
                <a:lnTo>
                  <a:pt x="88391" y="0"/>
                </a:lnTo>
                <a:lnTo>
                  <a:pt x="88391" y="312674"/>
                </a:lnTo>
                <a:lnTo>
                  <a:pt x="132587" y="312674"/>
                </a:lnTo>
                <a:lnTo>
                  <a:pt x="132587" y="0"/>
                </a:lnTo>
                <a:close/>
              </a:path>
              <a:path w="220979" h="511810">
                <a:moveTo>
                  <a:pt x="220979" y="290575"/>
                </a:moveTo>
                <a:lnTo>
                  <a:pt x="132587" y="290575"/>
                </a:lnTo>
                <a:lnTo>
                  <a:pt x="132587" y="312674"/>
                </a:lnTo>
                <a:lnTo>
                  <a:pt x="209930" y="312674"/>
                </a:lnTo>
                <a:lnTo>
                  <a:pt x="220979" y="290575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 txBox="1"/>
          <p:nvPr/>
        </p:nvSpPr>
        <p:spPr>
          <a:xfrm>
            <a:off x="345744" y="4525517"/>
            <a:ext cx="54292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270" dirty="0">
                <a:solidFill>
                  <a:srgbClr val="2F99FF"/>
                </a:solidFill>
                <a:latin typeface="Arial Black"/>
                <a:cs typeface="Arial Black"/>
              </a:rPr>
              <a:t>Site</a:t>
            </a:r>
            <a:r>
              <a:rPr sz="1750" spc="-260" dirty="0">
                <a:solidFill>
                  <a:srgbClr val="2F99FF"/>
                </a:solidFill>
                <a:latin typeface="Arial Black"/>
                <a:cs typeface="Arial Black"/>
              </a:rPr>
              <a:t> </a:t>
            </a:r>
            <a:r>
              <a:rPr sz="1750" spc="-220" dirty="0">
                <a:solidFill>
                  <a:srgbClr val="2F99FF"/>
                </a:solidFill>
                <a:latin typeface="Arial Black"/>
                <a:cs typeface="Arial Black"/>
              </a:rPr>
              <a:t>1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345744" y="3076193"/>
            <a:ext cx="54292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270" dirty="0">
                <a:solidFill>
                  <a:srgbClr val="0053A6"/>
                </a:solidFill>
                <a:latin typeface="Arial Black"/>
                <a:cs typeface="Arial Black"/>
              </a:rPr>
              <a:t>Site</a:t>
            </a:r>
            <a:r>
              <a:rPr sz="1750" spc="-260" dirty="0">
                <a:solidFill>
                  <a:srgbClr val="0053A6"/>
                </a:solidFill>
                <a:latin typeface="Arial Black"/>
                <a:cs typeface="Arial Black"/>
              </a:rPr>
              <a:t> </a:t>
            </a:r>
            <a:r>
              <a:rPr sz="1750" spc="-220" dirty="0">
                <a:solidFill>
                  <a:srgbClr val="0053A6"/>
                </a:solidFill>
                <a:latin typeface="Arial Black"/>
                <a:cs typeface="Arial Black"/>
              </a:rPr>
              <a:t>1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1376552" y="1298193"/>
            <a:ext cx="54292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270" dirty="0">
                <a:solidFill>
                  <a:srgbClr val="442258"/>
                </a:solidFill>
                <a:latin typeface="Arial Black"/>
                <a:cs typeface="Arial Black"/>
              </a:rPr>
              <a:t>Site</a:t>
            </a:r>
            <a:r>
              <a:rPr sz="1750" spc="-260" dirty="0">
                <a:solidFill>
                  <a:srgbClr val="442258"/>
                </a:solidFill>
                <a:latin typeface="Arial Black"/>
                <a:cs typeface="Arial Black"/>
              </a:rPr>
              <a:t> </a:t>
            </a:r>
            <a:r>
              <a:rPr sz="1750" spc="-220" dirty="0">
                <a:solidFill>
                  <a:srgbClr val="442258"/>
                </a:solidFill>
                <a:latin typeface="Arial Black"/>
                <a:cs typeface="Arial Black"/>
              </a:rPr>
              <a:t>3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3974591" y="3345179"/>
            <a:ext cx="1262380" cy="1262380"/>
          </a:xfrm>
          <a:custGeom>
            <a:avLst/>
            <a:gdLst/>
            <a:ahLst/>
            <a:cxnLst/>
            <a:rect l="l" t="t" r="r" b="b"/>
            <a:pathLst>
              <a:path w="1262379" h="1262379">
                <a:moveTo>
                  <a:pt x="630936" y="0"/>
                </a:moveTo>
                <a:lnTo>
                  <a:pt x="583844" y="1730"/>
                </a:lnTo>
                <a:lnTo>
                  <a:pt x="537693" y="6840"/>
                </a:lnTo>
                <a:lnTo>
                  <a:pt x="492605" y="15207"/>
                </a:lnTo>
                <a:lnTo>
                  <a:pt x="448701" y="26710"/>
                </a:lnTo>
                <a:lnTo>
                  <a:pt x="406104" y="41227"/>
                </a:lnTo>
                <a:lnTo>
                  <a:pt x="364935" y="58635"/>
                </a:lnTo>
                <a:lnTo>
                  <a:pt x="325317" y="78813"/>
                </a:lnTo>
                <a:lnTo>
                  <a:pt x="287370" y="101639"/>
                </a:lnTo>
                <a:lnTo>
                  <a:pt x="251218" y="126991"/>
                </a:lnTo>
                <a:lnTo>
                  <a:pt x="216982" y="154747"/>
                </a:lnTo>
                <a:lnTo>
                  <a:pt x="184785" y="184785"/>
                </a:lnTo>
                <a:lnTo>
                  <a:pt x="154747" y="216982"/>
                </a:lnTo>
                <a:lnTo>
                  <a:pt x="126991" y="251218"/>
                </a:lnTo>
                <a:lnTo>
                  <a:pt x="101639" y="287370"/>
                </a:lnTo>
                <a:lnTo>
                  <a:pt x="78813" y="325317"/>
                </a:lnTo>
                <a:lnTo>
                  <a:pt x="58635" y="364935"/>
                </a:lnTo>
                <a:lnTo>
                  <a:pt x="41227" y="406104"/>
                </a:lnTo>
                <a:lnTo>
                  <a:pt x="26710" y="448701"/>
                </a:lnTo>
                <a:lnTo>
                  <a:pt x="15207" y="492605"/>
                </a:lnTo>
                <a:lnTo>
                  <a:pt x="6840" y="537693"/>
                </a:lnTo>
                <a:lnTo>
                  <a:pt x="1730" y="583844"/>
                </a:lnTo>
                <a:lnTo>
                  <a:pt x="0" y="630936"/>
                </a:lnTo>
                <a:lnTo>
                  <a:pt x="1730" y="678027"/>
                </a:lnTo>
                <a:lnTo>
                  <a:pt x="6840" y="724178"/>
                </a:lnTo>
                <a:lnTo>
                  <a:pt x="15207" y="769266"/>
                </a:lnTo>
                <a:lnTo>
                  <a:pt x="26710" y="813170"/>
                </a:lnTo>
                <a:lnTo>
                  <a:pt x="41227" y="855767"/>
                </a:lnTo>
                <a:lnTo>
                  <a:pt x="58635" y="896936"/>
                </a:lnTo>
                <a:lnTo>
                  <a:pt x="78813" y="936554"/>
                </a:lnTo>
                <a:lnTo>
                  <a:pt x="101639" y="974501"/>
                </a:lnTo>
                <a:lnTo>
                  <a:pt x="126991" y="1010653"/>
                </a:lnTo>
                <a:lnTo>
                  <a:pt x="154747" y="1044889"/>
                </a:lnTo>
                <a:lnTo>
                  <a:pt x="184785" y="1077087"/>
                </a:lnTo>
                <a:lnTo>
                  <a:pt x="216982" y="1107124"/>
                </a:lnTo>
                <a:lnTo>
                  <a:pt x="251218" y="1134880"/>
                </a:lnTo>
                <a:lnTo>
                  <a:pt x="287370" y="1160232"/>
                </a:lnTo>
                <a:lnTo>
                  <a:pt x="325317" y="1183058"/>
                </a:lnTo>
                <a:lnTo>
                  <a:pt x="364935" y="1203236"/>
                </a:lnTo>
                <a:lnTo>
                  <a:pt x="406104" y="1220644"/>
                </a:lnTo>
                <a:lnTo>
                  <a:pt x="448701" y="1235161"/>
                </a:lnTo>
                <a:lnTo>
                  <a:pt x="492605" y="1246664"/>
                </a:lnTo>
                <a:lnTo>
                  <a:pt x="537693" y="1255031"/>
                </a:lnTo>
                <a:lnTo>
                  <a:pt x="583844" y="1260141"/>
                </a:lnTo>
                <a:lnTo>
                  <a:pt x="630936" y="1261872"/>
                </a:lnTo>
                <a:lnTo>
                  <a:pt x="678027" y="1260141"/>
                </a:lnTo>
                <a:lnTo>
                  <a:pt x="724178" y="1255031"/>
                </a:lnTo>
                <a:lnTo>
                  <a:pt x="769266" y="1246664"/>
                </a:lnTo>
                <a:lnTo>
                  <a:pt x="813170" y="1235161"/>
                </a:lnTo>
                <a:lnTo>
                  <a:pt x="855767" y="1220644"/>
                </a:lnTo>
                <a:lnTo>
                  <a:pt x="896936" y="1203236"/>
                </a:lnTo>
                <a:lnTo>
                  <a:pt x="936554" y="1183058"/>
                </a:lnTo>
                <a:lnTo>
                  <a:pt x="974501" y="1160232"/>
                </a:lnTo>
                <a:lnTo>
                  <a:pt x="1010653" y="1134880"/>
                </a:lnTo>
                <a:lnTo>
                  <a:pt x="1044889" y="1107124"/>
                </a:lnTo>
                <a:lnTo>
                  <a:pt x="1077086" y="1077087"/>
                </a:lnTo>
                <a:lnTo>
                  <a:pt x="1107124" y="1044889"/>
                </a:lnTo>
                <a:lnTo>
                  <a:pt x="1134880" y="1010653"/>
                </a:lnTo>
                <a:lnTo>
                  <a:pt x="1160232" y="974501"/>
                </a:lnTo>
                <a:lnTo>
                  <a:pt x="1183058" y="936554"/>
                </a:lnTo>
                <a:lnTo>
                  <a:pt x="1203236" y="896936"/>
                </a:lnTo>
                <a:lnTo>
                  <a:pt x="1220644" y="855767"/>
                </a:lnTo>
                <a:lnTo>
                  <a:pt x="1235161" y="813170"/>
                </a:lnTo>
                <a:lnTo>
                  <a:pt x="1246664" y="769266"/>
                </a:lnTo>
                <a:lnTo>
                  <a:pt x="1255031" y="724178"/>
                </a:lnTo>
                <a:lnTo>
                  <a:pt x="1260141" y="678027"/>
                </a:lnTo>
                <a:lnTo>
                  <a:pt x="1261872" y="630936"/>
                </a:lnTo>
                <a:lnTo>
                  <a:pt x="1260141" y="583844"/>
                </a:lnTo>
                <a:lnTo>
                  <a:pt x="1255031" y="537693"/>
                </a:lnTo>
                <a:lnTo>
                  <a:pt x="1246664" y="492605"/>
                </a:lnTo>
                <a:lnTo>
                  <a:pt x="1235161" y="448701"/>
                </a:lnTo>
                <a:lnTo>
                  <a:pt x="1220644" y="406104"/>
                </a:lnTo>
                <a:lnTo>
                  <a:pt x="1203236" y="364935"/>
                </a:lnTo>
                <a:lnTo>
                  <a:pt x="1183058" y="325317"/>
                </a:lnTo>
                <a:lnTo>
                  <a:pt x="1160232" y="287370"/>
                </a:lnTo>
                <a:lnTo>
                  <a:pt x="1134880" y="251218"/>
                </a:lnTo>
                <a:lnTo>
                  <a:pt x="1107124" y="216982"/>
                </a:lnTo>
                <a:lnTo>
                  <a:pt x="1077087" y="184785"/>
                </a:lnTo>
                <a:lnTo>
                  <a:pt x="1044889" y="154747"/>
                </a:lnTo>
                <a:lnTo>
                  <a:pt x="1010653" y="126991"/>
                </a:lnTo>
                <a:lnTo>
                  <a:pt x="974501" y="101639"/>
                </a:lnTo>
                <a:lnTo>
                  <a:pt x="936554" y="78813"/>
                </a:lnTo>
                <a:lnTo>
                  <a:pt x="896936" y="58635"/>
                </a:lnTo>
                <a:lnTo>
                  <a:pt x="855767" y="41227"/>
                </a:lnTo>
                <a:lnTo>
                  <a:pt x="813170" y="26710"/>
                </a:lnTo>
                <a:lnTo>
                  <a:pt x="769266" y="15207"/>
                </a:lnTo>
                <a:lnTo>
                  <a:pt x="724178" y="6840"/>
                </a:lnTo>
                <a:lnTo>
                  <a:pt x="678027" y="1730"/>
                </a:lnTo>
                <a:lnTo>
                  <a:pt x="630936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349496" y="3485388"/>
            <a:ext cx="513715" cy="386080"/>
          </a:xfrm>
          <a:custGeom>
            <a:avLst/>
            <a:gdLst/>
            <a:ahLst/>
            <a:cxnLst/>
            <a:rect l="l" t="t" r="r" b="b"/>
            <a:pathLst>
              <a:path w="513714" h="386079">
                <a:moveTo>
                  <a:pt x="256793" y="323850"/>
                </a:moveTo>
                <a:lnTo>
                  <a:pt x="244953" y="326332"/>
                </a:lnTo>
                <a:lnTo>
                  <a:pt x="235124" y="333041"/>
                </a:lnTo>
                <a:lnTo>
                  <a:pt x="228415" y="342870"/>
                </a:lnTo>
                <a:lnTo>
                  <a:pt x="225932" y="354711"/>
                </a:lnTo>
                <a:lnTo>
                  <a:pt x="228415" y="366605"/>
                </a:lnTo>
                <a:lnTo>
                  <a:pt x="235124" y="376428"/>
                </a:lnTo>
                <a:lnTo>
                  <a:pt x="244953" y="383107"/>
                </a:lnTo>
                <a:lnTo>
                  <a:pt x="256793" y="385572"/>
                </a:lnTo>
                <a:lnTo>
                  <a:pt x="268634" y="383107"/>
                </a:lnTo>
                <a:lnTo>
                  <a:pt x="278463" y="376428"/>
                </a:lnTo>
                <a:lnTo>
                  <a:pt x="285172" y="366605"/>
                </a:lnTo>
                <a:lnTo>
                  <a:pt x="287654" y="354711"/>
                </a:lnTo>
                <a:lnTo>
                  <a:pt x="285172" y="342870"/>
                </a:lnTo>
                <a:lnTo>
                  <a:pt x="278463" y="333041"/>
                </a:lnTo>
                <a:lnTo>
                  <a:pt x="268634" y="326332"/>
                </a:lnTo>
                <a:lnTo>
                  <a:pt x="256793" y="323850"/>
                </a:lnTo>
                <a:close/>
              </a:path>
              <a:path w="513714" h="386079">
                <a:moveTo>
                  <a:pt x="256793" y="222376"/>
                </a:moveTo>
                <a:lnTo>
                  <a:pt x="228528" y="225180"/>
                </a:lnTo>
                <a:lnTo>
                  <a:pt x="201929" y="233283"/>
                </a:lnTo>
                <a:lnTo>
                  <a:pt x="177712" y="246219"/>
                </a:lnTo>
                <a:lnTo>
                  <a:pt x="156590" y="263525"/>
                </a:lnTo>
                <a:lnTo>
                  <a:pt x="200278" y="307213"/>
                </a:lnTo>
                <a:lnTo>
                  <a:pt x="211984" y="297600"/>
                </a:lnTo>
                <a:lnTo>
                  <a:pt x="225631" y="290321"/>
                </a:lnTo>
                <a:lnTo>
                  <a:pt x="240730" y="285710"/>
                </a:lnTo>
                <a:lnTo>
                  <a:pt x="256793" y="284099"/>
                </a:lnTo>
                <a:lnTo>
                  <a:pt x="336422" y="284099"/>
                </a:lnTo>
                <a:lnTo>
                  <a:pt x="356996" y="263525"/>
                </a:lnTo>
                <a:lnTo>
                  <a:pt x="335875" y="246219"/>
                </a:lnTo>
                <a:lnTo>
                  <a:pt x="311657" y="233283"/>
                </a:lnTo>
                <a:lnTo>
                  <a:pt x="285059" y="225180"/>
                </a:lnTo>
                <a:lnTo>
                  <a:pt x="256793" y="222376"/>
                </a:lnTo>
                <a:close/>
              </a:path>
              <a:path w="513714" h="386079">
                <a:moveTo>
                  <a:pt x="336422" y="284099"/>
                </a:moveTo>
                <a:lnTo>
                  <a:pt x="256793" y="284099"/>
                </a:lnTo>
                <a:lnTo>
                  <a:pt x="272857" y="285710"/>
                </a:lnTo>
                <a:lnTo>
                  <a:pt x="287956" y="290321"/>
                </a:lnTo>
                <a:lnTo>
                  <a:pt x="301603" y="297600"/>
                </a:lnTo>
                <a:lnTo>
                  <a:pt x="313308" y="307213"/>
                </a:lnTo>
                <a:lnTo>
                  <a:pt x="336422" y="284099"/>
                </a:lnTo>
                <a:close/>
              </a:path>
              <a:path w="513714" h="386079">
                <a:moveTo>
                  <a:pt x="256793" y="110489"/>
                </a:moveTo>
                <a:lnTo>
                  <a:pt x="206160" y="115816"/>
                </a:lnTo>
                <a:lnTo>
                  <a:pt x="158908" y="130905"/>
                </a:lnTo>
                <a:lnTo>
                  <a:pt x="115990" y="154424"/>
                </a:lnTo>
                <a:lnTo>
                  <a:pt x="78358" y="185038"/>
                </a:lnTo>
                <a:lnTo>
                  <a:pt x="121919" y="228726"/>
                </a:lnTo>
                <a:lnTo>
                  <a:pt x="150209" y="205269"/>
                </a:lnTo>
                <a:lnTo>
                  <a:pt x="182594" y="187467"/>
                </a:lnTo>
                <a:lnTo>
                  <a:pt x="218360" y="176166"/>
                </a:lnTo>
                <a:lnTo>
                  <a:pt x="256793" y="172212"/>
                </a:lnTo>
                <a:lnTo>
                  <a:pt x="419462" y="172212"/>
                </a:lnTo>
                <a:lnTo>
                  <a:pt x="397597" y="154424"/>
                </a:lnTo>
                <a:lnTo>
                  <a:pt x="354679" y="130905"/>
                </a:lnTo>
                <a:lnTo>
                  <a:pt x="307427" y="115816"/>
                </a:lnTo>
                <a:lnTo>
                  <a:pt x="256793" y="110489"/>
                </a:lnTo>
                <a:close/>
              </a:path>
              <a:path w="513714" h="386079">
                <a:moveTo>
                  <a:pt x="419462" y="172212"/>
                </a:moveTo>
                <a:lnTo>
                  <a:pt x="256793" y="172212"/>
                </a:lnTo>
                <a:lnTo>
                  <a:pt x="295227" y="176166"/>
                </a:lnTo>
                <a:lnTo>
                  <a:pt x="330993" y="187467"/>
                </a:lnTo>
                <a:lnTo>
                  <a:pt x="363378" y="205269"/>
                </a:lnTo>
                <a:lnTo>
                  <a:pt x="391667" y="228726"/>
                </a:lnTo>
                <a:lnTo>
                  <a:pt x="435228" y="185038"/>
                </a:lnTo>
                <a:lnTo>
                  <a:pt x="419462" y="172212"/>
                </a:lnTo>
                <a:close/>
              </a:path>
              <a:path w="513714" h="386079">
                <a:moveTo>
                  <a:pt x="256793" y="0"/>
                </a:moveTo>
                <a:lnTo>
                  <a:pt x="207530" y="3351"/>
                </a:lnTo>
                <a:lnTo>
                  <a:pt x="160245" y="13095"/>
                </a:lnTo>
                <a:lnTo>
                  <a:pt x="115395" y="28765"/>
                </a:lnTo>
                <a:lnTo>
                  <a:pt x="73434" y="49896"/>
                </a:lnTo>
                <a:lnTo>
                  <a:pt x="34817" y="76023"/>
                </a:lnTo>
                <a:lnTo>
                  <a:pt x="0" y="106679"/>
                </a:lnTo>
                <a:lnTo>
                  <a:pt x="43687" y="150368"/>
                </a:lnTo>
                <a:lnTo>
                  <a:pt x="78518" y="119934"/>
                </a:lnTo>
                <a:lnTo>
                  <a:pt x="117933" y="95298"/>
                </a:lnTo>
                <a:lnTo>
                  <a:pt x="161243" y="77014"/>
                </a:lnTo>
                <a:lnTo>
                  <a:pt x="207759" y="65637"/>
                </a:lnTo>
                <a:lnTo>
                  <a:pt x="256793" y="61722"/>
                </a:lnTo>
                <a:lnTo>
                  <a:pt x="457631" y="61722"/>
                </a:lnTo>
                <a:lnTo>
                  <a:pt x="440153" y="49896"/>
                </a:lnTo>
                <a:lnTo>
                  <a:pt x="398192" y="28765"/>
                </a:lnTo>
                <a:lnTo>
                  <a:pt x="353342" y="13095"/>
                </a:lnTo>
                <a:lnTo>
                  <a:pt x="306057" y="3351"/>
                </a:lnTo>
                <a:lnTo>
                  <a:pt x="256793" y="0"/>
                </a:lnTo>
                <a:close/>
              </a:path>
              <a:path w="513714" h="386079">
                <a:moveTo>
                  <a:pt x="457631" y="61722"/>
                </a:moveTo>
                <a:lnTo>
                  <a:pt x="256793" y="61722"/>
                </a:lnTo>
                <a:lnTo>
                  <a:pt x="305828" y="65637"/>
                </a:lnTo>
                <a:lnTo>
                  <a:pt x="352344" y="77014"/>
                </a:lnTo>
                <a:lnTo>
                  <a:pt x="395654" y="95298"/>
                </a:lnTo>
                <a:lnTo>
                  <a:pt x="435069" y="119934"/>
                </a:lnTo>
                <a:lnTo>
                  <a:pt x="469900" y="150368"/>
                </a:lnTo>
                <a:lnTo>
                  <a:pt x="513588" y="106679"/>
                </a:lnTo>
                <a:lnTo>
                  <a:pt x="478770" y="76023"/>
                </a:lnTo>
                <a:lnTo>
                  <a:pt x="457631" y="61722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362322" y="3973576"/>
            <a:ext cx="474599" cy="15011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309364" y="4190365"/>
            <a:ext cx="625983" cy="14820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652777" y="4085463"/>
            <a:ext cx="2162175" cy="229870"/>
          </a:xfrm>
          <a:custGeom>
            <a:avLst/>
            <a:gdLst/>
            <a:ahLst/>
            <a:cxnLst/>
            <a:rect l="l" t="t" r="r" b="b"/>
            <a:pathLst>
              <a:path w="2162175" h="229870">
                <a:moveTo>
                  <a:pt x="220472" y="8381"/>
                </a:moveTo>
                <a:lnTo>
                  <a:pt x="0" y="120014"/>
                </a:lnTo>
                <a:lnTo>
                  <a:pt x="221488" y="229362"/>
                </a:lnTo>
                <a:lnTo>
                  <a:pt x="221082" y="141097"/>
                </a:lnTo>
                <a:lnTo>
                  <a:pt x="199009" y="141097"/>
                </a:lnTo>
                <a:lnTo>
                  <a:pt x="198755" y="96900"/>
                </a:lnTo>
                <a:lnTo>
                  <a:pt x="220878" y="96792"/>
                </a:lnTo>
                <a:lnTo>
                  <a:pt x="220472" y="8381"/>
                </a:lnTo>
                <a:close/>
              </a:path>
              <a:path w="2162175" h="229870">
                <a:moveTo>
                  <a:pt x="2118964" y="88264"/>
                </a:moveTo>
                <a:lnTo>
                  <a:pt x="1962658" y="88264"/>
                </a:lnTo>
                <a:lnTo>
                  <a:pt x="1962912" y="132461"/>
                </a:lnTo>
                <a:lnTo>
                  <a:pt x="1940788" y="132569"/>
                </a:lnTo>
                <a:lnTo>
                  <a:pt x="1941195" y="220980"/>
                </a:lnTo>
                <a:lnTo>
                  <a:pt x="2161667" y="109347"/>
                </a:lnTo>
                <a:lnTo>
                  <a:pt x="2118964" y="88264"/>
                </a:lnTo>
                <a:close/>
              </a:path>
              <a:path w="2162175" h="229870">
                <a:moveTo>
                  <a:pt x="220878" y="96792"/>
                </a:moveTo>
                <a:lnTo>
                  <a:pt x="198755" y="96900"/>
                </a:lnTo>
                <a:lnTo>
                  <a:pt x="199009" y="141097"/>
                </a:lnTo>
                <a:lnTo>
                  <a:pt x="221081" y="140988"/>
                </a:lnTo>
                <a:lnTo>
                  <a:pt x="220878" y="96792"/>
                </a:lnTo>
                <a:close/>
              </a:path>
              <a:path w="2162175" h="229870">
                <a:moveTo>
                  <a:pt x="221081" y="140988"/>
                </a:moveTo>
                <a:lnTo>
                  <a:pt x="199009" y="141097"/>
                </a:lnTo>
                <a:lnTo>
                  <a:pt x="221082" y="141097"/>
                </a:lnTo>
                <a:close/>
              </a:path>
              <a:path w="2162175" h="229870">
                <a:moveTo>
                  <a:pt x="1940585" y="88373"/>
                </a:moveTo>
                <a:lnTo>
                  <a:pt x="220878" y="96792"/>
                </a:lnTo>
                <a:lnTo>
                  <a:pt x="221081" y="140988"/>
                </a:lnTo>
                <a:lnTo>
                  <a:pt x="1940788" y="132569"/>
                </a:lnTo>
                <a:lnTo>
                  <a:pt x="1940585" y="88373"/>
                </a:lnTo>
                <a:close/>
              </a:path>
              <a:path w="2162175" h="229870">
                <a:moveTo>
                  <a:pt x="1962658" y="88264"/>
                </a:moveTo>
                <a:lnTo>
                  <a:pt x="1940585" y="88373"/>
                </a:lnTo>
                <a:lnTo>
                  <a:pt x="1940788" y="132569"/>
                </a:lnTo>
                <a:lnTo>
                  <a:pt x="1962912" y="132461"/>
                </a:lnTo>
                <a:lnTo>
                  <a:pt x="1962658" y="88264"/>
                </a:lnTo>
                <a:close/>
              </a:path>
              <a:path w="2162175" h="229870">
                <a:moveTo>
                  <a:pt x="1940179" y="0"/>
                </a:moveTo>
                <a:lnTo>
                  <a:pt x="1940585" y="88373"/>
                </a:lnTo>
                <a:lnTo>
                  <a:pt x="2118964" y="88264"/>
                </a:lnTo>
                <a:lnTo>
                  <a:pt x="1940179" y="0"/>
                </a:lnTo>
                <a:close/>
              </a:path>
            </a:pathLst>
          </a:custGeom>
          <a:solidFill>
            <a:srgbClr val="0053A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654</Words>
  <Application>Microsoft Office PowerPoint</Application>
  <PresentationFormat>Widescreen</PresentationFormat>
  <Paragraphs>259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Calibri</vt:lpstr>
      <vt:lpstr>Courier New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Virtual Networks  Point to Site VPN  Site to Site VPN  Express Route</vt:lpstr>
      <vt:lpstr>Virtual Networks</vt:lpstr>
      <vt:lpstr>VNet to VNet Connectivity between Virtual Networks</vt:lpstr>
      <vt:lpstr>Hybrid Network Connectivity</vt:lpstr>
      <vt:lpstr>Point-to-Site VPNs</vt:lpstr>
      <vt:lpstr>Site-to-Site VPNs</vt:lpstr>
      <vt:lpstr>Express Route</vt:lpstr>
      <vt:lpstr>Load Balancing  Traffic Manager</vt:lpstr>
      <vt:lpstr>Azure Load Balancer</vt:lpstr>
      <vt:lpstr>Distribution Mode - Hash</vt:lpstr>
      <vt:lpstr>Distribution Mode – Source IP Affinity</vt:lpstr>
      <vt:lpstr>Example – Load Balancer Configuration</vt:lpstr>
      <vt:lpstr>PowerPoint Presentation</vt:lpstr>
      <vt:lpstr>PowerPoint Presentation</vt:lpstr>
      <vt:lpstr>Traffic Manager</vt:lpstr>
      <vt:lpstr>Traffic Manager – Failover</vt:lpstr>
      <vt:lpstr>Traffic Manager – Round Robin</vt:lpstr>
      <vt:lpstr>Traffic Manager – Performance</vt:lpstr>
      <vt:lpstr>PowerPoint Presentation</vt:lpstr>
      <vt:lpstr>IP Addressing Overview</vt:lpstr>
      <vt:lpstr>Reserved IP Address</vt:lpstr>
      <vt:lpstr>Static DIP Address</vt:lpstr>
      <vt:lpstr>Instance Public IP Address</vt:lpstr>
      <vt:lpstr>Network Endpoint ACLs  Network Security Groups  Multiple NICs</vt:lpstr>
      <vt:lpstr>Network Endpoint ACLs</vt:lpstr>
      <vt:lpstr>Network Security Groups</vt:lpstr>
      <vt:lpstr>Multiple NICs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InCycle Standard Presentation</dc:title>
  <dc:subject>Visual Studio 11</dc:subject>
  <dc:creator>InCycle Software</dc:creator>
  <cp:keywords>ALM</cp:keywords>
  <cp:lastModifiedBy>Jayabalan, Ashok Kumar</cp:lastModifiedBy>
  <cp:revision>24</cp:revision>
  <dcterms:created xsi:type="dcterms:W3CDTF">2018-10-25T11:25:49Z</dcterms:created>
  <dcterms:modified xsi:type="dcterms:W3CDTF">2018-10-25T22:20:41Z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2018-10-25T00:00:00Z</vt:filetime>
  </property>
</Properties>
</file>