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8C079-4C48-438D-8A43-1724C95BD33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76212C89-BAD7-4875-A529-2B406A1FDD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33" y="4025546"/>
            <a:ext cx="12192000" cy="1100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80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06521"/>
            <a:ext cx="3826933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88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8C079-4C48-438D-8A43-1724C95BD33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12C89-BAD7-4875-A529-2B406A1FDD2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92" y="704850"/>
            <a:ext cx="2460608" cy="4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8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8C079-4C48-438D-8A43-1724C95BD33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76212C89-BAD7-4875-A529-2B406A1FDD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25864"/>
            <a:ext cx="12192000" cy="11001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1800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67" y="3906839"/>
            <a:ext cx="3826933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39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8C079-4C48-438D-8A43-1724C95BD33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12C89-BAD7-4875-A529-2B406A1FDD2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92" y="684214"/>
            <a:ext cx="2460608" cy="4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15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44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E8C079-4C48-438D-8A43-1724C95BD33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76212C89-BAD7-4875-A529-2B406A1FDD24}" type="slidenum">
              <a:rPr lang="en-US" smtClean="0"/>
              <a:t>‹#›</a:t>
            </a:fld>
            <a:endParaRPr lang="en-US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4303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oftteams.uservoice.com/" TargetMode="External"/><Relationship Id="rId3" Type="http://schemas.openxmlformats.org/officeDocument/2006/relationships/hyperlink" Target="https://delve.uservoice.com/" TargetMode="External"/><Relationship Id="rId7" Type="http://schemas.openxmlformats.org/officeDocument/2006/relationships/hyperlink" Target="https://planner.uservoice.com/" TargetMode="External"/><Relationship Id="rId2" Type="http://schemas.openxmlformats.org/officeDocument/2006/relationships/hyperlink" Target="https://sharepoint.uservoice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icrosoftforms.uservoice.com/" TargetMode="External"/><Relationship Id="rId5" Type="http://schemas.openxmlformats.org/officeDocument/2006/relationships/hyperlink" Target="https://powerusers.microsoft.com/" TargetMode="External"/><Relationship Id="rId4" Type="http://schemas.openxmlformats.org/officeDocument/2006/relationships/hyperlink" Target="https://onedrive.uservoice.com/" TargetMode="External"/><Relationship Id="rId9" Type="http://schemas.openxmlformats.org/officeDocument/2006/relationships/hyperlink" Target="https://dynamics.uservoic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developer.microsoft.com/en-us/fabric#/styles/themegenerat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143" y="1388853"/>
            <a:ext cx="10468864" cy="1828800"/>
          </a:xfrm>
        </p:spPr>
        <p:txBody>
          <a:bodyPr/>
          <a:lstStyle/>
          <a:p>
            <a:pPr marR="5715">
              <a:lnSpc>
                <a:spcPts val="4280"/>
              </a:lnSpc>
              <a:spcBef>
                <a:spcPts val="105"/>
              </a:spcBef>
              <a:tabLst>
                <a:tab pos="3226435" algn="l"/>
              </a:tabLst>
            </a:pPr>
            <a:r>
              <a:rPr lang="en-US" sz="6000" spc="-5" dirty="0">
                <a:solidFill>
                  <a:schemeClr val="tx1"/>
                </a:solidFill>
                <a:latin typeface="Segoe UI"/>
                <a:cs typeface="Segoe UI"/>
              </a:rPr>
              <a:t>Wha</a:t>
            </a:r>
            <a:r>
              <a:rPr lang="en-US" sz="6000" spc="-20" dirty="0">
                <a:solidFill>
                  <a:schemeClr val="tx1"/>
                </a:solidFill>
                <a:latin typeface="Segoe UI"/>
                <a:cs typeface="Segoe UI"/>
              </a:rPr>
              <a:t>t</a:t>
            </a:r>
            <a:r>
              <a:rPr lang="en-US" sz="6000" spc="-120" dirty="0">
                <a:solidFill>
                  <a:schemeClr val="tx1"/>
                </a:solidFill>
                <a:latin typeface="Segoe UI"/>
                <a:cs typeface="Segoe UI"/>
              </a:rPr>
              <a:t>'</a:t>
            </a:r>
            <a:r>
              <a:rPr lang="en-US" sz="6000" dirty="0">
                <a:solidFill>
                  <a:schemeClr val="tx1"/>
                </a:solidFill>
                <a:latin typeface="Segoe UI"/>
                <a:cs typeface="Segoe UI"/>
              </a:rPr>
              <a:t>s</a:t>
            </a:r>
            <a:r>
              <a:rPr lang="en-US" sz="6000" spc="-5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Segoe UI"/>
                <a:cs typeface="Segoe UI"/>
              </a:rPr>
              <a:t>new </a:t>
            </a:r>
            <a:r>
              <a:rPr lang="en-US" sz="6000" spc="-5" dirty="0">
                <a:solidFill>
                  <a:schemeClr val="tx1"/>
                </a:solidFill>
                <a:latin typeface="Segoe UI"/>
                <a:cs typeface="Segoe UI"/>
              </a:rPr>
              <a:t>i</a:t>
            </a:r>
            <a:r>
              <a:rPr lang="en-US" sz="6000" dirty="0">
                <a:solidFill>
                  <a:schemeClr val="tx1"/>
                </a:solidFill>
                <a:latin typeface="Segoe UI"/>
                <a:cs typeface="Segoe UI"/>
              </a:rPr>
              <a:t>n	</a:t>
            </a:r>
            <a:r>
              <a:rPr lang="en-US" sz="6000" spc="-5" dirty="0">
                <a:solidFill>
                  <a:schemeClr val="tx1"/>
                </a:solidFill>
                <a:latin typeface="Segoe UI"/>
                <a:cs typeface="Segoe UI"/>
              </a:rPr>
              <a:t>Sh</a:t>
            </a:r>
            <a:r>
              <a:rPr lang="en-US" sz="6000" spc="-15" dirty="0">
                <a:solidFill>
                  <a:schemeClr val="tx1"/>
                </a:solidFill>
                <a:latin typeface="Segoe UI"/>
                <a:cs typeface="Segoe UI"/>
              </a:rPr>
              <a:t>a</a:t>
            </a:r>
            <a:r>
              <a:rPr lang="en-US" sz="6000" spc="-55" dirty="0">
                <a:solidFill>
                  <a:schemeClr val="tx1"/>
                </a:solidFill>
                <a:latin typeface="Segoe UI"/>
                <a:cs typeface="Segoe UI"/>
              </a:rPr>
              <a:t>r</a:t>
            </a:r>
            <a:r>
              <a:rPr lang="en-US" sz="6000" dirty="0">
                <a:solidFill>
                  <a:schemeClr val="tx1"/>
                </a:solidFill>
                <a:latin typeface="Segoe UI"/>
                <a:cs typeface="Segoe UI"/>
              </a:rPr>
              <a:t>e</a:t>
            </a:r>
            <a:r>
              <a:rPr lang="en-US" sz="6000" spc="-140" dirty="0">
                <a:solidFill>
                  <a:schemeClr val="tx1"/>
                </a:solidFill>
                <a:latin typeface="Segoe UI"/>
                <a:cs typeface="Segoe UI"/>
              </a:rPr>
              <a:t>P</a:t>
            </a:r>
            <a:r>
              <a:rPr lang="en-US" sz="6000" dirty="0">
                <a:solidFill>
                  <a:schemeClr val="tx1"/>
                </a:solidFill>
                <a:latin typeface="Segoe UI"/>
                <a:cs typeface="Segoe UI"/>
              </a:rPr>
              <a:t>oint</a:t>
            </a:r>
            <a:br>
              <a:rPr lang="en-US" sz="6000" dirty="0">
                <a:solidFill>
                  <a:schemeClr val="tx1"/>
                </a:solidFill>
                <a:latin typeface="Segoe UI"/>
                <a:cs typeface="Segoe UI"/>
              </a:rPr>
            </a:br>
            <a:r>
              <a:rPr lang="en-US" sz="6000" dirty="0">
                <a:solidFill>
                  <a:schemeClr val="tx1"/>
                </a:solidFill>
                <a:latin typeface="Segoe UI"/>
                <a:cs typeface="Segoe UI"/>
              </a:rPr>
              <a:t>Online</a:t>
            </a:r>
            <a:r>
              <a:rPr lang="en-US" sz="6000" dirty="0">
                <a:latin typeface="Segoe UI"/>
                <a:cs typeface="Segoe UI"/>
              </a:rPr>
              <a:t/>
            </a:r>
            <a:br>
              <a:rPr lang="en-US" sz="6000" dirty="0">
                <a:latin typeface="Segoe UI"/>
                <a:cs typeface="Segoe 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5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73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solidFill>
                  <a:srgbClr val="000000"/>
                </a:solidFill>
                <a:latin typeface="Calibri Light"/>
                <a:cs typeface="Calibri Light"/>
              </a:rPr>
              <a:t>Co</a:t>
            </a:r>
            <a:r>
              <a:rPr b="0" spc="-50" dirty="0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b="0" dirty="0">
                <a:solidFill>
                  <a:srgbClr val="000000"/>
                </a:solidFill>
                <a:latin typeface="Calibri Light"/>
                <a:cs typeface="Calibri Light"/>
              </a:rPr>
              <a:t>tinued…</a:t>
            </a:r>
          </a:p>
        </p:txBody>
      </p:sp>
      <p:sp>
        <p:nvSpPr>
          <p:cNvPr id="3" name="object 3"/>
          <p:cNvSpPr/>
          <p:nvPr/>
        </p:nvSpPr>
        <p:spPr>
          <a:xfrm>
            <a:off x="633983" y="1586483"/>
            <a:ext cx="6086855" cy="124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983" y="3429000"/>
            <a:ext cx="9163812" cy="1133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983" y="5347715"/>
            <a:ext cx="9573768" cy="1057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71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4521708"/>
            <a:ext cx="6697980" cy="1877695"/>
          </a:xfrm>
          <a:custGeom>
            <a:avLst/>
            <a:gdLst/>
            <a:ahLst/>
            <a:cxnLst/>
            <a:rect l="l" t="t" r="r" b="b"/>
            <a:pathLst>
              <a:path w="6697980" h="1877695">
                <a:moveTo>
                  <a:pt x="0" y="1877568"/>
                </a:moveTo>
                <a:lnTo>
                  <a:pt x="6697980" y="1877568"/>
                </a:lnTo>
                <a:lnTo>
                  <a:pt x="6697980" y="0"/>
                </a:lnTo>
                <a:lnTo>
                  <a:pt x="0" y="0"/>
                </a:lnTo>
                <a:lnTo>
                  <a:pt x="0" y="187756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9309" y="2853370"/>
            <a:ext cx="1582916" cy="1171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9011" y="449580"/>
            <a:ext cx="2115820" cy="1899285"/>
          </a:xfrm>
          <a:custGeom>
            <a:avLst/>
            <a:gdLst/>
            <a:ahLst/>
            <a:cxnLst/>
            <a:rect l="l" t="t" r="r" b="b"/>
            <a:pathLst>
              <a:path w="2115820" h="1899285">
                <a:moveTo>
                  <a:pt x="0" y="1898904"/>
                </a:moveTo>
                <a:lnTo>
                  <a:pt x="2115312" y="1898904"/>
                </a:lnTo>
                <a:lnTo>
                  <a:pt x="2115312" y="0"/>
                </a:lnTo>
                <a:lnTo>
                  <a:pt x="0" y="0"/>
                </a:lnTo>
                <a:lnTo>
                  <a:pt x="0" y="1898904"/>
                </a:lnTo>
                <a:close/>
              </a:path>
            </a:pathLst>
          </a:custGeom>
          <a:solidFill>
            <a:srgbClr val="2D6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772" y="449580"/>
            <a:ext cx="4403090" cy="3918585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Times New Roman"/>
              <a:cs typeface="Times New Roman"/>
            </a:endParaRPr>
          </a:p>
          <a:p>
            <a:pPr marL="403860" marR="470534">
              <a:lnSpc>
                <a:spcPct val="90000"/>
              </a:lnSpc>
            </a:pPr>
            <a:r>
              <a:rPr b="0" spc="-25" dirty="0">
                <a:solidFill>
                  <a:srgbClr val="FFFFFF"/>
                </a:solidFill>
                <a:latin typeface="Calibri Light"/>
                <a:cs typeface="Calibri Light"/>
              </a:rPr>
              <a:t>Improved  </a:t>
            </a:r>
            <a:r>
              <a:rPr b="0" dirty="0">
                <a:solidFill>
                  <a:srgbClr val="FFFFFF"/>
                </a:solidFill>
                <a:latin typeface="Calibri Light"/>
                <a:cs typeface="Calibri Light"/>
              </a:rPr>
              <a:t>Experience </a:t>
            </a:r>
            <a:r>
              <a:rPr b="0" spc="-10" dirty="0">
                <a:solidFill>
                  <a:srgbClr val="FFFFFF"/>
                </a:solidFill>
                <a:latin typeface="Calibri Light"/>
                <a:cs typeface="Calibri Light"/>
              </a:rPr>
              <a:t>in  </a:t>
            </a:r>
            <a:r>
              <a:rPr b="0" spc="-25" dirty="0">
                <a:solidFill>
                  <a:srgbClr val="FFFFFF"/>
                </a:solidFill>
                <a:latin typeface="Calibri Light"/>
                <a:cs typeface="Calibri Light"/>
              </a:rPr>
              <a:t>SharePoint </a:t>
            </a:r>
            <a:r>
              <a:rPr b="0" spc="-10" dirty="0">
                <a:solidFill>
                  <a:srgbClr val="FFFFFF"/>
                </a:solidFill>
                <a:latin typeface="Calibri Light"/>
                <a:cs typeface="Calibri Light"/>
              </a:rPr>
              <a:t>Lists  </a:t>
            </a:r>
            <a:r>
              <a:rPr b="0" dirty="0">
                <a:solidFill>
                  <a:srgbClr val="FFFFFF"/>
                </a:solidFill>
                <a:latin typeface="Calibri Light"/>
                <a:cs typeface="Calibri Light"/>
              </a:rPr>
              <a:t>&amp;</a:t>
            </a:r>
            <a:r>
              <a:rPr b="0" spc="-10" dirty="0">
                <a:solidFill>
                  <a:srgbClr val="FFFFFF"/>
                </a:solidFill>
                <a:latin typeface="Calibri Light"/>
                <a:cs typeface="Calibri Light"/>
              </a:rPr>
              <a:t> Libraries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12152" y="449580"/>
            <a:ext cx="4421505" cy="594995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438150" marR="747395">
              <a:lnSpc>
                <a:spcPts val="2160"/>
              </a:lnSpc>
              <a:buSzPct val="95000"/>
              <a:buAutoNum type="arabicParenR"/>
              <a:tabLst>
                <a:tab pos="679450" algn="l"/>
              </a:tabLst>
            </a:pPr>
            <a:r>
              <a:rPr sz="2000" b="1" spc="-15" dirty="0">
                <a:latin typeface="Segoe UI"/>
                <a:cs typeface="Segoe UI"/>
              </a:rPr>
              <a:t>What's </a:t>
            </a:r>
            <a:r>
              <a:rPr sz="2000" b="1" dirty="0">
                <a:latin typeface="Segoe UI"/>
                <a:cs typeface="Segoe UI"/>
              </a:rPr>
              <a:t>new </a:t>
            </a:r>
            <a:r>
              <a:rPr sz="2000" b="1" spc="-5" dirty="0">
                <a:latin typeface="Segoe UI"/>
                <a:cs typeface="Segoe UI"/>
              </a:rPr>
              <a:t>in</a:t>
            </a:r>
            <a:r>
              <a:rPr sz="2000" b="1" spc="-10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Document  </a:t>
            </a:r>
            <a:r>
              <a:rPr sz="2000" b="1" spc="5" dirty="0">
                <a:latin typeface="Segoe UI"/>
                <a:cs typeface="Segoe UI"/>
              </a:rPr>
              <a:t>Library?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egoe UI"/>
              <a:buAutoNum type="arabicParenR"/>
            </a:pPr>
            <a:endParaRPr sz="3600">
              <a:latin typeface="Times New Roman"/>
              <a:cs typeface="Times New Roman"/>
            </a:endParaRPr>
          </a:p>
          <a:p>
            <a:pPr marL="438150" marR="688975">
              <a:lnSpc>
                <a:spcPts val="2160"/>
              </a:lnSpc>
              <a:buSzPct val="95000"/>
              <a:buAutoNum type="arabicParenR"/>
              <a:tabLst>
                <a:tab pos="679450" algn="l"/>
              </a:tabLst>
            </a:pPr>
            <a:r>
              <a:rPr sz="2000" b="1" spc="-15" dirty="0">
                <a:latin typeface="Segoe UI"/>
                <a:cs typeface="Segoe UI"/>
              </a:rPr>
              <a:t>What's </a:t>
            </a:r>
            <a:r>
              <a:rPr sz="2000" b="1" dirty="0">
                <a:latin typeface="Segoe UI"/>
                <a:cs typeface="Segoe UI"/>
              </a:rPr>
              <a:t>new </a:t>
            </a:r>
            <a:r>
              <a:rPr sz="2000" b="1" spc="-5" dirty="0">
                <a:latin typeface="Segoe UI"/>
                <a:cs typeface="Segoe UI"/>
              </a:rPr>
              <a:t>in</a:t>
            </a:r>
            <a:r>
              <a:rPr sz="2000" b="1" spc="-10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SharePoint  </a:t>
            </a:r>
            <a:r>
              <a:rPr sz="2000" b="1" spc="-25" dirty="0">
                <a:latin typeface="Segoe UI"/>
                <a:cs typeface="Segoe UI"/>
              </a:rPr>
              <a:t>List?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1527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523669"/>
            <a:ext cx="8597997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40" dirty="0">
                <a:latin typeface="Calibri Light"/>
                <a:cs typeface="Calibri Light"/>
              </a:rPr>
              <a:t>What's </a:t>
            </a:r>
            <a:r>
              <a:rPr b="0" spc="-30" dirty="0">
                <a:latin typeface="Calibri Light"/>
                <a:cs typeface="Calibri Light"/>
              </a:rPr>
              <a:t>new </a:t>
            </a:r>
            <a:r>
              <a:rPr b="0" spc="-10" dirty="0">
                <a:latin typeface="Calibri Light"/>
                <a:cs typeface="Calibri Light"/>
              </a:rPr>
              <a:t>in </a:t>
            </a:r>
            <a:r>
              <a:rPr b="0" spc="-45" dirty="0">
                <a:latin typeface="Calibri Light"/>
                <a:cs typeface="Calibri Light"/>
              </a:rPr>
              <a:t>Document</a:t>
            </a:r>
            <a:r>
              <a:rPr b="0" spc="-320" dirty="0">
                <a:latin typeface="Calibri Light"/>
                <a:cs typeface="Calibri Light"/>
              </a:rPr>
              <a:t> </a:t>
            </a:r>
            <a:r>
              <a:rPr b="0" spc="-35" dirty="0">
                <a:latin typeface="Calibri Light"/>
                <a:cs typeface="Calibri Light"/>
              </a:rPr>
              <a:t>Library?</a:t>
            </a:r>
          </a:p>
        </p:txBody>
      </p:sp>
      <p:sp>
        <p:nvSpPr>
          <p:cNvPr id="3" name="object 3"/>
          <p:cNvSpPr/>
          <p:nvPr/>
        </p:nvSpPr>
        <p:spPr>
          <a:xfrm>
            <a:off x="7552943" y="1930907"/>
            <a:ext cx="3801110" cy="558165"/>
          </a:xfrm>
          <a:custGeom>
            <a:avLst/>
            <a:gdLst/>
            <a:ahLst/>
            <a:cxnLst/>
            <a:rect l="l" t="t" r="r" b="b"/>
            <a:pathLst>
              <a:path w="3801109" h="558164">
                <a:moveTo>
                  <a:pt x="3708019" y="0"/>
                </a:moveTo>
                <a:lnTo>
                  <a:pt x="92836" y="0"/>
                </a:lnTo>
                <a:lnTo>
                  <a:pt x="56685" y="7310"/>
                </a:lnTo>
                <a:lnTo>
                  <a:pt x="27177" y="27241"/>
                </a:lnTo>
                <a:lnTo>
                  <a:pt x="7290" y="56792"/>
                </a:lnTo>
                <a:lnTo>
                  <a:pt x="0" y="92963"/>
                </a:lnTo>
                <a:lnTo>
                  <a:pt x="0" y="464819"/>
                </a:lnTo>
                <a:lnTo>
                  <a:pt x="7290" y="500991"/>
                </a:lnTo>
                <a:lnTo>
                  <a:pt x="27177" y="530542"/>
                </a:lnTo>
                <a:lnTo>
                  <a:pt x="56685" y="550473"/>
                </a:lnTo>
                <a:lnTo>
                  <a:pt x="92836" y="557783"/>
                </a:lnTo>
                <a:lnTo>
                  <a:pt x="3708019" y="557783"/>
                </a:lnTo>
                <a:lnTo>
                  <a:pt x="3744170" y="550473"/>
                </a:lnTo>
                <a:lnTo>
                  <a:pt x="3773677" y="530542"/>
                </a:lnTo>
                <a:lnTo>
                  <a:pt x="3793565" y="500991"/>
                </a:lnTo>
                <a:lnTo>
                  <a:pt x="3800855" y="464819"/>
                </a:lnTo>
                <a:lnTo>
                  <a:pt x="3800855" y="92963"/>
                </a:lnTo>
                <a:lnTo>
                  <a:pt x="3793565" y="56792"/>
                </a:lnTo>
                <a:lnTo>
                  <a:pt x="3773678" y="27241"/>
                </a:lnTo>
                <a:lnTo>
                  <a:pt x="3744170" y="7310"/>
                </a:lnTo>
                <a:lnTo>
                  <a:pt x="3708019" y="0"/>
                </a:lnTo>
                <a:close/>
              </a:path>
            </a:pathLst>
          </a:custGeom>
          <a:solidFill>
            <a:srgbClr val="3C67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2943" y="2528316"/>
            <a:ext cx="3801110" cy="556260"/>
          </a:xfrm>
          <a:custGeom>
            <a:avLst/>
            <a:gdLst/>
            <a:ahLst/>
            <a:cxnLst/>
            <a:rect l="l" t="t" r="r" b="b"/>
            <a:pathLst>
              <a:path w="3801109" h="556260">
                <a:moveTo>
                  <a:pt x="3708019" y="0"/>
                </a:moveTo>
                <a:lnTo>
                  <a:pt x="92836" y="0"/>
                </a:lnTo>
                <a:lnTo>
                  <a:pt x="56685" y="7288"/>
                </a:lnTo>
                <a:lnTo>
                  <a:pt x="27177" y="27162"/>
                </a:lnTo>
                <a:lnTo>
                  <a:pt x="7290" y="56632"/>
                </a:lnTo>
                <a:lnTo>
                  <a:pt x="0" y="92710"/>
                </a:lnTo>
                <a:lnTo>
                  <a:pt x="0" y="463550"/>
                </a:lnTo>
                <a:lnTo>
                  <a:pt x="7290" y="499627"/>
                </a:lnTo>
                <a:lnTo>
                  <a:pt x="27177" y="529097"/>
                </a:lnTo>
                <a:lnTo>
                  <a:pt x="56685" y="548971"/>
                </a:lnTo>
                <a:lnTo>
                  <a:pt x="92836" y="556260"/>
                </a:lnTo>
                <a:lnTo>
                  <a:pt x="3708019" y="556260"/>
                </a:lnTo>
                <a:lnTo>
                  <a:pt x="3744170" y="548971"/>
                </a:lnTo>
                <a:lnTo>
                  <a:pt x="3773678" y="529097"/>
                </a:lnTo>
                <a:lnTo>
                  <a:pt x="3793565" y="499627"/>
                </a:lnTo>
                <a:lnTo>
                  <a:pt x="3800855" y="463550"/>
                </a:lnTo>
                <a:lnTo>
                  <a:pt x="3800855" y="92710"/>
                </a:lnTo>
                <a:lnTo>
                  <a:pt x="3793565" y="56632"/>
                </a:lnTo>
                <a:lnTo>
                  <a:pt x="3773678" y="27162"/>
                </a:lnTo>
                <a:lnTo>
                  <a:pt x="3744170" y="7288"/>
                </a:lnTo>
                <a:lnTo>
                  <a:pt x="3708019" y="0"/>
                </a:lnTo>
                <a:close/>
              </a:path>
            </a:pathLst>
          </a:custGeom>
          <a:solidFill>
            <a:srgbClr val="466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2943" y="3125723"/>
            <a:ext cx="3801110" cy="556260"/>
          </a:xfrm>
          <a:custGeom>
            <a:avLst/>
            <a:gdLst/>
            <a:ahLst/>
            <a:cxnLst/>
            <a:rect l="l" t="t" r="r" b="b"/>
            <a:pathLst>
              <a:path w="3801109" h="556260">
                <a:moveTo>
                  <a:pt x="3708019" y="0"/>
                </a:moveTo>
                <a:lnTo>
                  <a:pt x="92836" y="0"/>
                </a:lnTo>
                <a:lnTo>
                  <a:pt x="56685" y="7288"/>
                </a:lnTo>
                <a:lnTo>
                  <a:pt x="27177" y="27162"/>
                </a:lnTo>
                <a:lnTo>
                  <a:pt x="7290" y="56632"/>
                </a:lnTo>
                <a:lnTo>
                  <a:pt x="0" y="92710"/>
                </a:lnTo>
                <a:lnTo>
                  <a:pt x="0" y="463550"/>
                </a:lnTo>
                <a:lnTo>
                  <a:pt x="7290" y="499627"/>
                </a:lnTo>
                <a:lnTo>
                  <a:pt x="27177" y="529097"/>
                </a:lnTo>
                <a:lnTo>
                  <a:pt x="56685" y="548971"/>
                </a:lnTo>
                <a:lnTo>
                  <a:pt x="92836" y="556259"/>
                </a:lnTo>
                <a:lnTo>
                  <a:pt x="3708019" y="556259"/>
                </a:lnTo>
                <a:lnTo>
                  <a:pt x="3744170" y="548971"/>
                </a:lnTo>
                <a:lnTo>
                  <a:pt x="3773678" y="529097"/>
                </a:lnTo>
                <a:lnTo>
                  <a:pt x="3793565" y="499627"/>
                </a:lnTo>
                <a:lnTo>
                  <a:pt x="3800855" y="463550"/>
                </a:lnTo>
                <a:lnTo>
                  <a:pt x="3800855" y="92710"/>
                </a:lnTo>
                <a:lnTo>
                  <a:pt x="3793565" y="56632"/>
                </a:lnTo>
                <a:lnTo>
                  <a:pt x="3773678" y="27162"/>
                </a:lnTo>
                <a:lnTo>
                  <a:pt x="3744170" y="7288"/>
                </a:lnTo>
                <a:lnTo>
                  <a:pt x="3708019" y="0"/>
                </a:lnTo>
                <a:close/>
              </a:path>
            </a:pathLst>
          </a:custGeom>
          <a:solidFill>
            <a:srgbClr val="577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2943" y="3723132"/>
            <a:ext cx="3801110" cy="556260"/>
          </a:xfrm>
          <a:custGeom>
            <a:avLst/>
            <a:gdLst/>
            <a:ahLst/>
            <a:cxnLst/>
            <a:rect l="l" t="t" r="r" b="b"/>
            <a:pathLst>
              <a:path w="3801109" h="556260">
                <a:moveTo>
                  <a:pt x="3708019" y="0"/>
                </a:moveTo>
                <a:lnTo>
                  <a:pt x="92836" y="0"/>
                </a:lnTo>
                <a:lnTo>
                  <a:pt x="56685" y="7288"/>
                </a:lnTo>
                <a:lnTo>
                  <a:pt x="27177" y="27162"/>
                </a:lnTo>
                <a:lnTo>
                  <a:pt x="7290" y="56632"/>
                </a:lnTo>
                <a:lnTo>
                  <a:pt x="0" y="92710"/>
                </a:lnTo>
                <a:lnTo>
                  <a:pt x="0" y="463550"/>
                </a:lnTo>
                <a:lnTo>
                  <a:pt x="7290" y="499627"/>
                </a:lnTo>
                <a:lnTo>
                  <a:pt x="27177" y="529097"/>
                </a:lnTo>
                <a:lnTo>
                  <a:pt x="56685" y="548971"/>
                </a:lnTo>
                <a:lnTo>
                  <a:pt x="92836" y="556260"/>
                </a:lnTo>
                <a:lnTo>
                  <a:pt x="3708019" y="556260"/>
                </a:lnTo>
                <a:lnTo>
                  <a:pt x="3744170" y="548971"/>
                </a:lnTo>
                <a:lnTo>
                  <a:pt x="3773678" y="529097"/>
                </a:lnTo>
                <a:lnTo>
                  <a:pt x="3793565" y="499627"/>
                </a:lnTo>
                <a:lnTo>
                  <a:pt x="3800855" y="463550"/>
                </a:lnTo>
                <a:lnTo>
                  <a:pt x="3800855" y="92710"/>
                </a:lnTo>
                <a:lnTo>
                  <a:pt x="3793565" y="56632"/>
                </a:lnTo>
                <a:lnTo>
                  <a:pt x="3773678" y="27162"/>
                </a:lnTo>
                <a:lnTo>
                  <a:pt x="3744170" y="7288"/>
                </a:lnTo>
                <a:lnTo>
                  <a:pt x="3708019" y="0"/>
                </a:lnTo>
                <a:close/>
              </a:path>
            </a:pathLst>
          </a:custGeom>
          <a:solidFill>
            <a:srgbClr val="6A8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2943" y="4320540"/>
            <a:ext cx="3801110" cy="556260"/>
          </a:xfrm>
          <a:custGeom>
            <a:avLst/>
            <a:gdLst/>
            <a:ahLst/>
            <a:cxnLst/>
            <a:rect l="l" t="t" r="r" b="b"/>
            <a:pathLst>
              <a:path w="3801109" h="556260">
                <a:moveTo>
                  <a:pt x="3708019" y="0"/>
                </a:moveTo>
                <a:lnTo>
                  <a:pt x="92836" y="0"/>
                </a:lnTo>
                <a:lnTo>
                  <a:pt x="56685" y="7288"/>
                </a:lnTo>
                <a:lnTo>
                  <a:pt x="27177" y="27162"/>
                </a:lnTo>
                <a:lnTo>
                  <a:pt x="7290" y="56632"/>
                </a:lnTo>
                <a:lnTo>
                  <a:pt x="0" y="92710"/>
                </a:lnTo>
                <a:lnTo>
                  <a:pt x="0" y="463550"/>
                </a:lnTo>
                <a:lnTo>
                  <a:pt x="7290" y="499627"/>
                </a:lnTo>
                <a:lnTo>
                  <a:pt x="27177" y="529097"/>
                </a:lnTo>
                <a:lnTo>
                  <a:pt x="56685" y="548971"/>
                </a:lnTo>
                <a:lnTo>
                  <a:pt x="92836" y="556260"/>
                </a:lnTo>
                <a:lnTo>
                  <a:pt x="3708019" y="556260"/>
                </a:lnTo>
                <a:lnTo>
                  <a:pt x="3744170" y="548971"/>
                </a:lnTo>
                <a:lnTo>
                  <a:pt x="3773678" y="529097"/>
                </a:lnTo>
                <a:lnTo>
                  <a:pt x="3793565" y="499627"/>
                </a:lnTo>
                <a:lnTo>
                  <a:pt x="3800855" y="463550"/>
                </a:lnTo>
                <a:lnTo>
                  <a:pt x="3800855" y="92710"/>
                </a:lnTo>
                <a:lnTo>
                  <a:pt x="3793565" y="56632"/>
                </a:lnTo>
                <a:lnTo>
                  <a:pt x="3773678" y="27162"/>
                </a:lnTo>
                <a:lnTo>
                  <a:pt x="3744170" y="7288"/>
                </a:lnTo>
                <a:lnTo>
                  <a:pt x="3708019" y="0"/>
                </a:lnTo>
                <a:close/>
              </a:path>
            </a:pathLst>
          </a:custGeom>
          <a:solidFill>
            <a:srgbClr val="7B9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2943" y="4917947"/>
            <a:ext cx="3801110" cy="556260"/>
          </a:xfrm>
          <a:custGeom>
            <a:avLst/>
            <a:gdLst/>
            <a:ahLst/>
            <a:cxnLst/>
            <a:rect l="l" t="t" r="r" b="b"/>
            <a:pathLst>
              <a:path w="3801109" h="556260">
                <a:moveTo>
                  <a:pt x="3708019" y="0"/>
                </a:moveTo>
                <a:lnTo>
                  <a:pt x="92836" y="0"/>
                </a:lnTo>
                <a:lnTo>
                  <a:pt x="56685" y="7288"/>
                </a:lnTo>
                <a:lnTo>
                  <a:pt x="27177" y="27162"/>
                </a:lnTo>
                <a:lnTo>
                  <a:pt x="7290" y="56632"/>
                </a:lnTo>
                <a:lnTo>
                  <a:pt x="0" y="92709"/>
                </a:lnTo>
                <a:lnTo>
                  <a:pt x="0" y="463549"/>
                </a:lnTo>
                <a:lnTo>
                  <a:pt x="7290" y="499627"/>
                </a:lnTo>
                <a:lnTo>
                  <a:pt x="27177" y="529097"/>
                </a:lnTo>
                <a:lnTo>
                  <a:pt x="56685" y="548971"/>
                </a:lnTo>
                <a:lnTo>
                  <a:pt x="92836" y="556260"/>
                </a:lnTo>
                <a:lnTo>
                  <a:pt x="3708019" y="556260"/>
                </a:lnTo>
                <a:lnTo>
                  <a:pt x="3744170" y="548971"/>
                </a:lnTo>
                <a:lnTo>
                  <a:pt x="3773678" y="529097"/>
                </a:lnTo>
                <a:lnTo>
                  <a:pt x="3793565" y="499627"/>
                </a:lnTo>
                <a:lnTo>
                  <a:pt x="3800855" y="463549"/>
                </a:lnTo>
                <a:lnTo>
                  <a:pt x="3800855" y="92709"/>
                </a:lnTo>
                <a:lnTo>
                  <a:pt x="3793565" y="56632"/>
                </a:lnTo>
                <a:lnTo>
                  <a:pt x="3773678" y="27162"/>
                </a:lnTo>
                <a:lnTo>
                  <a:pt x="3744170" y="7288"/>
                </a:lnTo>
                <a:lnTo>
                  <a:pt x="3708019" y="0"/>
                </a:lnTo>
                <a:close/>
              </a:path>
            </a:pathLst>
          </a:custGeom>
          <a:solidFill>
            <a:srgbClr val="8D9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2943" y="5513832"/>
            <a:ext cx="3801110" cy="558165"/>
          </a:xfrm>
          <a:custGeom>
            <a:avLst/>
            <a:gdLst/>
            <a:ahLst/>
            <a:cxnLst/>
            <a:rect l="l" t="t" r="r" b="b"/>
            <a:pathLst>
              <a:path w="3801109" h="558164">
                <a:moveTo>
                  <a:pt x="3708019" y="0"/>
                </a:moveTo>
                <a:lnTo>
                  <a:pt x="92836" y="0"/>
                </a:lnTo>
                <a:lnTo>
                  <a:pt x="56685" y="7310"/>
                </a:lnTo>
                <a:lnTo>
                  <a:pt x="27177" y="27241"/>
                </a:lnTo>
                <a:lnTo>
                  <a:pt x="7290" y="56792"/>
                </a:lnTo>
                <a:lnTo>
                  <a:pt x="0" y="92964"/>
                </a:lnTo>
                <a:lnTo>
                  <a:pt x="0" y="464820"/>
                </a:lnTo>
                <a:lnTo>
                  <a:pt x="7290" y="501007"/>
                </a:lnTo>
                <a:lnTo>
                  <a:pt x="27177" y="530556"/>
                </a:lnTo>
                <a:lnTo>
                  <a:pt x="56685" y="550478"/>
                </a:lnTo>
                <a:lnTo>
                  <a:pt x="92836" y="557784"/>
                </a:lnTo>
                <a:lnTo>
                  <a:pt x="3708019" y="557784"/>
                </a:lnTo>
                <a:lnTo>
                  <a:pt x="3744170" y="550478"/>
                </a:lnTo>
                <a:lnTo>
                  <a:pt x="3773678" y="530556"/>
                </a:lnTo>
                <a:lnTo>
                  <a:pt x="3793565" y="501007"/>
                </a:lnTo>
                <a:lnTo>
                  <a:pt x="3800855" y="464820"/>
                </a:lnTo>
                <a:lnTo>
                  <a:pt x="3800855" y="92964"/>
                </a:lnTo>
                <a:lnTo>
                  <a:pt x="3793565" y="56792"/>
                </a:lnTo>
                <a:lnTo>
                  <a:pt x="3773678" y="27241"/>
                </a:lnTo>
                <a:lnTo>
                  <a:pt x="3744170" y="7310"/>
                </a:lnTo>
                <a:lnTo>
                  <a:pt x="3708019" y="0"/>
                </a:lnTo>
                <a:close/>
              </a:path>
            </a:pathLst>
          </a:custGeom>
          <a:solidFill>
            <a:srgbClr val="9EA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21651" y="1971801"/>
            <a:ext cx="3441700" cy="391985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Pin important items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top of the library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visibility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Copy and move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Ability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view and directly edit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document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Import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libraries</a:t>
            </a:r>
            <a:endParaRPr sz="1400">
              <a:latin typeface="Calibri"/>
              <a:cs typeface="Calibri"/>
            </a:endParaRPr>
          </a:p>
          <a:p>
            <a:pPr marL="12700" marR="1461135">
              <a:lnSpc>
                <a:spcPct val="28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Microsoft Flow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Integration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Option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Upload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Folders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Library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Views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00" y="1825751"/>
            <a:ext cx="6449567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1735" y="2630423"/>
            <a:ext cx="238125" cy="338455"/>
          </a:xfrm>
          <a:custGeom>
            <a:avLst/>
            <a:gdLst/>
            <a:ahLst/>
            <a:cxnLst/>
            <a:rect l="l" t="t" r="r" b="b"/>
            <a:pathLst>
              <a:path w="238125" h="338455">
                <a:moveTo>
                  <a:pt x="237743" y="219455"/>
                </a:moveTo>
                <a:lnTo>
                  <a:pt x="0" y="219455"/>
                </a:lnTo>
                <a:lnTo>
                  <a:pt x="118872" y="338327"/>
                </a:lnTo>
                <a:lnTo>
                  <a:pt x="237743" y="219455"/>
                </a:lnTo>
                <a:close/>
              </a:path>
              <a:path w="238125" h="338455">
                <a:moveTo>
                  <a:pt x="178308" y="0"/>
                </a:moveTo>
                <a:lnTo>
                  <a:pt x="59436" y="0"/>
                </a:lnTo>
                <a:lnTo>
                  <a:pt x="59436" y="219455"/>
                </a:lnTo>
                <a:lnTo>
                  <a:pt x="178308" y="219455"/>
                </a:lnTo>
                <a:lnTo>
                  <a:pt x="17830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1735" y="2630423"/>
            <a:ext cx="238125" cy="338455"/>
          </a:xfrm>
          <a:custGeom>
            <a:avLst/>
            <a:gdLst/>
            <a:ahLst/>
            <a:cxnLst/>
            <a:rect l="l" t="t" r="r" b="b"/>
            <a:pathLst>
              <a:path w="238125" h="338455">
                <a:moveTo>
                  <a:pt x="0" y="219455"/>
                </a:moveTo>
                <a:lnTo>
                  <a:pt x="59436" y="219455"/>
                </a:lnTo>
                <a:lnTo>
                  <a:pt x="59436" y="0"/>
                </a:lnTo>
                <a:lnTo>
                  <a:pt x="178308" y="0"/>
                </a:lnTo>
                <a:lnTo>
                  <a:pt x="178308" y="219455"/>
                </a:lnTo>
                <a:lnTo>
                  <a:pt x="237743" y="219455"/>
                </a:lnTo>
                <a:lnTo>
                  <a:pt x="118872" y="338327"/>
                </a:lnTo>
                <a:lnTo>
                  <a:pt x="0" y="219455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2308" y="3429000"/>
            <a:ext cx="372110" cy="268605"/>
          </a:xfrm>
          <a:custGeom>
            <a:avLst/>
            <a:gdLst/>
            <a:ahLst/>
            <a:cxnLst/>
            <a:rect l="l" t="t" r="r" b="b"/>
            <a:pathLst>
              <a:path w="372110" h="268604">
                <a:moveTo>
                  <a:pt x="237743" y="0"/>
                </a:moveTo>
                <a:lnTo>
                  <a:pt x="237743" y="67055"/>
                </a:lnTo>
                <a:lnTo>
                  <a:pt x="0" y="67055"/>
                </a:lnTo>
                <a:lnTo>
                  <a:pt x="0" y="201168"/>
                </a:lnTo>
                <a:lnTo>
                  <a:pt x="237743" y="201168"/>
                </a:lnTo>
                <a:lnTo>
                  <a:pt x="237743" y="268224"/>
                </a:lnTo>
                <a:lnTo>
                  <a:pt x="371855" y="134112"/>
                </a:lnTo>
                <a:lnTo>
                  <a:pt x="23774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2308" y="3429000"/>
            <a:ext cx="372110" cy="268605"/>
          </a:xfrm>
          <a:custGeom>
            <a:avLst/>
            <a:gdLst/>
            <a:ahLst/>
            <a:cxnLst/>
            <a:rect l="l" t="t" r="r" b="b"/>
            <a:pathLst>
              <a:path w="372110" h="268604">
                <a:moveTo>
                  <a:pt x="0" y="67055"/>
                </a:moveTo>
                <a:lnTo>
                  <a:pt x="237743" y="67055"/>
                </a:lnTo>
                <a:lnTo>
                  <a:pt x="237743" y="0"/>
                </a:lnTo>
                <a:lnTo>
                  <a:pt x="371855" y="134112"/>
                </a:lnTo>
                <a:lnTo>
                  <a:pt x="237743" y="268224"/>
                </a:lnTo>
                <a:lnTo>
                  <a:pt x="237743" y="201168"/>
                </a:lnTo>
                <a:lnTo>
                  <a:pt x="0" y="201168"/>
                </a:lnTo>
                <a:lnTo>
                  <a:pt x="0" y="67055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8091" y="4280915"/>
            <a:ext cx="330835" cy="251460"/>
          </a:xfrm>
          <a:custGeom>
            <a:avLst/>
            <a:gdLst/>
            <a:ahLst/>
            <a:cxnLst/>
            <a:rect l="l" t="t" r="r" b="b"/>
            <a:pathLst>
              <a:path w="330835" h="251460">
                <a:moveTo>
                  <a:pt x="204978" y="0"/>
                </a:moveTo>
                <a:lnTo>
                  <a:pt x="204978" y="62864"/>
                </a:lnTo>
                <a:lnTo>
                  <a:pt x="0" y="62864"/>
                </a:lnTo>
                <a:lnTo>
                  <a:pt x="0" y="188594"/>
                </a:lnTo>
                <a:lnTo>
                  <a:pt x="204978" y="188594"/>
                </a:lnTo>
                <a:lnTo>
                  <a:pt x="204978" y="251459"/>
                </a:lnTo>
                <a:lnTo>
                  <a:pt x="330708" y="125729"/>
                </a:lnTo>
                <a:lnTo>
                  <a:pt x="20497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98091" y="4280915"/>
            <a:ext cx="330835" cy="251460"/>
          </a:xfrm>
          <a:custGeom>
            <a:avLst/>
            <a:gdLst/>
            <a:ahLst/>
            <a:cxnLst/>
            <a:rect l="l" t="t" r="r" b="b"/>
            <a:pathLst>
              <a:path w="330835" h="251460">
                <a:moveTo>
                  <a:pt x="0" y="62864"/>
                </a:moveTo>
                <a:lnTo>
                  <a:pt x="204978" y="62864"/>
                </a:lnTo>
                <a:lnTo>
                  <a:pt x="204978" y="0"/>
                </a:lnTo>
                <a:lnTo>
                  <a:pt x="330708" y="125729"/>
                </a:lnTo>
                <a:lnTo>
                  <a:pt x="204978" y="251459"/>
                </a:lnTo>
                <a:lnTo>
                  <a:pt x="204978" y="188594"/>
                </a:lnTo>
                <a:lnTo>
                  <a:pt x="0" y="188594"/>
                </a:lnTo>
                <a:lnTo>
                  <a:pt x="0" y="62864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5096" y="5105400"/>
            <a:ext cx="238125" cy="338455"/>
          </a:xfrm>
          <a:custGeom>
            <a:avLst/>
            <a:gdLst/>
            <a:ahLst/>
            <a:cxnLst/>
            <a:rect l="l" t="t" r="r" b="b"/>
            <a:pathLst>
              <a:path w="238125" h="338454">
                <a:moveTo>
                  <a:pt x="178307" y="118872"/>
                </a:moveTo>
                <a:lnTo>
                  <a:pt x="59436" y="118872"/>
                </a:lnTo>
                <a:lnTo>
                  <a:pt x="59436" y="338328"/>
                </a:lnTo>
                <a:lnTo>
                  <a:pt x="178307" y="338328"/>
                </a:lnTo>
                <a:lnTo>
                  <a:pt x="178307" y="118872"/>
                </a:lnTo>
                <a:close/>
              </a:path>
              <a:path w="238125" h="338454">
                <a:moveTo>
                  <a:pt x="118871" y="0"/>
                </a:moveTo>
                <a:lnTo>
                  <a:pt x="0" y="118872"/>
                </a:lnTo>
                <a:lnTo>
                  <a:pt x="237743" y="118872"/>
                </a:lnTo>
                <a:lnTo>
                  <a:pt x="11887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5096" y="5105400"/>
            <a:ext cx="238125" cy="338455"/>
          </a:xfrm>
          <a:custGeom>
            <a:avLst/>
            <a:gdLst/>
            <a:ahLst/>
            <a:cxnLst/>
            <a:rect l="l" t="t" r="r" b="b"/>
            <a:pathLst>
              <a:path w="238125" h="338454">
                <a:moveTo>
                  <a:pt x="59436" y="338328"/>
                </a:moveTo>
                <a:lnTo>
                  <a:pt x="59436" y="118872"/>
                </a:lnTo>
                <a:lnTo>
                  <a:pt x="0" y="118872"/>
                </a:lnTo>
                <a:lnTo>
                  <a:pt x="118871" y="0"/>
                </a:lnTo>
                <a:lnTo>
                  <a:pt x="237743" y="118872"/>
                </a:lnTo>
                <a:lnTo>
                  <a:pt x="178307" y="118872"/>
                </a:lnTo>
                <a:lnTo>
                  <a:pt x="178307" y="338328"/>
                </a:lnTo>
                <a:lnTo>
                  <a:pt x="59436" y="338328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6908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115" y="134801"/>
            <a:ext cx="66887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40" dirty="0">
                <a:latin typeface="Calibri Light"/>
                <a:cs typeface="Calibri Light"/>
              </a:rPr>
              <a:t>What's </a:t>
            </a:r>
            <a:r>
              <a:rPr b="0" spc="-30" dirty="0">
                <a:latin typeface="Calibri Light"/>
                <a:cs typeface="Calibri Light"/>
              </a:rPr>
              <a:t>new </a:t>
            </a:r>
            <a:r>
              <a:rPr b="0" spc="-10" dirty="0">
                <a:latin typeface="Calibri Light"/>
                <a:cs typeface="Calibri Light"/>
              </a:rPr>
              <a:t>in</a:t>
            </a:r>
            <a:r>
              <a:rPr b="0" spc="-265" dirty="0">
                <a:latin typeface="Calibri Light"/>
                <a:cs typeface="Calibri Light"/>
              </a:rPr>
              <a:t> </a:t>
            </a:r>
            <a:r>
              <a:rPr b="0" spc="-30" dirty="0">
                <a:latin typeface="Calibri Light"/>
                <a:cs typeface="Calibri Light"/>
              </a:rPr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204977" y="1194053"/>
            <a:ext cx="4768850" cy="993775"/>
          </a:xfrm>
          <a:custGeom>
            <a:avLst/>
            <a:gdLst/>
            <a:ahLst/>
            <a:cxnLst/>
            <a:rect l="l" t="t" r="r" b="b"/>
            <a:pathLst>
              <a:path w="4768850" h="993775">
                <a:moveTo>
                  <a:pt x="0" y="165608"/>
                </a:moveTo>
                <a:lnTo>
                  <a:pt x="5920" y="121590"/>
                </a:lnTo>
                <a:lnTo>
                  <a:pt x="22629" y="82032"/>
                </a:lnTo>
                <a:lnTo>
                  <a:pt x="48545" y="48513"/>
                </a:lnTo>
                <a:lnTo>
                  <a:pt x="82090" y="22615"/>
                </a:lnTo>
                <a:lnTo>
                  <a:pt x="121684" y="5917"/>
                </a:lnTo>
                <a:lnTo>
                  <a:pt x="165747" y="0"/>
                </a:lnTo>
                <a:lnTo>
                  <a:pt x="4602861" y="0"/>
                </a:lnTo>
                <a:lnTo>
                  <a:pt x="4646931" y="5917"/>
                </a:lnTo>
                <a:lnTo>
                  <a:pt x="4686525" y="22615"/>
                </a:lnTo>
                <a:lnTo>
                  <a:pt x="4720066" y="48514"/>
                </a:lnTo>
                <a:lnTo>
                  <a:pt x="4745975" y="82032"/>
                </a:lnTo>
                <a:lnTo>
                  <a:pt x="4762678" y="121590"/>
                </a:lnTo>
                <a:lnTo>
                  <a:pt x="4768596" y="165608"/>
                </a:lnTo>
                <a:lnTo>
                  <a:pt x="4768596" y="828040"/>
                </a:lnTo>
                <a:lnTo>
                  <a:pt x="4762678" y="872057"/>
                </a:lnTo>
                <a:lnTo>
                  <a:pt x="4745975" y="911615"/>
                </a:lnTo>
                <a:lnTo>
                  <a:pt x="4720066" y="945134"/>
                </a:lnTo>
                <a:lnTo>
                  <a:pt x="4686525" y="971032"/>
                </a:lnTo>
                <a:lnTo>
                  <a:pt x="4646931" y="987730"/>
                </a:lnTo>
                <a:lnTo>
                  <a:pt x="4602861" y="993648"/>
                </a:lnTo>
                <a:lnTo>
                  <a:pt x="165747" y="993648"/>
                </a:lnTo>
                <a:lnTo>
                  <a:pt x="121684" y="987730"/>
                </a:lnTo>
                <a:lnTo>
                  <a:pt x="82090" y="971032"/>
                </a:lnTo>
                <a:lnTo>
                  <a:pt x="48545" y="945133"/>
                </a:lnTo>
                <a:lnTo>
                  <a:pt x="22629" y="911615"/>
                </a:lnTo>
                <a:lnTo>
                  <a:pt x="5920" y="872057"/>
                </a:lnTo>
                <a:lnTo>
                  <a:pt x="0" y="828040"/>
                </a:lnTo>
                <a:lnTo>
                  <a:pt x="0" y="165608"/>
                </a:lnTo>
                <a:close/>
              </a:path>
            </a:pathLst>
          </a:custGeom>
          <a:ln w="19812">
            <a:solidFill>
              <a:srgbClr val="E7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977" y="2260854"/>
            <a:ext cx="4768850" cy="993775"/>
          </a:xfrm>
          <a:custGeom>
            <a:avLst/>
            <a:gdLst/>
            <a:ahLst/>
            <a:cxnLst/>
            <a:rect l="l" t="t" r="r" b="b"/>
            <a:pathLst>
              <a:path w="4768850" h="993775">
                <a:moveTo>
                  <a:pt x="0" y="165608"/>
                </a:moveTo>
                <a:lnTo>
                  <a:pt x="5920" y="121590"/>
                </a:lnTo>
                <a:lnTo>
                  <a:pt x="22629" y="82032"/>
                </a:lnTo>
                <a:lnTo>
                  <a:pt x="48545" y="48513"/>
                </a:lnTo>
                <a:lnTo>
                  <a:pt x="82090" y="22615"/>
                </a:lnTo>
                <a:lnTo>
                  <a:pt x="121684" y="5917"/>
                </a:lnTo>
                <a:lnTo>
                  <a:pt x="165747" y="0"/>
                </a:lnTo>
                <a:lnTo>
                  <a:pt x="4602861" y="0"/>
                </a:lnTo>
                <a:lnTo>
                  <a:pt x="4646931" y="5917"/>
                </a:lnTo>
                <a:lnTo>
                  <a:pt x="4686525" y="22615"/>
                </a:lnTo>
                <a:lnTo>
                  <a:pt x="4720066" y="48514"/>
                </a:lnTo>
                <a:lnTo>
                  <a:pt x="4745975" y="82032"/>
                </a:lnTo>
                <a:lnTo>
                  <a:pt x="4762678" y="121590"/>
                </a:lnTo>
                <a:lnTo>
                  <a:pt x="4768596" y="165608"/>
                </a:lnTo>
                <a:lnTo>
                  <a:pt x="4768596" y="828040"/>
                </a:lnTo>
                <a:lnTo>
                  <a:pt x="4762678" y="872057"/>
                </a:lnTo>
                <a:lnTo>
                  <a:pt x="4745975" y="911615"/>
                </a:lnTo>
                <a:lnTo>
                  <a:pt x="4720066" y="945134"/>
                </a:lnTo>
                <a:lnTo>
                  <a:pt x="4686525" y="971032"/>
                </a:lnTo>
                <a:lnTo>
                  <a:pt x="4646931" y="987730"/>
                </a:lnTo>
                <a:lnTo>
                  <a:pt x="4602861" y="993648"/>
                </a:lnTo>
                <a:lnTo>
                  <a:pt x="165747" y="993648"/>
                </a:lnTo>
                <a:lnTo>
                  <a:pt x="121684" y="987730"/>
                </a:lnTo>
                <a:lnTo>
                  <a:pt x="82090" y="971032"/>
                </a:lnTo>
                <a:lnTo>
                  <a:pt x="48545" y="945133"/>
                </a:lnTo>
                <a:lnTo>
                  <a:pt x="22629" y="911615"/>
                </a:lnTo>
                <a:lnTo>
                  <a:pt x="5920" y="872057"/>
                </a:lnTo>
                <a:lnTo>
                  <a:pt x="0" y="828040"/>
                </a:lnTo>
                <a:lnTo>
                  <a:pt x="0" y="165608"/>
                </a:lnTo>
                <a:close/>
              </a:path>
            </a:pathLst>
          </a:custGeom>
          <a:ln w="19812">
            <a:solidFill>
              <a:srgbClr val="E7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977" y="3327653"/>
            <a:ext cx="4768850" cy="993775"/>
          </a:xfrm>
          <a:custGeom>
            <a:avLst/>
            <a:gdLst/>
            <a:ahLst/>
            <a:cxnLst/>
            <a:rect l="l" t="t" r="r" b="b"/>
            <a:pathLst>
              <a:path w="4768850" h="993775">
                <a:moveTo>
                  <a:pt x="0" y="165608"/>
                </a:moveTo>
                <a:lnTo>
                  <a:pt x="5920" y="121590"/>
                </a:lnTo>
                <a:lnTo>
                  <a:pt x="22629" y="82032"/>
                </a:lnTo>
                <a:lnTo>
                  <a:pt x="48545" y="48513"/>
                </a:lnTo>
                <a:lnTo>
                  <a:pt x="82090" y="22615"/>
                </a:lnTo>
                <a:lnTo>
                  <a:pt x="121684" y="5917"/>
                </a:lnTo>
                <a:lnTo>
                  <a:pt x="165747" y="0"/>
                </a:lnTo>
                <a:lnTo>
                  <a:pt x="4602861" y="0"/>
                </a:lnTo>
                <a:lnTo>
                  <a:pt x="4646931" y="5917"/>
                </a:lnTo>
                <a:lnTo>
                  <a:pt x="4686525" y="22615"/>
                </a:lnTo>
                <a:lnTo>
                  <a:pt x="4720066" y="48514"/>
                </a:lnTo>
                <a:lnTo>
                  <a:pt x="4745975" y="82032"/>
                </a:lnTo>
                <a:lnTo>
                  <a:pt x="4762678" y="121590"/>
                </a:lnTo>
                <a:lnTo>
                  <a:pt x="4768596" y="165608"/>
                </a:lnTo>
                <a:lnTo>
                  <a:pt x="4768596" y="828040"/>
                </a:lnTo>
                <a:lnTo>
                  <a:pt x="4762678" y="872057"/>
                </a:lnTo>
                <a:lnTo>
                  <a:pt x="4745975" y="911615"/>
                </a:lnTo>
                <a:lnTo>
                  <a:pt x="4720066" y="945134"/>
                </a:lnTo>
                <a:lnTo>
                  <a:pt x="4686525" y="971032"/>
                </a:lnTo>
                <a:lnTo>
                  <a:pt x="4646931" y="987730"/>
                </a:lnTo>
                <a:lnTo>
                  <a:pt x="4602861" y="993648"/>
                </a:lnTo>
                <a:lnTo>
                  <a:pt x="165747" y="993648"/>
                </a:lnTo>
                <a:lnTo>
                  <a:pt x="121684" y="987730"/>
                </a:lnTo>
                <a:lnTo>
                  <a:pt x="82090" y="971032"/>
                </a:lnTo>
                <a:lnTo>
                  <a:pt x="48545" y="945134"/>
                </a:lnTo>
                <a:lnTo>
                  <a:pt x="22629" y="911615"/>
                </a:lnTo>
                <a:lnTo>
                  <a:pt x="5920" y="872057"/>
                </a:lnTo>
                <a:lnTo>
                  <a:pt x="0" y="828040"/>
                </a:lnTo>
                <a:lnTo>
                  <a:pt x="0" y="165608"/>
                </a:lnTo>
                <a:close/>
              </a:path>
            </a:pathLst>
          </a:custGeom>
          <a:ln w="19812">
            <a:solidFill>
              <a:srgbClr val="E7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977" y="4392929"/>
            <a:ext cx="4768850" cy="995680"/>
          </a:xfrm>
          <a:custGeom>
            <a:avLst/>
            <a:gdLst/>
            <a:ahLst/>
            <a:cxnLst/>
            <a:rect l="l" t="t" r="r" b="b"/>
            <a:pathLst>
              <a:path w="4768850" h="995679">
                <a:moveTo>
                  <a:pt x="0" y="165862"/>
                </a:moveTo>
                <a:lnTo>
                  <a:pt x="5920" y="121781"/>
                </a:lnTo>
                <a:lnTo>
                  <a:pt x="22629" y="82164"/>
                </a:lnTo>
                <a:lnTo>
                  <a:pt x="48545" y="48593"/>
                </a:lnTo>
                <a:lnTo>
                  <a:pt x="82090" y="22653"/>
                </a:lnTo>
                <a:lnTo>
                  <a:pt x="121684" y="5927"/>
                </a:lnTo>
                <a:lnTo>
                  <a:pt x="165747" y="0"/>
                </a:lnTo>
                <a:lnTo>
                  <a:pt x="4602861" y="0"/>
                </a:lnTo>
                <a:lnTo>
                  <a:pt x="4646931" y="5927"/>
                </a:lnTo>
                <a:lnTo>
                  <a:pt x="4686525" y="22653"/>
                </a:lnTo>
                <a:lnTo>
                  <a:pt x="4720066" y="48593"/>
                </a:lnTo>
                <a:lnTo>
                  <a:pt x="4745975" y="82164"/>
                </a:lnTo>
                <a:lnTo>
                  <a:pt x="4762678" y="121781"/>
                </a:lnTo>
                <a:lnTo>
                  <a:pt x="4768596" y="165862"/>
                </a:lnTo>
                <a:lnTo>
                  <a:pt x="4768596" y="829310"/>
                </a:lnTo>
                <a:lnTo>
                  <a:pt x="4762678" y="873390"/>
                </a:lnTo>
                <a:lnTo>
                  <a:pt x="4745975" y="913007"/>
                </a:lnTo>
                <a:lnTo>
                  <a:pt x="4720066" y="946578"/>
                </a:lnTo>
                <a:lnTo>
                  <a:pt x="4686525" y="972518"/>
                </a:lnTo>
                <a:lnTo>
                  <a:pt x="4646931" y="989244"/>
                </a:lnTo>
                <a:lnTo>
                  <a:pt x="4602861" y="995172"/>
                </a:lnTo>
                <a:lnTo>
                  <a:pt x="165747" y="995172"/>
                </a:lnTo>
                <a:lnTo>
                  <a:pt x="121684" y="989244"/>
                </a:lnTo>
                <a:lnTo>
                  <a:pt x="82090" y="972518"/>
                </a:lnTo>
                <a:lnTo>
                  <a:pt x="48545" y="946578"/>
                </a:lnTo>
                <a:lnTo>
                  <a:pt x="22629" y="913007"/>
                </a:lnTo>
                <a:lnTo>
                  <a:pt x="5920" y="873390"/>
                </a:lnTo>
                <a:lnTo>
                  <a:pt x="0" y="829310"/>
                </a:lnTo>
                <a:lnTo>
                  <a:pt x="0" y="165862"/>
                </a:lnTo>
                <a:close/>
              </a:path>
            </a:pathLst>
          </a:custGeom>
          <a:ln w="19812">
            <a:solidFill>
              <a:srgbClr val="E7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6711" y="1162811"/>
            <a:ext cx="6007608" cy="328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7528" y="4494274"/>
            <a:ext cx="2610612" cy="224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9016" y="5225784"/>
            <a:ext cx="1952244" cy="12474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81259" y="5197196"/>
            <a:ext cx="2010155" cy="12474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0619" y="1562100"/>
            <a:ext cx="1082040" cy="1149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11843" y="1703958"/>
            <a:ext cx="723265" cy="788670"/>
          </a:xfrm>
          <a:custGeom>
            <a:avLst/>
            <a:gdLst/>
            <a:ahLst/>
            <a:cxnLst/>
            <a:rect l="l" t="t" r="r" b="b"/>
            <a:pathLst>
              <a:path w="723265" h="788669">
                <a:moveTo>
                  <a:pt x="664231" y="739001"/>
                </a:moveTo>
                <a:lnTo>
                  <a:pt x="643381" y="758063"/>
                </a:lnTo>
                <a:lnTo>
                  <a:pt x="723010" y="788669"/>
                </a:lnTo>
                <a:lnTo>
                  <a:pt x="711544" y="748411"/>
                </a:lnTo>
                <a:lnTo>
                  <a:pt x="672846" y="748411"/>
                </a:lnTo>
                <a:lnTo>
                  <a:pt x="664231" y="739001"/>
                </a:lnTo>
                <a:close/>
              </a:path>
              <a:path w="723265" h="788669">
                <a:moveTo>
                  <a:pt x="678829" y="725655"/>
                </a:moveTo>
                <a:lnTo>
                  <a:pt x="664231" y="739001"/>
                </a:lnTo>
                <a:lnTo>
                  <a:pt x="672846" y="748411"/>
                </a:lnTo>
                <a:lnTo>
                  <a:pt x="687451" y="735076"/>
                </a:lnTo>
                <a:lnTo>
                  <a:pt x="678829" y="725655"/>
                </a:lnTo>
                <a:close/>
              </a:path>
              <a:path w="723265" h="788669">
                <a:moveTo>
                  <a:pt x="699642" y="706627"/>
                </a:moveTo>
                <a:lnTo>
                  <a:pt x="678829" y="725655"/>
                </a:lnTo>
                <a:lnTo>
                  <a:pt x="687451" y="735076"/>
                </a:lnTo>
                <a:lnTo>
                  <a:pt x="672846" y="748411"/>
                </a:lnTo>
                <a:lnTo>
                  <a:pt x="711544" y="748411"/>
                </a:lnTo>
                <a:lnTo>
                  <a:pt x="699642" y="706627"/>
                </a:lnTo>
                <a:close/>
              </a:path>
              <a:path w="723265" h="788669">
                <a:moveTo>
                  <a:pt x="14731" y="0"/>
                </a:moveTo>
                <a:lnTo>
                  <a:pt x="0" y="13462"/>
                </a:lnTo>
                <a:lnTo>
                  <a:pt x="664231" y="739001"/>
                </a:lnTo>
                <a:lnTo>
                  <a:pt x="678829" y="725655"/>
                </a:lnTo>
                <a:lnTo>
                  <a:pt x="1473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0623" y="5812535"/>
            <a:ext cx="1356360" cy="661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71847" y="6016104"/>
            <a:ext cx="997585" cy="316230"/>
          </a:xfrm>
          <a:custGeom>
            <a:avLst/>
            <a:gdLst/>
            <a:ahLst/>
            <a:cxnLst/>
            <a:rect l="l" t="t" r="r" b="b"/>
            <a:pathLst>
              <a:path w="997585" h="316229">
                <a:moveTo>
                  <a:pt x="921203" y="27073"/>
                </a:moveTo>
                <a:lnTo>
                  <a:pt x="0" y="297167"/>
                </a:lnTo>
                <a:lnTo>
                  <a:pt x="5587" y="316179"/>
                </a:lnTo>
                <a:lnTo>
                  <a:pt x="926783" y="46087"/>
                </a:lnTo>
                <a:lnTo>
                  <a:pt x="921203" y="27073"/>
                </a:lnTo>
                <a:close/>
              </a:path>
              <a:path w="997585" h="316229">
                <a:moveTo>
                  <a:pt x="988092" y="23482"/>
                </a:moveTo>
                <a:lnTo>
                  <a:pt x="933450" y="23482"/>
                </a:lnTo>
                <a:lnTo>
                  <a:pt x="939038" y="42494"/>
                </a:lnTo>
                <a:lnTo>
                  <a:pt x="926783" y="46087"/>
                </a:lnTo>
                <a:lnTo>
                  <a:pt x="934719" y="73126"/>
                </a:lnTo>
                <a:lnTo>
                  <a:pt x="988092" y="23482"/>
                </a:lnTo>
                <a:close/>
              </a:path>
              <a:path w="997585" h="316229">
                <a:moveTo>
                  <a:pt x="933450" y="23482"/>
                </a:moveTo>
                <a:lnTo>
                  <a:pt x="921203" y="27073"/>
                </a:lnTo>
                <a:lnTo>
                  <a:pt x="926783" y="46087"/>
                </a:lnTo>
                <a:lnTo>
                  <a:pt x="939038" y="42494"/>
                </a:lnTo>
                <a:lnTo>
                  <a:pt x="933450" y="23482"/>
                </a:lnTo>
                <a:close/>
              </a:path>
              <a:path w="997585" h="316229">
                <a:moveTo>
                  <a:pt x="913256" y="0"/>
                </a:moveTo>
                <a:lnTo>
                  <a:pt x="921203" y="27073"/>
                </a:lnTo>
                <a:lnTo>
                  <a:pt x="933450" y="23482"/>
                </a:lnTo>
                <a:lnTo>
                  <a:pt x="988092" y="23482"/>
                </a:lnTo>
                <a:lnTo>
                  <a:pt x="997076" y="15125"/>
                </a:lnTo>
                <a:lnTo>
                  <a:pt x="9132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0683" y="4823459"/>
            <a:ext cx="279400" cy="288290"/>
          </a:xfrm>
          <a:custGeom>
            <a:avLst/>
            <a:gdLst/>
            <a:ahLst/>
            <a:cxnLst/>
            <a:rect l="l" t="t" r="r" b="b"/>
            <a:pathLst>
              <a:path w="279400" h="288289">
                <a:moveTo>
                  <a:pt x="278892" y="148589"/>
                </a:moveTo>
                <a:lnTo>
                  <a:pt x="0" y="148589"/>
                </a:lnTo>
                <a:lnTo>
                  <a:pt x="139446" y="288035"/>
                </a:lnTo>
                <a:lnTo>
                  <a:pt x="278892" y="148589"/>
                </a:lnTo>
                <a:close/>
              </a:path>
              <a:path w="279400" h="288289">
                <a:moveTo>
                  <a:pt x="209169" y="0"/>
                </a:moveTo>
                <a:lnTo>
                  <a:pt x="69723" y="0"/>
                </a:lnTo>
                <a:lnTo>
                  <a:pt x="69723" y="148589"/>
                </a:lnTo>
                <a:lnTo>
                  <a:pt x="209169" y="148589"/>
                </a:lnTo>
                <a:lnTo>
                  <a:pt x="20916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0683" y="4823459"/>
            <a:ext cx="279400" cy="288290"/>
          </a:xfrm>
          <a:custGeom>
            <a:avLst/>
            <a:gdLst/>
            <a:ahLst/>
            <a:cxnLst/>
            <a:rect l="l" t="t" r="r" b="b"/>
            <a:pathLst>
              <a:path w="279400" h="288289">
                <a:moveTo>
                  <a:pt x="0" y="148589"/>
                </a:moveTo>
                <a:lnTo>
                  <a:pt x="69723" y="148589"/>
                </a:lnTo>
                <a:lnTo>
                  <a:pt x="69723" y="0"/>
                </a:lnTo>
                <a:lnTo>
                  <a:pt x="209169" y="0"/>
                </a:lnTo>
                <a:lnTo>
                  <a:pt x="209169" y="148589"/>
                </a:lnTo>
                <a:lnTo>
                  <a:pt x="278892" y="148589"/>
                </a:lnTo>
                <a:lnTo>
                  <a:pt x="139446" y="288035"/>
                </a:lnTo>
                <a:lnTo>
                  <a:pt x="0" y="14858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72928" y="4823459"/>
            <a:ext cx="279400" cy="288290"/>
          </a:xfrm>
          <a:custGeom>
            <a:avLst/>
            <a:gdLst/>
            <a:ahLst/>
            <a:cxnLst/>
            <a:rect l="l" t="t" r="r" b="b"/>
            <a:pathLst>
              <a:path w="279400" h="288289">
                <a:moveTo>
                  <a:pt x="278892" y="148589"/>
                </a:moveTo>
                <a:lnTo>
                  <a:pt x="0" y="148589"/>
                </a:lnTo>
                <a:lnTo>
                  <a:pt x="139446" y="288035"/>
                </a:lnTo>
                <a:lnTo>
                  <a:pt x="278892" y="148589"/>
                </a:lnTo>
                <a:close/>
              </a:path>
              <a:path w="279400" h="288289">
                <a:moveTo>
                  <a:pt x="209169" y="0"/>
                </a:moveTo>
                <a:lnTo>
                  <a:pt x="69723" y="0"/>
                </a:lnTo>
                <a:lnTo>
                  <a:pt x="69723" y="148589"/>
                </a:lnTo>
                <a:lnTo>
                  <a:pt x="209169" y="148589"/>
                </a:lnTo>
                <a:lnTo>
                  <a:pt x="20916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72928" y="4823459"/>
            <a:ext cx="279400" cy="288290"/>
          </a:xfrm>
          <a:custGeom>
            <a:avLst/>
            <a:gdLst/>
            <a:ahLst/>
            <a:cxnLst/>
            <a:rect l="l" t="t" r="r" b="b"/>
            <a:pathLst>
              <a:path w="279400" h="288289">
                <a:moveTo>
                  <a:pt x="0" y="148589"/>
                </a:moveTo>
                <a:lnTo>
                  <a:pt x="69723" y="148589"/>
                </a:lnTo>
                <a:lnTo>
                  <a:pt x="69723" y="0"/>
                </a:lnTo>
                <a:lnTo>
                  <a:pt x="209169" y="0"/>
                </a:lnTo>
                <a:lnTo>
                  <a:pt x="209169" y="148589"/>
                </a:lnTo>
                <a:lnTo>
                  <a:pt x="278892" y="148589"/>
                </a:lnTo>
                <a:lnTo>
                  <a:pt x="139446" y="288035"/>
                </a:lnTo>
                <a:lnTo>
                  <a:pt x="0" y="14858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215" y="5518403"/>
            <a:ext cx="4759960" cy="917575"/>
          </a:xfrm>
          <a:custGeom>
            <a:avLst/>
            <a:gdLst/>
            <a:ahLst/>
            <a:cxnLst/>
            <a:rect l="l" t="t" r="r" b="b"/>
            <a:pathLst>
              <a:path w="4759960" h="917575">
                <a:moveTo>
                  <a:pt x="4606544" y="0"/>
                </a:moveTo>
                <a:lnTo>
                  <a:pt x="152908" y="0"/>
                </a:lnTo>
                <a:lnTo>
                  <a:pt x="104579" y="7794"/>
                </a:lnTo>
                <a:lnTo>
                  <a:pt x="62605" y="29500"/>
                </a:lnTo>
                <a:lnTo>
                  <a:pt x="29504" y="62599"/>
                </a:lnTo>
                <a:lnTo>
                  <a:pt x="7795" y="104574"/>
                </a:lnTo>
                <a:lnTo>
                  <a:pt x="0" y="152908"/>
                </a:lnTo>
                <a:lnTo>
                  <a:pt x="0" y="764540"/>
                </a:lnTo>
                <a:lnTo>
                  <a:pt x="7795" y="812868"/>
                </a:lnTo>
                <a:lnTo>
                  <a:pt x="29504" y="854842"/>
                </a:lnTo>
                <a:lnTo>
                  <a:pt x="62605" y="887943"/>
                </a:lnTo>
                <a:lnTo>
                  <a:pt x="104579" y="909652"/>
                </a:lnTo>
                <a:lnTo>
                  <a:pt x="152908" y="917448"/>
                </a:lnTo>
                <a:lnTo>
                  <a:pt x="4606544" y="917448"/>
                </a:lnTo>
                <a:lnTo>
                  <a:pt x="4654877" y="909652"/>
                </a:lnTo>
                <a:lnTo>
                  <a:pt x="4696852" y="887943"/>
                </a:lnTo>
                <a:lnTo>
                  <a:pt x="4729951" y="854842"/>
                </a:lnTo>
                <a:lnTo>
                  <a:pt x="4751657" y="812868"/>
                </a:lnTo>
                <a:lnTo>
                  <a:pt x="4759452" y="764540"/>
                </a:lnTo>
                <a:lnTo>
                  <a:pt x="4759452" y="152908"/>
                </a:lnTo>
                <a:lnTo>
                  <a:pt x="4751657" y="104574"/>
                </a:lnTo>
                <a:lnTo>
                  <a:pt x="4729951" y="62599"/>
                </a:lnTo>
                <a:lnTo>
                  <a:pt x="4696852" y="29500"/>
                </a:lnTo>
                <a:lnTo>
                  <a:pt x="4654877" y="7794"/>
                </a:lnTo>
                <a:lnTo>
                  <a:pt x="4606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4215" y="5518403"/>
            <a:ext cx="4759960" cy="917575"/>
          </a:xfrm>
          <a:custGeom>
            <a:avLst/>
            <a:gdLst/>
            <a:ahLst/>
            <a:cxnLst/>
            <a:rect l="l" t="t" r="r" b="b"/>
            <a:pathLst>
              <a:path w="4759960" h="917575">
                <a:moveTo>
                  <a:pt x="0" y="152908"/>
                </a:moveTo>
                <a:lnTo>
                  <a:pt x="7795" y="104574"/>
                </a:lnTo>
                <a:lnTo>
                  <a:pt x="29504" y="62599"/>
                </a:lnTo>
                <a:lnTo>
                  <a:pt x="62605" y="29500"/>
                </a:lnTo>
                <a:lnTo>
                  <a:pt x="104579" y="7794"/>
                </a:lnTo>
                <a:lnTo>
                  <a:pt x="152908" y="0"/>
                </a:lnTo>
                <a:lnTo>
                  <a:pt x="4606544" y="0"/>
                </a:lnTo>
                <a:lnTo>
                  <a:pt x="4654877" y="7794"/>
                </a:lnTo>
                <a:lnTo>
                  <a:pt x="4696852" y="29500"/>
                </a:lnTo>
                <a:lnTo>
                  <a:pt x="4729951" y="62599"/>
                </a:lnTo>
                <a:lnTo>
                  <a:pt x="4751657" y="104574"/>
                </a:lnTo>
                <a:lnTo>
                  <a:pt x="4759452" y="152908"/>
                </a:lnTo>
                <a:lnTo>
                  <a:pt x="4759452" y="764540"/>
                </a:lnTo>
                <a:lnTo>
                  <a:pt x="4751657" y="812868"/>
                </a:lnTo>
                <a:lnTo>
                  <a:pt x="4729951" y="854842"/>
                </a:lnTo>
                <a:lnTo>
                  <a:pt x="4696852" y="887943"/>
                </a:lnTo>
                <a:lnTo>
                  <a:pt x="4654877" y="909652"/>
                </a:lnTo>
                <a:lnTo>
                  <a:pt x="4606544" y="917448"/>
                </a:lnTo>
                <a:lnTo>
                  <a:pt x="152908" y="917448"/>
                </a:lnTo>
                <a:lnTo>
                  <a:pt x="104579" y="909652"/>
                </a:lnTo>
                <a:lnTo>
                  <a:pt x="62605" y="887943"/>
                </a:lnTo>
                <a:lnTo>
                  <a:pt x="29504" y="854842"/>
                </a:lnTo>
                <a:lnTo>
                  <a:pt x="7795" y="812868"/>
                </a:lnTo>
                <a:lnTo>
                  <a:pt x="0" y="764540"/>
                </a:lnTo>
                <a:lnTo>
                  <a:pt x="0" y="152908"/>
                </a:lnTo>
                <a:close/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7761" y="1277238"/>
            <a:ext cx="4313555" cy="48850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0320" marR="5080">
              <a:lnSpc>
                <a:spcPts val="2700"/>
              </a:lnSpc>
              <a:spcBef>
                <a:spcPts val="434"/>
              </a:spcBef>
            </a:pPr>
            <a:r>
              <a:rPr sz="2500" spc="-5" dirty="0">
                <a:latin typeface="Calibri"/>
                <a:cs typeface="Calibri"/>
              </a:rPr>
              <a:t>Quick actions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10" dirty="0">
                <a:latin typeface="Calibri"/>
                <a:cs typeface="Calibri"/>
              </a:rPr>
              <a:t>commonly used  </a:t>
            </a:r>
            <a:r>
              <a:rPr sz="2500" spc="-15" dirty="0">
                <a:latin typeface="Calibri"/>
                <a:cs typeface="Calibri"/>
              </a:rPr>
              <a:t>Lists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tasks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2500" spc="-15" dirty="0">
                <a:latin typeface="Calibri"/>
                <a:cs typeface="Calibri"/>
              </a:rPr>
              <a:t>PowerApps </a:t>
            </a:r>
            <a:r>
              <a:rPr sz="2500" spc="-5" dirty="0">
                <a:latin typeface="Calibri"/>
                <a:cs typeface="Calibri"/>
              </a:rPr>
              <a:t>&amp; Flow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Integration</a:t>
            </a:r>
            <a:endParaRPr sz="2500">
              <a:latin typeface="Calibri"/>
              <a:cs typeface="Calibri"/>
            </a:endParaRPr>
          </a:p>
          <a:p>
            <a:pPr marL="20320" marR="1840230">
              <a:lnSpc>
                <a:spcPct val="280000"/>
              </a:lnSpc>
            </a:pPr>
            <a:r>
              <a:rPr sz="2500" spc="-10" dirty="0">
                <a:latin typeface="Calibri"/>
                <a:cs typeface="Calibri"/>
              </a:rPr>
              <a:t>Predictive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Indexing  </a:t>
            </a:r>
            <a:r>
              <a:rPr sz="2500" spc="-20" dirty="0">
                <a:latin typeface="Calibri"/>
                <a:cs typeface="Calibri"/>
              </a:rPr>
              <a:t>Attention</a:t>
            </a:r>
            <a:r>
              <a:rPr sz="2500" spc="-15" dirty="0">
                <a:latin typeface="Calibri"/>
                <a:cs typeface="Calibri"/>
              </a:rPr>
              <a:t> Views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Column </a:t>
            </a:r>
            <a:r>
              <a:rPr sz="2500" spc="-15" dirty="0">
                <a:latin typeface="Calibri"/>
                <a:cs typeface="Calibri"/>
              </a:rPr>
              <a:t>Formatting</a:t>
            </a:r>
            <a:endParaRPr sz="2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6656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438910"/>
          </a:xfrm>
          <a:custGeom>
            <a:avLst/>
            <a:gdLst/>
            <a:ahLst/>
            <a:cxnLst/>
            <a:rect l="l" t="t" r="r" b="b"/>
            <a:pathLst>
              <a:path w="12192000" h="1438910">
                <a:moveTo>
                  <a:pt x="0" y="1438656"/>
                </a:moveTo>
                <a:lnTo>
                  <a:pt x="12192000" y="1438656"/>
                </a:lnTo>
                <a:lnTo>
                  <a:pt x="12192000" y="0"/>
                </a:lnTo>
                <a:lnTo>
                  <a:pt x="0" y="0"/>
                </a:lnTo>
                <a:lnTo>
                  <a:pt x="0" y="1438656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19344"/>
            <a:ext cx="12192000" cy="1438910"/>
          </a:xfrm>
          <a:custGeom>
            <a:avLst/>
            <a:gdLst/>
            <a:ahLst/>
            <a:cxnLst/>
            <a:rect l="l" t="t" r="r" b="b"/>
            <a:pathLst>
              <a:path w="12192000" h="1438909">
                <a:moveTo>
                  <a:pt x="0" y="1438655"/>
                </a:moveTo>
                <a:lnTo>
                  <a:pt x="12192000" y="1438655"/>
                </a:lnTo>
                <a:lnTo>
                  <a:pt x="12192000" y="0"/>
                </a:lnTo>
                <a:lnTo>
                  <a:pt x="0" y="0"/>
                </a:lnTo>
                <a:lnTo>
                  <a:pt x="0" y="1438655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191" y="504951"/>
            <a:ext cx="9902952" cy="585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38655"/>
            <a:ext cx="12192000" cy="3980815"/>
          </a:xfrm>
          <a:custGeom>
            <a:avLst/>
            <a:gdLst/>
            <a:ahLst/>
            <a:cxnLst/>
            <a:rect l="l" t="t" r="r" b="b"/>
            <a:pathLst>
              <a:path w="12192000" h="3980815">
                <a:moveTo>
                  <a:pt x="0" y="3980688"/>
                </a:moveTo>
                <a:lnTo>
                  <a:pt x="12192000" y="3980688"/>
                </a:lnTo>
                <a:lnTo>
                  <a:pt x="12192000" y="0"/>
                </a:lnTo>
                <a:lnTo>
                  <a:pt x="0" y="0"/>
                </a:lnTo>
                <a:lnTo>
                  <a:pt x="0" y="3980688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7550" y="1921205"/>
            <a:ext cx="567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E7E6E6"/>
                </a:solidFill>
                <a:latin typeface="Calibri Light"/>
                <a:cs typeface="Calibri Light"/>
              </a:rPr>
              <a:t>Future </a:t>
            </a:r>
            <a:r>
              <a:rPr sz="3200" b="0" dirty="0">
                <a:solidFill>
                  <a:srgbClr val="E7E6E6"/>
                </a:solidFill>
                <a:latin typeface="Calibri Light"/>
                <a:cs typeface="Calibri Light"/>
              </a:rPr>
              <a:t>of </a:t>
            </a:r>
            <a:r>
              <a:rPr sz="3200" b="0" spc="-15" dirty="0">
                <a:solidFill>
                  <a:srgbClr val="E7E6E6"/>
                </a:solidFill>
                <a:latin typeface="Calibri Light"/>
                <a:cs typeface="Calibri Light"/>
              </a:rPr>
              <a:t>SharePoint</a:t>
            </a:r>
            <a:r>
              <a:rPr sz="3200" b="0" spc="-75" dirty="0">
                <a:solidFill>
                  <a:srgbClr val="E7E6E6"/>
                </a:solidFill>
                <a:latin typeface="Calibri Light"/>
                <a:cs typeface="Calibri Light"/>
              </a:rPr>
              <a:t> </a:t>
            </a:r>
            <a:r>
              <a:rPr sz="3200" b="0" spc="-10" dirty="0">
                <a:solidFill>
                  <a:srgbClr val="E7E6E6"/>
                </a:solidFill>
                <a:latin typeface="Calibri Light"/>
                <a:cs typeface="Calibri Light"/>
              </a:rPr>
              <a:t>Development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1447" y="3256229"/>
            <a:ext cx="63493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0" dirty="0">
                <a:solidFill>
                  <a:srgbClr val="FFFFFF"/>
                </a:solidFill>
                <a:latin typeface="Calibri"/>
                <a:cs typeface="Calibri"/>
              </a:rPr>
              <a:t>SharePoint</a:t>
            </a:r>
            <a:r>
              <a:rPr sz="5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25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endParaRPr sz="5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85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916161" y="2359914"/>
            <a:ext cx="2139950" cy="2139950"/>
          </a:xfrm>
          <a:custGeom>
            <a:avLst/>
            <a:gdLst/>
            <a:ahLst/>
            <a:cxnLst/>
            <a:rect l="l" t="t" r="r" b="b"/>
            <a:pathLst>
              <a:path w="2139950" h="2139950">
                <a:moveTo>
                  <a:pt x="1069848" y="0"/>
                </a:moveTo>
                <a:lnTo>
                  <a:pt x="1022197" y="1042"/>
                </a:lnTo>
                <a:lnTo>
                  <a:pt x="975079" y="4141"/>
                </a:lnTo>
                <a:lnTo>
                  <a:pt x="928538" y="9252"/>
                </a:lnTo>
                <a:lnTo>
                  <a:pt x="882618" y="16332"/>
                </a:lnTo>
                <a:lnTo>
                  <a:pt x="837361" y="25337"/>
                </a:lnTo>
                <a:lnTo>
                  <a:pt x="792812" y="36225"/>
                </a:lnTo>
                <a:lnTo>
                  <a:pt x="749014" y="48951"/>
                </a:lnTo>
                <a:lnTo>
                  <a:pt x="706010" y="63472"/>
                </a:lnTo>
                <a:lnTo>
                  <a:pt x="663844" y="79745"/>
                </a:lnTo>
                <a:lnTo>
                  <a:pt x="622559" y="97725"/>
                </a:lnTo>
                <a:lnTo>
                  <a:pt x="582199" y="117370"/>
                </a:lnTo>
                <a:lnTo>
                  <a:pt x="542808" y="138636"/>
                </a:lnTo>
                <a:lnTo>
                  <a:pt x="504428" y="161480"/>
                </a:lnTo>
                <a:lnTo>
                  <a:pt x="467104" y="185857"/>
                </a:lnTo>
                <a:lnTo>
                  <a:pt x="430879" y="211725"/>
                </a:lnTo>
                <a:lnTo>
                  <a:pt x="395796" y="239040"/>
                </a:lnTo>
                <a:lnTo>
                  <a:pt x="361899" y="267758"/>
                </a:lnTo>
                <a:lnTo>
                  <a:pt x="329231" y="297837"/>
                </a:lnTo>
                <a:lnTo>
                  <a:pt x="297837" y="329231"/>
                </a:lnTo>
                <a:lnTo>
                  <a:pt x="267758" y="361899"/>
                </a:lnTo>
                <a:lnTo>
                  <a:pt x="239040" y="395796"/>
                </a:lnTo>
                <a:lnTo>
                  <a:pt x="211725" y="430879"/>
                </a:lnTo>
                <a:lnTo>
                  <a:pt x="185857" y="467104"/>
                </a:lnTo>
                <a:lnTo>
                  <a:pt x="161480" y="504428"/>
                </a:lnTo>
                <a:lnTo>
                  <a:pt x="138636" y="542808"/>
                </a:lnTo>
                <a:lnTo>
                  <a:pt x="117370" y="582199"/>
                </a:lnTo>
                <a:lnTo>
                  <a:pt x="97725" y="622559"/>
                </a:lnTo>
                <a:lnTo>
                  <a:pt x="79745" y="663844"/>
                </a:lnTo>
                <a:lnTo>
                  <a:pt x="63472" y="706010"/>
                </a:lnTo>
                <a:lnTo>
                  <a:pt x="48951" y="749014"/>
                </a:lnTo>
                <a:lnTo>
                  <a:pt x="36225" y="792812"/>
                </a:lnTo>
                <a:lnTo>
                  <a:pt x="25337" y="837361"/>
                </a:lnTo>
                <a:lnTo>
                  <a:pt x="16332" y="882618"/>
                </a:lnTo>
                <a:lnTo>
                  <a:pt x="9252" y="928538"/>
                </a:lnTo>
                <a:lnTo>
                  <a:pt x="4141" y="975079"/>
                </a:lnTo>
                <a:lnTo>
                  <a:pt x="1042" y="1022197"/>
                </a:lnTo>
                <a:lnTo>
                  <a:pt x="0" y="1069848"/>
                </a:lnTo>
                <a:lnTo>
                  <a:pt x="1042" y="1117498"/>
                </a:lnTo>
                <a:lnTo>
                  <a:pt x="4141" y="1164616"/>
                </a:lnTo>
                <a:lnTo>
                  <a:pt x="9252" y="1211157"/>
                </a:lnTo>
                <a:lnTo>
                  <a:pt x="16332" y="1257077"/>
                </a:lnTo>
                <a:lnTo>
                  <a:pt x="25337" y="1302334"/>
                </a:lnTo>
                <a:lnTo>
                  <a:pt x="36225" y="1346883"/>
                </a:lnTo>
                <a:lnTo>
                  <a:pt x="48951" y="1390681"/>
                </a:lnTo>
                <a:lnTo>
                  <a:pt x="63472" y="1433685"/>
                </a:lnTo>
                <a:lnTo>
                  <a:pt x="79745" y="1475851"/>
                </a:lnTo>
                <a:lnTo>
                  <a:pt x="97725" y="1517136"/>
                </a:lnTo>
                <a:lnTo>
                  <a:pt x="117370" y="1557496"/>
                </a:lnTo>
                <a:lnTo>
                  <a:pt x="138636" y="1596887"/>
                </a:lnTo>
                <a:lnTo>
                  <a:pt x="161480" y="1635267"/>
                </a:lnTo>
                <a:lnTo>
                  <a:pt x="185857" y="1672591"/>
                </a:lnTo>
                <a:lnTo>
                  <a:pt x="211725" y="1708816"/>
                </a:lnTo>
                <a:lnTo>
                  <a:pt x="239040" y="1743899"/>
                </a:lnTo>
                <a:lnTo>
                  <a:pt x="267758" y="1777796"/>
                </a:lnTo>
                <a:lnTo>
                  <a:pt x="297837" y="1810464"/>
                </a:lnTo>
                <a:lnTo>
                  <a:pt x="329231" y="1841858"/>
                </a:lnTo>
                <a:lnTo>
                  <a:pt x="361899" y="1871937"/>
                </a:lnTo>
                <a:lnTo>
                  <a:pt x="395796" y="1900655"/>
                </a:lnTo>
                <a:lnTo>
                  <a:pt x="430879" y="1927970"/>
                </a:lnTo>
                <a:lnTo>
                  <a:pt x="467104" y="1953838"/>
                </a:lnTo>
                <a:lnTo>
                  <a:pt x="504428" y="1978215"/>
                </a:lnTo>
                <a:lnTo>
                  <a:pt x="542808" y="2001059"/>
                </a:lnTo>
                <a:lnTo>
                  <a:pt x="582199" y="2022325"/>
                </a:lnTo>
                <a:lnTo>
                  <a:pt x="622559" y="2041970"/>
                </a:lnTo>
                <a:lnTo>
                  <a:pt x="663844" y="2059950"/>
                </a:lnTo>
                <a:lnTo>
                  <a:pt x="706010" y="2076223"/>
                </a:lnTo>
                <a:lnTo>
                  <a:pt x="749014" y="2090744"/>
                </a:lnTo>
                <a:lnTo>
                  <a:pt x="792812" y="2103470"/>
                </a:lnTo>
                <a:lnTo>
                  <a:pt x="837361" y="2114358"/>
                </a:lnTo>
                <a:lnTo>
                  <a:pt x="882618" y="2123363"/>
                </a:lnTo>
                <a:lnTo>
                  <a:pt x="928538" y="2130443"/>
                </a:lnTo>
                <a:lnTo>
                  <a:pt x="975079" y="2135554"/>
                </a:lnTo>
                <a:lnTo>
                  <a:pt x="1022197" y="2138653"/>
                </a:lnTo>
                <a:lnTo>
                  <a:pt x="1069848" y="2139696"/>
                </a:lnTo>
                <a:lnTo>
                  <a:pt x="1117498" y="2138653"/>
                </a:lnTo>
                <a:lnTo>
                  <a:pt x="1164616" y="2135554"/>
                </a:lnTo>
                <a:lnTo>
                  <a:pt x="1211157" y="2130443"/>
                </a:lnTo>
                <a:lnTo>
                  <a:pt x="1257077" y="2123363"/>
                </a:lnTo>
                <a:lnTo>
                  <a:pt x="1302334" y="2114358"/>
                </a:lnTo>
                <a:lnTo>
                  <a:pt x="1346883" y="2103470"/>
                </a:lnTo>
                <a:lnTo>
                  <a:pt x="1390681" y="2090744"/>
                </a:lnTo>
                <a:lnTo>
                  <a:pt x="1433685" y="2076223"/>
                </a:lnTo>
                <a:lnTo>
                  <a:pt x="1475851" y="2059950"/>
                </a:lnTo>
                <a:lnTo>
                  <a:pt x="1517136" y="2041970"/>
                </a:lnTo>
                <a:lnTo>
                  <a:pt x="1557496" y="2022325"/>
                </a:lnTo>
                <a:lnTo>
                  <a:pt x="1596887" y="2001059"/>
                </a:lnTo>
                <a:lnTo>
                  <a:pt x="1635267" y="1978215"/>
                </a:lnTo>
                <a:lnTo>
                  <a:pt x="1672591" y="1953838"/>
                </a:lnTo>
                <a:lnTo>
                  <a:pt x="1708816" y="1927970"/>
                </a:lnTo>
                <a:lnTo>
                  <a:pt x="1743899" y="1900655"/>
                </a:lnTo>
                <a:lnTo>
                  <a:pt x="1777796" y="1871937"/>
                </a:lnTo>
                <a:lnTo>
                  <a:pt x="1810464" y="1841858"/>
                </a:lnTo>
                <a:lnTo>
                  <a:pt x="1841858" y="1810464"/>
                </a:lnTo>
                <a:lnTo>
                  <a:pt x="1871937" y="1777796"/>
                </a:lnTo>
                <a:lnTo>
                  <a:pt x="1900655" y="1743899"/>
                </a:lnTo>
                <a:lnTo>
                  <a:pt x="1927970" y="1708816"/>
                </a:lnTo>
                <a:lnTo>
                  <a:pt x="1953838" y="1672591"/>
                </a:lnTo>
                <a:lnTo>
                  <a:pt x="1978215" y="1635267"/>
                </a:lnTo>
                <a:lnTo>
                  <a:pt x="2001059" y="1596887"/>
                </a:lnTo>
                <a:lnTo>
                  <a:pt x="2022325" y="1557496"/>
                </a:lnTo>
                <a:lnTo>
                  <a:pt x="2041970" y="1517136"/>
                </a:lnTo>
                <a:lnTo>
                  <a:pt x="2059950" y="1475851"/>
                </a:lnTo>
                <a:lnTo>
                  <a:pt x="2076223" y="1433685"/>
                </a:lnTo>
                <a:lnTo>
                  <a:pt x="2090744" y="1390681"/>
                </a:lnTo>
                <a:lnTo>
                  <a:pt x="2103470" y="1346883"/>
                </a:lnTo>
                <a:lnTo>
                  <a:pt x="2114358" y="1302334"/>
                </a:lnTo>
                <a:lnTo>
                  <a:pt x="2123363" y="1257077"/>
                </a:lnTo>
                <a:lnTo>
                  <a:pt x="2130443" y="1211157"/>
                </a:lnTo>
                <a:lnTo>
                  <a:pt x="2135554" y="1164616"/>
                </a:lnTo>
                <a:lnTo>
                  <a:pt x="2138653" y="1117498"/>
                </a:lnTo>
                <a:lnTo>
                  <a:pt x="2139696" y="1069848"/>
                </a:lnTo>
                <a:lnTo>
                  <a:pt x="2138653" y="1022197"/>
                </a:lnTo>
                <a:lnTo>
                  <a:pt x="2135554" y="975079"/>
                </a:lnTo>
                <a:lnTo>
                  <a:pt x="2130443" y="928538"/>
                </a:lnTo>
                <a:lnTo>
                  <a:pt x="2123363" y="882618"/>
                </a:lnTo>
                <a:lnTo>
                  <a:pt x="2114358" y="837361"/>
                </a:lnTo>
                <a:lnTo>
                  <a:pt x="2103470" y="792812"/>
                </a:lnTo>
                <a:lnTo>
                  <a:pt x="2090744" y="749014"/>
                </a:lnTo>
                <a:lnTo>
                  <a:pt x="2076223" y="706010"/>
                </a:lnTo>
                <a:lnTo>
                  <a:pt x="2059950" y="663844"/>
                </a:lnTo>
                <a:lnTo>
                  <a:pt x="2041970" y="622559"/>
                </a:lnTo>
                <a:lnTo>
                  <a:pt x="2022325" y="582199"/>
                </a:lnTo>
                <a:lnTo>
                  <a:pt x="2001059" y="542808"/>
                </a:lnTo>
                <a:lnTo>
                  <a:pt x="1978215" y="504428"/>
                </a:lnTo>
                <a:lnTo>
                  <a:pt x="1953838" y="467104"/>
                </a:lnTo>
                <a:lnTo>
                  <a:pt x="1927970" y="430879"/>
                </a:lnTo>
                <a:lnTo>
                  <a:pt x="1900655" y="395796"/>
                </a:lnTo>
                <a:lnTo>
                  <a:pt x="1871937" y="361899"/>
                </a:lnTo>
                <a:lnTo>
                  <a:pt x="1841858" y="329231"/>
                </a:lnTo>
                <a:lnTo>
                  <a:pt x="1810464" y="297837"/>
                </a:lnTo>
                <a:lnTo>
                  <a:pt x="1777796" y="267758"/>
                </a:lnTo>
                <a:lnTo>
                  <a:pt x="1743899" y="239040"/>
                </a:lnTo>
                <a:lnTo>
                  <a:pt x="1708816" y="211725"/>
                </a:lnTo>
                <a:lnTo>
                  <a:pt x="1672591" y="185857"/>
                </a:lnTo>
                <a:lnTo>
                  <a:pt x="1635267" y="161480"/>
                </a:lnTo>
                <a:lnTo>
                  <a:pt x="1596887" y="138636"/>
                </a:lnTo>
                <a:lnTo>
                  <a:pt x="1557496" y="117370"/>
                </a:lnTo>
                <a:lnTo>
                  <a:pt x="1517136" y="97725"/>
                </a:lnTo>
                <a:lnTo>
                  <a:pt x="1475851" y="79745"/>
                </a:lnTo>
                <a:lnTo>
                  <a:pt x="1433685" y="63472"/>
                </a:lnTo>
                <a:lnTo>
                  <a:pt x="1390681" y="48951"/>
                </a:lnTo>
                <a:lnTo>
                  <a:pt x="1346883" y="36225"/>
                </a:lnTo>
                <a:lnTo>
                  <a:pt x="1302334" y="25337"/>
                </a:lnTo>
                <a:lnTo>
                  <a:pt x="1257077" y="16332"/>
                </a:lnTo>
                <a:lnTo>
                  <a:pt x="1211157" y="9252"/>
                </a:lnTo>
                <a:lnTo>
                  <a:pt x="1164616" y="4141"/>
                </a:lnTo>
                <a:lnTo>
                  <a:pt x="1117498" y="1042"/>
                </a:lnTo>
                <a:lnTo>
                  <a:pt x="1069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6161" y="2359914"/>
            <a:ext cx="2139950" cy="2139950"/>
          </a:xfrm>
          <a:custGeom>
            <a:avLst/>
            <a:gdLst/>
            <a:ahLst/>
            <a:cxnLst/>
            <a:rect l="l" t="t" r="r" b="b"/>
            <a:pathLst>
              <a:path w="2139950" h="2139950">
                <a:moveTo>
                  <a:pt x="0" y="1069848"/>
                </a:moveTo>
                <a:lnTo>
                  <a:pt x="1042" y="1022197"/>
                </a:lnTo>
                <a:lnTo>
                  <a:pt x="4141" y="975079"/>
                </a:lnTo>
                <a:lnTo>
                  <a:pt x="9252" y="928538"/>
                </a:lnTo>
                <a:lnTo>
                  <a:pt x="16332" y="882618"/>
                </a:lnTo>
                <a:lnTo>
                  <a:pt x="25337" y="837361"/>
                </a:lnTo>
                <a:lnTo>
                  <a:pt x="36225" y="792812"/>
                </a:lnTo>
                <a:lnTo>
                  <a:pt x="48951" y="749014"/>
                </a:lnTo>
                <a:lnTo>
                  <a:pt x="63472" y="706010"/>
                </a:lnTo>
                <a:lnTo>
                  <a:pt x="79745" y="663844"/>
                </a:lnTo>
                <a:lnTo>
                  <a:pt x="97725" y="622559"/>
                </a:lnTo>
                <a:lnTo>
                  <a:pt x="117370" y="582199"/>
                </a:lnTo>
                <a:lnTo>
                  <a:pt x="138636" y="542808"/>
                </a:lnTo>
                <a:lnTo>
                  <a:pt x="161480" y="504428"/>
                </a:lnTo>
                <a:lnTo>
                  <a:pt x="185857" y="467104"/>
                </a:lnTo>
                <a:lnTo>
                  <a:pt x="211725" y="430879"/>
                </a:lnTo>
                <a:lnTo>
                  <a:pt x="239040" y="395796"/>
                </a:lnTo>
                <a:lnTo>
                  <a:pt x="267758" y="361899"/>
                </a:lnTo>
                <a:lnTo>
                  <a:pt x="297837" y="329231"/>
                </a:lnTo>
                <a:lnTo>
                  <a:pt x="329231" y="297837"/>
                </a:lnTo>
                <a:lnTo>
                  <a:pt x="361899" y="267758"/>
                </a:lnTo>
                <a:lnTo>
                  <a:pt x="395796" y="239040"/>
                </a:lnTo>
                <a:lnTo>
                  <a:pt x="430879" y="211725"/>
                </a:lnTo>
                <a:lnTo>
                  <a:pt x="467104" y="185857"/>
                </a:lnTo>
                <a:lnTo>
                  <a:pt x="504428" y="161480"/>
                </a:lnTo>
                <a:lnTo>
                  <a:pt x="542808" y="138636"/>
                </a:lnTo>
                <a:lnTo>
                  <a:pt x="582199" y="117370"/>
                </a:lnTo>
                <a:lnTo>
                  <a:pt x="622559" y="97725"/>
                </a:lnTo>
                <a:lnTo>
                  <a:pt x="663844" y="79745"/>
                </a:lnTo>
                <a:lnTo>
                  <a:pt x="706010" y="63472"/>
                </a:lnTo>
                <a:lnTo>
                  <a:pt x="749014" y="48951"/>
                </a:lnTo>
                <a:lnTo>
                  <a:pt x="792812" y="36225"/>
                </a:lnTo>
                <a:lnTo>
                  <a:pt x="837361" y="25337"/>
                </a:lnTo>
                <a:lnTo>
                  <a:pt x="882618" y="16332"/>
                </a:lnTo>
                <a:lnTo>
                  <a:pt x="928538" y="9252"/>
                </a:lnTo>
                <a:lnTo>
                  <a:pt x="975079" y="4141"/>
                </a:lnTo>
                <a:lnTo>
                  <a:pt x="1022197" y="1042"/>
                </a:lnTo>
                <a:lnTo>
                  <a:pt x="1069848" y="0"/>
                </a:lnTo>
                <a:lnTo>
                  <a:pt x="1117498" y="1042"/>
                </a:lnTo>
                <a:lnTo>
                  <a:pt x="1164616" y="4141"/>
                </a:lnTo>
                <a:lnTo>
                  <a:pt x="1211157" y="9252"/>
                </a:lnTo>
                <a:lnTo>
                  <a:pt x="1257077" y="16332"/>
                </a:lnTo>
                <a:lnTo>
                  <a:pt x="1302334" y="25337"/>
                </a:lnTo>
                <a:lnTo>
                  <a:pt x="1346883" y="36225"/>
                </a:lnTo>
                <a:lnTo>
                  <a:pt x="1390681" y="48951"/>
                </a:lnTo>
                <a:lnTo>
                  <a:pt x="1433685" y="63472"/>
                </a:lnTo>
                <a:lnTo>
                  <a:pt x="1475851" y="79745"/>
                </a:lnTo>
                <a:lnTo>
                  <a:pt x="1517136" y="97725"/>
                </a:lnTo>
                <a:lnTo>
                  <a:pt x="1557496" y="117370"/>
                </a:lnTo>
                <a:lnTo>
                  <a:pt x="1596887" y="138636"/>
                </a:lnTo>
                <a:lnTo>
                  <a:pt x="1635267" y="161480"/>
                </a:lnTo>
                <a:lnTo>
                  <a:pt x="1672591" y="185857"/>
                </a:lnTo>
                <a:lnTo>
                  <a:pt x="1708816" y="211725"/>
                </a:lnTo>
                <a:lnTo>
                  <a:pt x="1743899" y="239040"/>
                </a:lnTo>
                <a:lnTo>
                  <a:pt x="1777796" y="267758"/>
                </a:lnTo>
                <a:lnTo>
                  <a:pt x="1810464" y="297837"/>
                </a:lnTo>
                <a:lnTo>
                  <a:pt x="1841858" y="329231"/>
                </a:lnTo>
                <a:lnTo>
                  <a:pt x="1871937" y="361899"/>
                </a:lnTo>
                <a:lnTo>
                  <a:pt x="1900655" y="395796"/>
                </a:lnTo>
                <a:lnTo>
                  <a:pt x="1927970" y="430879"/>
                </a:lnTo>
                <a:lnTo>
                  <a:pt x="1953838" y="467104"/>
                </a:lnTo>
                <a:lnTo>
                  <a:pt x="1978215" y="504428"/>
                </a:lnTo>
                <a:lnTo>
                  <a:pt x="2001059" y="542808"/>
                </a:lnTo>
                <a:lnTo>
                  <a:pt x="2022325" y="582199"/>
                </a:lnTo>
                <a:lnTo>
                  <a:pt x="2041970" y="622559"/>
                </a:lnTo>
                <a:lnTo>
                  <a:pt x="2059950" y="663844"/>
                </a:lnTo>
                <a:lnTo>
                  <a:pt x="2076223" y="706010"/>
                </a:lnTo>
                <a:lnTo>
                  <a:pt x="2090744" y="749014"/>
                </a:lnTo>
                <a:lnTo>
                  <a:pt x="2103470" y="792812"/>
                </a:lnTo>
                <a:lnTo>
                  <a:pt x="2114358" y="837361"/>
                </a:lnTo>
                <a:lnTo>
                  <a:pt x="2123363" y="882618"/>
                </a:lnTo>
                <a:lnTo>
                  <a:pt x="2130443" y="928538"/>
                </a:lnTo>
                <a:lnTo>
                  <a:pt x="2135554" y="975079"/>
                </a:lnTo>
                <a:lnTo>
                  <a:pt x="2138653" y="1022197"/>
                </a:lnTo>
                <a:lnTo>
                  <a:pt x="2139696" y="1069848"/>
                </a:lnTo>
                <a:lnTo>
                  <a:pt x="2138653" y="1117498"/>
                </a:lnTo>
                <a:lnTo>
                  <a:pt x="2135554" y="1164616"/>
                </a:lnTo>
                <a:lnTo>
                  <a:pt x="2130443" y="1211157"/>
                </a:lnTo>
                <a:lnTo>
                  <a:pt x="2123363" y="1257077"/>
                </a:lnTo>
                <a:lnTo>
                  <a:pt x="2114358" y="1302334"/>
                </a:lnTo>
                <a:lnTo>
                  <a:pt x="2103470" y="1346883"/>
                </a:lnTo>
                <a:lnTo>
                  <a:pt x="2090744" y="1390681"/>
                </a:lnTo>
                <a:lnTo>
                  <a:pt x="2076223" y="1433685"/>
                </a:lnTo>
                <a:lnTo>
                  <a:pt x="2059950" y="1475851"/>
                </a:lnTo>
                <a:lnTo>
                  <a:pt x="2041970" y="1517136"/>
                </a:lnTo>
                <a:lnTo>
                  <a:pt x="2022325" y="1557496"/>
                </a:lnTo>
                <a:lnTo>
                  <a:pt x="2001059" y="1596887"/>
                </a:lnTo>
                <a:lnTo>
                  <a:pt x="1978215" y="1635267"/>
                </a:lnTo>
                <a:lnTo>
                  <a:pt x="1953838" y="1672591"/>
                </a:lnTo>
                <a:lnTo>
                  <a:pt x="1927970" y="1708816"/>
                </a:lnTo>
                <a:lnTo>
                  <a:pt x="1900655" y="1743899"/>
                </a:lnTo>
                <a:lnTo>
                  <a:pt x="1871937" y="1777796"/>
                </a:lnTo>
                <a:lnTo>
                  <a:pt x="1841858" y="1810464"/>
                </a:lnTo>
                <a:lnTo>
                  <a:pt x="1810464" y="1841858"/>
                </a:lnTo>
                <a:lnTo>
                  <a:pt x="1777796" y="1871937"/>
                </a:lnTo>
                <a:lnTo>
                  <a:pt x="1743899" y="1900655"/>
                </a:lnTo>
                <a:lnTo>
                  <a:pt x="1708816" y="1927970"/>
                </a:lnTo>
                <a:lnTo>
                  <a:pt x="1672591" y="1953838"/>
                </a:lnTo>
                <a:lnTo>
                  <a:pt x="1635267" y="1978215"/>
                </a:lnTo>
                <a:lnTo>
                  <a:pt x="1596887" y="2001059"/>
                </a:lnTo>
                <a:lnTo>
                  <a:pt x="1557496" y="2022325"/>
                </a:lnTo>
                <a:lnTo>
                  <a:pt x="1517136" y="2041970"/>
                </a:lnTo>
                <a:lnTo>
                  <a:pt x="1475851" y="2059950"/>
                </a:lnTo>
                <a:lnTo>
                  <a:pt x="1433685" y="2076223"/>
                </a:lnTo>
                <a:lnTo>
                  <a:pt x="1390681" y="2090744"/>
                </a:lnTo>
                <a:lnTo>
                  <a:pt x="1346883" y="2103470"/>
                </a:lnTo>
                <a:lnTo>
                  <a:pt x="1302334" y="2114358"/>
                </a:lnTo>
                <a:lnTo>
                  <a:pt x="1257077" y="2123363"/>
                </a:lnTo>
                <a:lnTo>
                  <a:pt x="1211157" y="2130443"/>
                </a:lnTo>
                <a:lnTo>
                  <a:pt x="1164616" y="2135554"/>
                </a:lnTo>
                <a:lnTo>
                  <a:pt x="1117498" y="2138653"/>
                </a:lnTo>
                <a:lnTo>
                  <a:pt x="1069848" y="2139696"/>
                </a:lnTo>
                <a:lnTo>
                  <a:pt x="1022197" y="2138653"/>
                </a:lnTo>
                <a:lnTo>
                  <a:pt x="975079" y="2135554"/>
                </a:lnTo>
                <a:lnTo>
                  <a:pt x="928538" y="2130443"/>
                </a:lnTo>
                <a:lnTo>
                  <a:pt x="882618" y="2123363"/>
                </a:lnTo>
                <a:lnTo>
                  <a:pt x="837361" y="2114358"/>
                </a:lnTo>
                <a:lnTo>
                  <a:pt x="792812" y="2103470"/>
                </a:lnTo>
                <a:lnTo>
                  <a:pt x="749014" y="2090744"/>
                </a:lnTo>
                <a:lnTo>
                  <a:pt x="706010" y="2076223"/>
                </a:lnTo>
                <a:lnTo>
                  <a:pt x="663844" y="2059950"/>
                </a:lnTo>
                <a:lnTo>
                  <a:pt x="622559" y="2041970"/>
                </a:lnTo>
                <a:lnTo>
                  <a:pt x="582199" y="2022325"/>
                </a:lnTo>
                <a:lnTo>
                  <a:pt x="542808" y="2001059"/>
                </a:lnTo>
                <a:lnTo>
                  <a:pt x="504428" y="1978215"/>
                </a:lnTo>
                <a:lnTo>
                  <a:pt x="467104" y="1953838"/>
                </a:lnTo>
                <a:lnTo>
                  <a:pt x="430879" y="1927970"/>
                </a:lnTo>
                <a:lnTo>
                  <a:pt x="395796" y="1900655"/>
                </a:lnTo>
                <a:lnTo>
                  <a:pt x="361899" y="1871937"/>
                </a:lnTo>
                <a:lnTo>
                  <a:pt x="329231" y="1841858"/>
                </a:lnTo>
                <a:lnTo>
                  <a:pt x="297837" y="1810464"/>
                </a:lnTo>
                <a:lnTo>
                  <a:pt x="267758" y="1777796"/>
                </a:lnTo>
                <a:lnTo>
                  <a:pt x="239040" y="1743899"/>
                </a:lnTo>
                <a:lnTo>
                  <a:pt x="211725" y="1708816"/>
                </a:lnTo>
                <a:lnTo>
                  <a:pt x="185857" y="1672591"/>
                </a:lnTo>
                <a:lnTo>
                  <a:pt x="161480" y="1635267"/>
                </a:lnTo>
                <a:lnTo>
                  <a:pt x="138636" y="1596887"/>
                </a:lnTo>
                <a:lnTo>
                  <a:pt x="117370" y="1557496"/>
                </a:lnTo>
                <a:lnTo>
                  <a:pt x="97725" y="1517136"/>
                </a:lnTo>
                <a:lnTo>
                  <a:pt x="79745" y="1475851"/>
                </a:lnTo>
                <a:lnTo>
                  <a:pt x="63472" y="1433685"/>
                </a:lnTo>
                <a:lnTo>
                  <a:pt x="48951" y="1390681"/>
                </a:lnTo>
                <a:lnTo>
                  <a:pt x="36225" y="1346883"/>
                </a:lnTo>
                <a:lnTo>
                  <a:pt x="25337" y="1302334"/>
                </a:lnTo>
                <a:lnTo>
                  <a:pt x="16332" y="1257077"/>
                </a:lnTo>
                <a:lnTo>
                  <a:pt x="9252" y="1211157"/>
                </a:lnTo>
                <a:lnTo>
                  <a:pt x="4141" y="1164616"/>
                </a:lnTo>
                <a:lnTo>
                  <a:pt x="1042" y="1117498"/>
                </a:lnTo>
                <a:lnTo>
                  <a:pt x="0" y="1069848"/>
                </a:lnTo>
                <a:close/>
              </a:path>
            </a:pathLst>
          </a:custGeom>
          <a:ln w="1981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3747" y="2857500"/>
            <a:ext cx="11430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5339" y="786508"/>
            <a:ext cx="478864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solidFill>
                  <a:srgbClr val="000000"/>
                </a:solidFill>
                <a:latin typeface="Calibri Light"/>
                <a:cs typeface="Calibri Light"/>
              </a:rPr>
              <a:t>What's</a:t>
            </a:r>
            <a:r>
              <a:rPr b="0" spc="-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000000"/>
                </a:solidFill>
                <a:latin typeface="Calibri Light"/>
                <a:cs typeface="Calibri Light"/>
              </a:rPr>
              <a:t>SPFx?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5339" y="2300732"/>
            <a:ext cx="6280150" cy="2418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47700" indent="-229235">
              <a:lnSpc>
                <a:spcPts val="2590"/>
              </a:lnSpc>
              <a:spcBef>
                <a:spcPts val="425"/>
              </a:spcBef>
              <a:buFont typeface="Wingdings"/>
              <a:buChar char=""/>
              <a:tabLst>
                <a:tab pos="323850" algn="l"/>
              </a:tabLst>
            </a:pP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-10" dirty="0">
                <a:latin typeface="Calibri"/>
                <a:cs typeface="Calibri"/>
              </a:rPr>
              <a:t>method/way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build solutions </a:t>
            </a:r>
            <a:r>
              <a:rPr sz="2400" spc="-25" dirty="0">
                <a:latin typeface="Calibri"/>
                <a:cs typeface="Calibri"/>
              </a:rPr>
              <a:t>for  </a:t>
            </a:r>
            <a:r>
              <a:rPr sz="2400" spc="-15" dirty="0">
                <a:latin typeface="Calibri"/>
                <a:cs typeface="Calibri"/>
              </a:rPr>
              <a:t>SharePoint</a:t>
            </a:r>
            <a:endParaRPr sz="240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23850" algn="l"/>
              </a:tabLst>
            </a:pPr>
            <a:r>
              <a:rPr sz="2400" spc="-10" dirty="0">
                <a:latin typeface="Calibri"/>
                <a:cs typeface="Calibri"/>
              </a:rPr>
              <a:t>Client </a:t>
            </a:r>
            <a:r>
              <a:rPr sz="2400" spc="-5" dirty="0">
                <a:latin typeface="Calibri"/>
                <a:cs typeface="Calibri"/>
              </a:rPr>
              <a:t>Side </a:t>
            </a:r>
            <a:r>
              <a:rPr sz="2400" spc="-15" dirty="0">
                <a:latin typeface="Calibri"/>
                <a:cs typeface="Calibri"/>
              </a:rPr>
              <a:t>SharePoint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endParaRPr sz="240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23850" algn="l"/>
              </a:tabLst>
            </a:pPr>
            <a:r>
              <a:rPr sz="2400" spc="-10" dirty="0">
                <a:latin typeface="Calibri"/>
                <a:cs typeface="Calibri"/>
              </a:rPr>
              <a:t>Responsive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mobile-ready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Wingdings"/>
              <a:buChar char=""/>
              <a:tabLst>
                <a:tab pos="323850" algn="l"/>
              </a:tabLst>
            </a:pPr>
            <a:r>
              <a:rPr sz="2400" spc="-30" dirty="0">
                <a:latin typeface="Calibri"/>
                <a:cs typeface="Calibri"/>
              </a:rPr>
              <a:t>Works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SP Online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SP On-Premise(SP 2016  </a:t>
            </a:r>
            <a:r>
              <a:rPr sz="2400" spc="-15" dirty="0">
                <a:latin typeface="Calibri"/>
                <a:cs typeface="Calibri"/>
              </a:rPr>
              <a:t>Feature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Pack2)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1756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915400" y="2359151"/>
            <a:ext cx="2139950" cy="2139950"/>
          </a:xfrm>
          <a:custGeom>
            <a:avLst/>
            <a:gdLst/>
            <a:ahLst/>
            <a:cxnLst/>
            <a:rect l="l" t="t" r="r" b="b"/>
            <a:pathLst>
              <a:path w="2139950" h="2139950">
                <a:moveTo>
                  <a:pt x="1069848" y="0"/>
                </a:moveTo>
                <a:lnTo>
                  <a:pt x="1022197" y="1042"/>
                </a:lnTo>
                <a:lnTo>
                  <a:pt x="975079" y="4141"/>
                </a:lnTo>
                <a:lnTo>
                  <a:pt x="928538" y="9252"/>
                </a:lnTo>
                <a:lnTo>
                  <a:pt x="882618" y="16332"/>
                </a:lnTo>
                <a:lnTo>
                  <a:pt x="837361" y="25337"/>
                </a:lnTo>
                <a:lnTo>
                  <a:pt x="792812" y="36225"/>
                </a:lnTo>
                <a:lnTo>
                  <a:pt x="749014" y="48951"/>
                </a:lnTo>
                <a:lnTo>
                  <a:pt x="706010" y="63472"/>
                </a:lnTo>
                <a:lnTo>
                  <a:pt x="663844" y="79745"/>
                </a:lnTo>
                <a:lnTo>
                  <a:pt x="622559" y="97725"/>
                </a:lnTo>
                <a:lnTo>
                  <a:pt x="582199" y="117370"/>
                </a:lnTo>
                <a:lnTo>
                  <a:pt x="542808" y="138636"/>
                </a:lnTo>
                <a:lnTo>
                  <a:pt x="504428" y="161480"/>
                </a:lnTo>
                <a:lnTo>
                  <a:pt x="467104" y="185857"/>
                </a:lnTo>
                <a:lnTo>
                  <a:pt x="430879" y="211725"/>
                </a:lnTo>
                <a:lnTo>
                  <a:pt x="395796" y="239040"/>
                </a:lnTo>
                <a:lnTo>
                  <a:pt x="361899" y="267758"/>
                </a:lnTo>
                <a:lnTo>
                  <a:pt x="329231" y="297837"/>
                </a:lnTo>
                <a:lnTo>
                  <a:pt x="297837" y="329231"/>
                </a:lnTo>
                <a:lnTo>
                  <a:pt x="267758" y="361899"/>
                </a:lnTo>
                <a:lnTo>
                  <a:pt x="239040" y="395796"/>
                </a:lnTo>
                <a:lnTo>
                  <a:pt x="211725" y="430879"/>
                </a:lnTo>
                <a:lnTo>
                  <a:pt x="185857" y="467104"/>
                </a:lnTo>
                <a:lnTo>
                  <a:pt x="161480" y="504428"/>
                </a:lnTo>
                <a:lnTo>
                  <a:pt x="138636" y="542808"/>
                </a:lnTo>
                <a:lnTo>
                  <a:pt x="117370" y="582199"/>
                </a:lnTo>
                <a:lnTo>
                  <a:pt x="97725" y="622559"/>
                </a:lnTo>
                <a:lnTo>
                  <a:pt x="79745" y="663844"/>
                </a:lnTo>
                <a:lnTo>
                  <a:pt x="63472" y="706010"/>
                </a:lnTo>
                <a:lnTo>
                  <a:pt x="48951" y="749014"/>
                </a:lnTo>
                <a:lnTo>
                  <a:pt x="36225" y="792812"/>
                </a:lnTo>
                <a:lnTo>
                  <a:pt x="25337" y="837361"/>
                </a:lnTo>
                <a:lnTo>
                  <a:pt x="16332" y="882618"/>
                </a:lnTo>
                <a:lnTo>
                  <a:pt x="9252" y="928538"/>
                </a:lnTo>
                <a:lnTo>
                  <a:pt x="4141" y="975079"/>
                </a:lnTo>
                <a:lnTo>
                  <a:pt x="1042" y="1022197"/>
                </a:lnTo>
                <a:lnTo>
                  <a:pt x="0" y="1069848"/>
                </a:lnTo>
                <a:lnTo>
                  <a:pt x="1042" y="1117498"/>
                </a:lnTo>
                <a:lnTo>
                  <a:pt x="4141" y="1164616"/>
                </a:lnTo>
                <a:lnTo>
                  <a:pt x="9252" y="1211157"/>
                </a:lnTo>
                <a:lnTo>
                  <a:pt x="16332" y="1257077"/>
                </a:lnTo>
                <a:lnTo>
                  <a:pt x="25337" y="1302334"/>
                </a:lnTo>
                <a:lnTo>
                  <a:pt x="36225" y="1346883"/>
                </a:lnTo>
                <a:lnTo>
                  <a:pt x="48951" y="1390681"/>
                </a:lnTo>
                <a:lnTo>
                  <a:pt x="63472" y="1433685"/>
                </a:lnTo>
                <a:lnTo>
                  <a:pt x="79745" y="1475851"/>
                </a:lnTo>
                <a:lnTo>
                  <a:pt x="97725" y="1517136"/>
                </a:lnTo>
                <a:lnTo>
                  <a:pt x="117370" y="1557496"/>
                </a:lnTo>
                <a:lnTo>
                  <a:pt x="138636" y="1596887"/>
                </a:lnTo>
                <a:lnTo>
                  <a:pt x="161480" y="1635267"/>
                </a:lnTo>
                <a:lnTo>
                  <a:pt x="185857" y="1672591"/>
                </a:lnTo>
                <a:lnTo>
                  <a:pt x="211725" y="1708816"/>
                </a:lnTo>
                <a:lnTo>
                  <a:pt x="239040" y="1743899"/>
                </a:lnTo>
                <a:lnTo>
                  <a:pt x="267758" y="1777796"/>
                </a:lnTo>
                <a:lnTo>
                  <a:pt x="297837" y="1810464"/>
                </a:lnTo>
                <a:lnTo>
                  <a:pt x="329231" y="1841858"/>
                </a:lnTo>
                <a:lnTo>
                  <a:pt x="361899" y="1871937"/>
                </a:lnTo>
                <a:lnTo>
                  <a:pt x="395796" y="1900655"/>
                </a:lnTo>
                <a:lnTo>
                  <a:pt x="430879" y="1927970"/>
                </a:lnTo>
                <a:lnTo>
                  <a:pt x="467104" y="1953838"/>
                </a:lnTo>
                <a:lnTo>
                  <a:pt x="504428" y="1978215"/>
                </a:lnTo>
                <a:lnTo>
                  <a:pt x="542808" y="2001059"/>
                </a:lnTo>
                <a:lnTo>
                  <a:pt x="582199" y="2022325"/>
                </a:lnTo>
                <a:lnTo>
                  <a:pt x="622559" y="2041970"/>
                </a:lnTo>
                <a:lnTo>
                  <a:pt x="663844" y="2059950"/>
                </a:lnTo>
                <a:lnTo>
                  <a:pt x="706010" y="2076223"/>
                </a:lnTo>
                <a:lnTo>
                  <a:pt x="749014" y="2090744"/>
                </a:lnTo>
                <a:lnTo>
                  <a:pt x="792812" y="2103470"/>
                </a:lnTo>
                <a:lnTo>
                  <a:pt x="837361" y="2114358"/>
                </a:lnTo>
                <a:lnTo>
                  <a:pt x="882618" y="2123363"/>
                </a:lnTo>
                <a:lnTo>
                  <a:pt x="928538" y="2130443"/>
                </a:lnTo>
                <a:lnTo>
                  <a:pt x="975079" y="2135554"/>
                </a:lnTo>
                <a:lnTo>
                  <a:pt x="1022197" y="2138653"/>
                </a:lnTo>
                <a:lnTo>
                  <a:pt x="1069848" y="2139696"/>
                </a:lnTo>
                <a:lnTo>
                  <a:pt x="1117498" y="2138653"/>
                </a:lnTo>
                <a:lnTo>
                  <a:pt x="1164616" y="2135554"/>
                </a:lnTo>
                <a:lnTo>
                  <a:pt x="1211157" y="2130443"/>
                </a:lnTo>
                <a:lnTo>
                  <a:pt x="1257077" y="2123363"/>
                </a:lnTo>
                <a:lnTo>
                  <a:pt x="1302334" y="2114358"/>
                </a:lnTo>
                <a:lnTo>
                  <a:pt x="1346883" y="2103470"/>
                </a:lnTo>
                <a:lnTo>
                  <a:pt x="1390681" y="2090744"/>
                </a:lnTo>
                <a:lnTo>
                  <a:pt x="1433685" y="2076223"/>
                </a:lnTo>
                <a:lnTo>
                  <a:pt x="1475851" y="2059950"/>
                </a:lnTo>
                <a:lnTo>
                  <a:pt x="1517136" y="2041970"/>
                </a:lnTo>
                <a:lnTo>
                  <a:pt x="1557496" y="2022325"/>
                </a:lnTo>
                <a:lnTo>
                  <a:pt x="1596887" y="2001059"/>
                </a:lnTo>
                <a:lnTo>
                  <a:pt x="1635267" y="1978215"/>
                </a:lnTo>
                <a:lnTo>
                  <a:pt x="1672591" y="1953838"/>
                </a:lnTo>
                <a:lnTo>
                  <a:pt x="1708816" y="1927970"/>
                </a:lnTo>
                <a:lnTo>
                  <a:pt x="1743899" y="1900655"/>
                </a:lnTo>
                <a:lnTo>
                  <a:pt x="1777796" y="1871937"/>
                </a:lnTo>
                <a:lnTo>
                  <a:pt x="1810464" y="1841858"/>
                </a:lnTo>
                <a:lnTo>
                  <a:pt x="1841858" y="1810464"/>
                </a:lnTo>
                <a:lnTo>
                  <a:pt x="1871937" y="1777796"/>
                </a:lnTo>
                <a:lnTo>
                  <a:pt x="1900655" y="1743899"/>
                </a:lnTo>
                <a:lnTo>
                  <a:pt x="1927970" y="1708816"/>
                </a:lnTo>
                <a:lnTo>
                  <a:pt x="1953838" y="1672591"/>
                </a:lnTo>
                <a:lnTo>
                  <a:pt x="1978215" y="1635267"/>
                </a:lnTo>
                <a:lnTo>
                  <a:pt x="2001059" y="1596887"/>
                </a:lnTo>
                <a:lnTo>
                  <a:pt x="2022325" y="1557496"/>
                </a:lnTo>
                <a:lnTo>
                  <a:pt x="2041970" y="1517136"/>
                </a:lnTo>
                <a:lnTo>
                  <a:pt x="2059950" y="1475851"/>
                </a:lnTo>
                <a:lnTo>
                  <a:pt x="2076223" y="1433685"/>
                </a:lnTo>
                <a:lnTo>
                  <a:pt x="2090744" y="1390681"/>
                </a:lnTo>
                <a:lnTo>
                  <a:pt x="2103470" y="1346883"/>
                </a:lnTo>
                <a:lnTo>
                  <a:pt x="2114358" y="1302334"/>
                </a:lnTo>
                <a:lnTo>
                  <a:pt x="2123363" y="1257077"/>
                </a:lnTo>
                <a:lnTo>
                  <a:pt x="2130443" y="1211157"/>
                </a:lnTo>
                <a:lnTo>
                  <a:pt x="2135554" y="1164616"/>
                </a:lnTo>
                <a:lnTo>
                  <a:pt x="2138653" y="1117498"/>
                </a:lnTo>
                <a:lnTo>
                  <a:pt x="2139696" y="1069848"/>
                </a:lnTo>
                <a:lnTo>
                  <a:pt x="2138653" y="1022197"/>
                </a:lnTo>
                <a:lnTo>
                  <a:pt x="2135554" y="975079"/>
                </a:lnTo>
                <a:lnTo>
                  <a:pt x="2130443" y="928538"/>
                </a:lnTo>
                <a:lnTo>
                  <a:pt x="2123363" y="882618"/>
                </a:lnTo>
                <a:lnTo>
                  <a:pt x="2114358" y="837361"/>
                </a:lnTo>
                <a:lnTo>
                  <a:pt x="2103470" y="792812"/>
                </a:lnTo>
                <a:lnTo>
                  <a:pt x="2090744" y="749014"/>
                </a:lnTo>
                <a:lnTo>
                  <a:pt x="2076223" y="706010"/>
                </a:lnTo>
                <a:lnTo>
                  <a:pt x="2059950" y="663844"/>
                </a:lnTo>
                <a:lnTo>
                  <a:pt x="2041970" y="622559"/>
                </a:lnTo>
                <a:lnTo>
                  <a:pt x="2022325" y="582199"/>
                </a:lnTo>
                <a:lnTo>
                  <a:pt x="2001059" y="542808"/>
                </a:lnTo>
                <a:lnTo>
                  <a:pt x="1978215" y="504428"/>
                </a:lnTo>
                <a:lnTo>
                  <a:pt x="1953838" y="467104"/>
                </a:lnTo>
                <a:lnTo>
                  <a:pt x="1927970" y="430879"/>
                </a:lnTo>
                <a:lnTo>
                  <a:pt x="1900655" y="395796"/>
                </a:lnTo>
                <a:lnTo>
                  <a:pt x="1871937" y="361899"/>
                </a:lnTo>
                <a:lnTo>
                  <a:pt x="1841858" y="329231"/>
                </a:lnTo>
                <a:lnTo>
                  <a:pt x="1810464" y="297837"/>
                </a:lnTo>
                <a:lnTo>
                  <a:pt x="1777796" y="267758"/>
                </a:lnTo>
                <a:lnTo>
                  <a:pt x="1743899" y="239040"/>
                </a:lnTo>
                <a:lnTo>
                  <a:pt x="1708816" y="211725"/>
                </a:lnTo>
                <a:lnTo>
                  <a:pt x="1672591" y="185857"/>
                </a:lnTo>
                <a:lnTo>
                  <a:pt x="1635267" y="161480"/>
                </a:lnTo>
                <a:lnTo>
                  <a:pt x="1596887" y="138636"/>
                </a:lnTo>
                <a:lnTo>
                  <a:pt x="1557496" y="117370"/>
                </a:lnTo>
                <a:lnTo>
                  <a:pt x="1517136" y="97725"/>
                </a:lnTo>
                <a:lnTo>
                  <a:pt x="1475851" y="79745"/>
                </a:lnTo>
                <a:lnTo>
                  <a:pt x="1433685" y="63472"/>
                </a:lnTo>
                <a:lnTo>
                  <a:pt x="1390681" y="48951"/>
                </a:lnTo>
                <a:lnTo>
                  <a:pt x="1346883" y="36225"/>
                </a:lnTo>
                <a:lnTo>
                  <a:pt x="1302334" y="25337"/>
                </a:lnTo>
                <a:lnTo>
                  <a:pt x="1257077" y="16332"/>
                </a:lnTo>
                <a:lnTo>
                  <a:pt x="1211157" y="9252"/>
                </a:lnTo>
                <a:lnTo>
                  <a:pt x="1164616" y="4141"/>
                </a:lnTo>
                <a:lnTo>
                  <a:pt x="1117498" y="1042"/>
                </a:lnTo>
                <a:lnTo>
                  <a:pt x="1069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2359151"/>
            <a:ext cx="2139950" cy="2139950"/>
          </a:xfrm>
          <a:custGeom>
            <a:avLst/>
            <a:gdLst/>
            <a:ahLst/>
            <a:cxnLst/>
            <a:rect l="l" t="t" r="r" b="b"/>
            <a:pathLst>
              <a:path w="2139950" h="2139950">
                <a:moveTo>
                  <a:pt x="0" y="1069848"/>
                </a:moveTo>
                <a:lnTo>
                  <a:pt x="1042" y="1022197"/>
                </a:lnTo>
                <a:lnTo>
                  <a:pt x="4141" y="975079"/>
                </a:lnTo>
                <a:lnTo>
                  <a:pt x="9252" y="928538"/>
                </a:lnTo>
                <a:lnTo>
                  <a:pt x="16332" y="882618"/>
                </a:lnTo>
                <a:lnTo>
                  <a:pt x="25337" y="837361"/>
                </a:lnTo>
                <a:lnTo>
                  <a:pt x="36225" y="792812"/>
                </a:lnTo>
                <a:lnTo>
                  <a:pt x="48951" y="749014"/>
                </a:lnTo>
                <a:lnTo>
                  <a:pt x="63472" y="706010"/>
                </a:lnTo>
                <a:lnTo>
                  <a:pt x="79745" y="663844"/>
                </a:lnTo>
                <a:lnTo>
                  <a:pt x="97725" y="622559"/>
                </a:lnTo>
                <a:lnTo>
                  <a:pt x="117370" y="582199"/>
                </a:lnTo>
                <a:lnTo>
                  <a:pt x="138636" y="542808"/>
                </a:lnTo>
                <a:lnTo>
                  <a:pt x="161480" y="504428"/>
                </a:lnTo>
                <a:lnTo>
                  <a:pt x="185857" y="467104"/>
                </a:lnTo>
                <a:lnTo>
                  <a:pt x="211725" y="430879"/>
                </a:lnTo>
                <a:lnTo>
                  <a:pt x="239040" y="395796"/>
                </a:lnTo>
                <a:lnTo>
                  <a:pt x="267758" y="361899"/>
                </a:lnTo>
                <a:lnTo>
                  <a:pt x="297837" y="329231"/>
                </a:lnTo>
                <a:lnTo>
                  <a:pt x="329231" y="297837"/>
                </a:lnTo>
                <a:lnTo>
                  <a:pt x="361899" y="267758"/>
                </a:lnTo>
                <a:lnTo>
                  <a:pt x="395796" y="239040"/>
                </a:lnTo>
                <a:lnTo>
                  <a:pt x="430879" y="211725"/>
                </a:lnTo>
                <a:lnTo>
                  <a:pt x="467104" y="185857"/>
                </a:lnTo>
                <a:lnTo>
                  <a:pt x="504428" y="161480"/>
                </a:lnTo>
                <a:lnTo>
                  <a:pt x="542808" y="138636"/>
                </a:lnTo>
                <a:lnTo>
                  <a:pt x="582199" y="117370"/>
                </a:lnTo>
                <a:lnTo>
                  <a:pt x="622559" y="97725"/>
                </a:lnTo>
                <a:lnTo>
                  <a:pt x="663844" y="79745"/>
                </a:lnTo>
                <a:lnTo>
                  <a:pt x="706010" y="63472"/>
                </a:lnTo>
                <a:lnTo>
                  <a:pt x="749014" y="48951"/>
                </a:lnTo>
                <a:lnTo>
                  <a:pt x="792812" y="36225"/>
                </a:lnTo>
                <a:lnTo>
                  <a:pt x="837361" y="25337"/>
                </a:lnTo>
                <a:lnTo>
                  <a:pt x="882618" y="16332"/>
                </a:lnTo>
                <a:lnTo>
                  <a:pt x="928538" y="9252"/>
                </a:lnTo>
                <a:lnTo>
                  <a:pt x="975079" y="4141"/>
                </a:lnTo>
                <a:lnTo>
                  <a:pt x="1022197" y="1042"/>
                </a:lnTo>
                <a:lnTo>
                  <a:pt x="1069848" y="0"/>
                </a:lnTo>
                <a:lnTo>
                  <a:pt x="1117498" y="1042"/>
                </a:lnTo>
                <a:lnTo>
                  <a:pt x="1164616" y="4141"/>
                </a:lnTo>
                <a:lnTo>
                  <a:pt x="1211157" y="9252"/>
                </a:lnTo>
                <a:lnTo>
                  <a:pt x="1257077" y="16332"/>
                </a:lnTo>
                <a:lnTo>
                  <a:pt x="1302334" y="25337"/>
                </a:lnTo>
                <a:lnTo>
                  <a:pt x="1346883" y="36225"/>
                </a:lnTo>
                <a:lnTo>
                  <a:pt x="1390681" y="48951"/>
                </a:lnTo>
                <a:lnTo>
                  <a:pt x="1433685" y="63472"/>
                </a:lnTo>
                <a:lnTo>
                  <a:pt x="1475851" y="79745"/>
                </a:lnTo>
                <a:lnTo>
                  <a:pt x="1517136" y="97725"/>
                </a:lnTo>
                <a:lnTo>
                  <a:pt x="1557496" y="117370"/>
                </a:lnTo>
                <a:lnTo>
                  <a:pt x="1596887" y="138636"/>
                </a:lnTo>
                <a:lnTo>
                  <a:pt x="1635267" y="161480"/>
                </a:lnTo>
                <a:lnTo>
                  <a:pt x="1672591" y="185857"/>
                </a:lnTo>
                <a:lnTo>
                  <a:pt x="1708816" y="211725"/>
                </a:lnTo>
                <a:lnTo>
                  <a:pt x="1743899" y="239040"/>
                </a:lnTo>
                <a:lnTo>
                  <a:pt x="1777796" y="267758"/>
                </a:lnTo>
                <a:lnTo>
                  <a:pt x="1810464" y="297837"/>
                </a:lnTo>
                <a:lnTo>
                  <a:pt x="1841858" y="329231"/>
                </a:lnTo>
                <a:lnTo>
                  <a:pt x="1871937" y="361899"/>
                </a:lnTo>
                <a:lnTo>
                  <a:pt x="1900655" y="395796"/>
                </a:lnTo>
                <a:lnTo>
                  <a:pt x="1927970" y="430879"/>
                </a:lnTo>
                <a:lnTo>
                  <a:pt x="1953838" y="467104"/>
                </a:lnTo>
                <a:lnTo>
                  <a:pt x="1978215" y="504428"/>
                </a:lnTo>
                <a:lnTo>
                  <a:pt x="2001059" y="542808"/>
                </a:lnTo>
                <a:lnTo>
                  <a:pt x="2022325" y="582199"/>
                </a:lnTo>
                <a:lnTo>
                  <a:pt x="2041970" y="622559"/>
                </a:lnTo>
                <a:lnTo>
                  <a:pt x="2059950" y="663844"/>
                </a:lnTo>
                <a:lnTo>
                  <a:pt x="2076223" y="706010"/>
                </a:lnTo>
                <a:lnTo>
                  <a:pt x="2090744" y="749014"/>
                </a:lnTo>
                <a:lnTo>
                  <a:pt x="2103470" y="792812"/>
                </a:lnTo>
                <a:lnTo>
                  <a:pt x="2114358" y="837361"/>
                </a:lnTo>
                <a:lnTo>
                  <a:pt x="2123363" y="882618"/>
                </a:lnTo>
                <a:lnTo>
                  <a:pt x="2130443" y="928538"/>
                </a:lnTo>
                <a:lnTo>
                  <a:pt x="2135554" y="975079"/>
                </a:lnTo>
                <a:lnTo>
                  <a:pt x="2138653" y="1022197"/>
                </a:lnTo>
                <a:lnTo>
                  <a:pt x="2139696" y="1069848"/>
                </a:lnTo>
                <a:lnTo>
                  <a:pt x="2138653" y="1117498"/>
                </a:lnTo>
                <a:lnTo>
                  <a:pt x="2135554" y="1164616"/>
                </a:lnTo>
                <a:lnTo>
                  <a:pt x="2130443" y="1211157"/>
                </a:lnTo>
                <a:lnTo>
                  <a:pt x="2123363" y="1257077"/>
                </a:lnTo>
                <a:lnTo>
                  <a:pt x="2114358" y="1302334"/>
                </a:lnTo>
                <a:lnTo>
                  <a:pt x="2103470" y="1346883"/>
                </a:lnTo>
                <a:lnTo>
                  <a:pt x="2090744" y="1390681"/>
                </a:lnTo>
                <a:lnTo>
                  <a:pt x="2076223" y="1433685"/>
                </a:lnTo>
                <a:lnTo>
                  <a:pt x="2059950" y="1475851"/>
                </a:lnTo>
                <a:lnTo>
                  <a:pt x="2041970" y="1517136"/>
                </a:lnTo>
                <a:lnTo>
                  <a:pt x="2022325" y="1557496"/>
                </a:lnTo>
                <a:lnTo>
                  <a:pt x="2001059" y="1596887"/>
                </a:lnTo>
                <a:lnTo>
                  <a:pt x="1978215" y="1635267"/>
                </a:lnTo>
                <a:lnTo>
                  <a:pt x="1953838" y="1672591"/>
                </a:lnTo>
                <a:lnTo>
                  <a:pt x="1927970" y="1708816"/>
                </a:lnTo>
                <a:lnTo>
                  <a:pt x="1900655" y="1743899"/>
                </a:lnTo>
                <a:lnTo>
                  <a:pt x="1871937" y="1777796"/>
                </a:lnTo>
                <a:lnTo>
                  <a:pt x="1841858" y="1810464"/>
                </a:lnTo>
                <a:lnTo>
                  <a:pt x="1810464" y="1841858"/>
                </a:lnTo>
                <a:lnTo>
                  <a:pt x="1777796" y="1871937"/>
                </a:lnTo>
                <a:lnTo>
                  <a:pt x="1743899" y="1900655"/>
                </a:lnTo>
                <a:lnTo>
                  <a:pt x="1708816" y="1927970"/>
                </a:lnTo>
                <a:lnTo>
                  <a:pt x="1672591" y="1953838"/>
                </a:lnTo>
                <a:lnTo>
                  <a:pt x="1635267" y="1978215"/>
                </a:lnTo>
                <a:lnTo>
                  <a:pt x="1596887" y="2001059"/>
                </a:lnTo>
                <a:lnTo>
                  <a:pt x="1557496" y="2022325"/>
                </a:lnTo>
                <a:lnTo>
                  <a:pt x="1517136" y="2041970"/>
                </a:lnTo>
                <a:lnTo>
                  <a:pt x="1475851" y="2059950"/>
                </a:lnTo>
                <a:lnTo>
                  <a:pt x="1433685" y="2076223"/>
                </a:lnTo>
                <a:lnTo>
                  <a:pt x="1390681" y="2090744"/>
                </a:lnTo>
                <a:lnTo>
                  <a:pt x="1346883" y="2103470"/>
                </a:lnTo>
                <a:lnTo>
                  <a:pt x="1302334" y="2114358"/>
                </a:lnTo>
                <a:lnTo>
                  <a:pt x="1257077" y="2123363"/>
                </a:lnTo>
                <a:lnTo>
                  <a:pt x="1211157" y="2130443"/>
                </a:lnTo>
                <a:lnTo>
                  <a:pt x="1164616" y="2135554"/>
                </a:lnTo>
                <a:lnTo>
                  <a:pt x="1117498" y="2138653"/>
                </a:lnTo>
                <a:lnTo>
                  <a:pt x="1069848" y="2139696"/>
                </a:lnTo>
                <a:lnTo>
                  <a:pt x="1022197" y="2138653"/>
                </a:lnTo>
                <a:lnTo>
                  <a:pt x="975079" y="2135554"/>
                </a:lnTo>
                <a:lnTo>
                  <a:pt x="928538" y="2130443"/>
                </a:lnTo>
                <a:lnTo>
                  <a:pt x="882618" y="2123363"/>
                </a:lnTo>
                <a:lnTo>
                  <a:pt x="837361" y="2114358"/>
                </a:lnTo>
                <a:lnTo>
                  <a:pt x="792812" y="2103470"/>
                </a:lnTo>
                <a:lnTo>
                  <a:pt x="749014" y="2090744"/>
                </a:lnTo>
                <a:lnTo>
                  <a:pt x="706010" y="2076223"/>
                </a:lnTo>
                <a:lnTo>
                  <a:pt x="663844" y="2059950"/>
                </a:lnTo>
                <a:lnTo>
                  <a:pt x="622559" y="2041970"/>
                </a:lnTo>
                <a:lnTo>
                  <a:pt x="582199" y="2022325"/>
                </a:lnTo>
                <a:lnTo>
                  <a:pt x="542808" y="2001059"/>
                </a:lnTo>
                <a:lnTo>
                  <a:pt x="504428" y="1978215"/>
                </a:lnTo>
                <a:lnTo>
                  <a:pt x="467104" y="1953838"/>
                </a:lnTo>
                <a:lnTo>
                  <a:pt x="430879" y="1927970"/>
                </a:lnTo>
                <a:lnTo>
                  <a:pt x="395796" y="1900655"/>
                </a:lnTo>
                <a:lnTo>
                  <a:pt x="361899" y="1871937"/>
                </a:lnTo>
                <a:lnTo>
                  <a:pt x="329231" y="1841858"/>
                </a:lnTo>
                <a:lnTo>
                  <a:pt x="297837" y="1810464"/>
                </a:lnTo>
                <a:lnTo>
                  <a:pt x="267758" y="1777796"/>
                </a:lnTo>
                <a:lnTo>
                  <a:pt x="239040" y="1743899"/>
                </a:lnTo>
                <a:lnTo>
                  <a:pt x="211725" y="1708816"/>
                </a:lnTo>
                <a:lnTo>
                  <a:pt x="185857" y="1672591"/>
                </a:lnTo>
                <a:lnTo>
                  <a:pt x="161480" y="1635267"/>
                </a:lnTo>
                <a:lnTo>
                  <a:pt x="138636" y="1596887"/>
                </a:lnTo>
                <a:lnTo>
                  <a:pt x="117370" y="1557496"/>
                </a:lnTo>
                <a:lnTo>
                  <a:pt x="97725" y="1517136"/>
                </a:lnTo>
                <a:lnTo>
                  <a:pt x="79745" y="1475851"/>
                </a:lnTo>
                <a:lnTo>
                  <a:pt x="63472" y="1433685"/>
                </a:lnTo>
                <a:lnTo>
                  <a:pt x="48951" y="1390681"/>
                </a:lnTo>
                <a:lnTo>
                  <a:pt x="36225" y="1346883"/>
                </a:lnTo>
                <a:lnTo>
                  <a:pt x="25337" y="1302334"/>
                </a:lnTo>
                <a:lnTo>
                  <a:pt x="16332" y="1257077"/>
                </a:lnTo>
                <a:lnTo>
                  <a:pt x="9252" y="1211157"/>
                </a:lnTo>
                <a:lnTo>
                  <a:pt x="4141" y="1164616"/>
                </a:lnTo>
                <a:lnTo>
                  <a:pt x="1042" y="1117498"/>
                </a:lnTo>
                <a:lnTo>
                  <a:pt x="0" y="1069848"/>
                </a:lnTo>
                <a:close/>
              </a:path>
            </a:pathLst>
          </a:custGeom>
          <a:ln w="12192">
            <a:solidFill>
              <a:srgbClr val="426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3747" y="2857500"/>
            <a:ext cx="11430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5339" y="786508"/>
            <a:ext cx="412441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0" dirty="0">
                <a:solidFill>
                  <a:srgbClr val="000000"/>
                </a:solidFill>
                <a:latin typeface="Calibri Light"/>
                <a:cs typeface="Calibri Light"/>
              </a:rPr>
              <a:t>Why</a:t>
            </a:r>
            <a:r>
              <a:rPr b="0" spc="-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000000"/>
                </a:solidFill>
                <a:latin typeface="Calibri Light"/>
                <a:cs typeface="Calibri Light"/>
              </a:rPr>
              <a:t>SPFx?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5339" y="2427859"/>
            <a:ext cx="6122035" cy="3077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Instant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dirty="0">
                <a:latin typeface="Calibri"/>
                <a:cs typeface="Calibri"/>
              </a:rPr>
              <a:t>debugging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20" dirty="0">
                <a:latin typeface="Calibri"/>
                <a:cs typeface="Calibri"/>
              </a:rPr>
              <a:t>Workbench 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15" dirty="0">
                <a:latin typeface="Calibri"/>
                <a:cs typeface="Calibri"/>
              </a:rPr>
              <a:t>SharePoint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site.</a:t>
            </a:r>
            <a:endParaRPr sz="2400">
              <a:latin typeface="Calibri"/>
              <a:cs typeface="Calibri"/>
            </a:endParaRPr>
          </a:p>
          <a:p>
            <a:pPr marL="241300" marR="393065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Instant SharePoint </a:t>
            </a:r>
            <a:r>
              <a:rPr sz="2400" spc="-10" dirty="0">
                <a:latin typeface="Calibri"/>
                <a:cs typeface="Calibri"/>
              </a:rPr>
              <a:t>site </a:t>
            </a:r>
            <a:r>
              <a:rPr sz="2400" dirty="0">
                <a:latin typeface="Calibri"/>
                <a:cs typeface="Calibri"/>
              </a:rPr>
              <a:t>debugging </a:t>
            </a:r>
            <a:r>
              <a:rPr sz="2400" spc="-10" dirty="0">
                <a:latin typeface="Calibri"/>
                <a:cs typeface="Calibri"/>
              </a:rPr>
              <a:t>using  workbench </a:t>
            </a:r>
            <a:r>
              <a:rPr sz="2400" spc="-5" dirty="0">
                <a:latin typeface="Calibri"/>
                <a:cs typeface="Calibri"/>
              </a:rPr>
              <a:t>(which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uploaded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SharePoint  </a:t>
            </a:r>
            <a:r>
              <a:rPr sz="2400" spc="-10" dirty="0">
                <a:latin typeface="Calibri"/>
                <a:cs typeface="Calibri"/>
              </a:rPr>
              <a:t>site)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Automated process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deploying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updates</a:t>
            </a:r>
            <a:endParaRPr sz="2400">
              <a:latin typeface="Calibri"/>
              <a:cs typeface="Calibri"/>
            </a:endParaRPr>
          </a:p>
          <a:p>
            <a:pPr marL="241300" marR="1042669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way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JavaScript  </a:t>
            </a:r>
            <a:r>
              <a:rPr sz="2400" spc="-15" dirty="0">
                <a:latin typeface="Calibri"/>
                <a:cs typeface="Calibri"/>
              </a:rPr>
              <a:t>frameworks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2278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935729" marR="5080" indent="-3922395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Build and Deploy </a:t>
            </a:r>
            <a:r>
              <a:rPr spc="-15" dirty="0"/>
              <a:t>engaging </a:t>
            </a:r>
            <a:r>
              <a:rPr spc="-60" dirty="0"/>
              <a:t>Web </a:t>
            </a:r>
            <a:r>
              <a:rPr spc="-20" dirty="0"/>
              <a:t>Parts </a:t>
            </a:r>
            <a:r>
              <a:rPr spc="-5" dirty="0"/>
              <a:t>using  SPFx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0484" y="4464177"/>
            <a:ext cx="891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90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8910" cy="6858000"/>
          </a:xfrm>
          <a:custGeom>
            <a:avLst/>
            <a:gdLst/>
            <a:ahLst/>
            <a:cxnLst/>
            <a:rect l="l" t="t" r="r" b="b"/>
            <a:pathLst>
              <a:path w="1438910" h="6858000">
                <a:moveTo>
                  <a:pt x="0" y="6858000"/>
                </a:moveTo>
                <a:lnTo>
                  <a:pt x="1438656" y="6858000"/>
                </a:lnTo>
                <a:lnTo>
                  <a:pt x="14386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9BD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8655" y="0"/>
            <a:ext cx="3215640" cy="6858000"/>
          </a:xfrm>
          <a:prstGeom prst="rect">
            <a:avLst/>
          </a:prstGeom>
          <a:solidFill>
            <a:srgbClr val="2D75B6">
              <a:alpha val="799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50">
              <a:latin typeface="Times New Roman"/>
              <a:cs typeface="Times New Roman"/>
            </a:endParaRPr>
          </a:p>
          <a:p>
            <a:pPr marL="481965" marR="406400" indent="33020" algn="r">
              <a:lnSpc>
                <a:spcPct val="90000"/>
              </a:lnSpc>
            </a:pPr>
            <a:r>
              <a:rPr sz="3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Improving</a:t>
            </a:r>
            <a:r>
              <a:rPr sz="3200" b="0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Calibri Light"/>
                <a:cs typeface="Calibri Light"/>
              </a:rPr>
              <a:t>the  </a:t>
            </a:r>
            <a:r>
              <a:rPr sz="3200" b="0" spc="-30" dirty="0">
                <a:solidFill>
                  <a:srgbClr val="FFFFFF"/>
                </a:solidFill>
                <a:latin typeface="Calibri Light"/>
                <a:cs typeface="Calibri Light"/>
              </a:rPr>
              <a:t>ways</a:t>
            </a:r>
            <a:r>
              <a:rPr sz="32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Calibri Light"/>
                <a:cs typeface="Calibri Light"/>
              </a:rPr>
              <a:t>which  </a:t>
            </a:r>
            <a:r>
              <a:rPr sz="3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you</a:t>
            </a:r>
            <a:r>
              <a:rPr sz="3200" b="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share</a:t>
            </a:r>
            <a:r>
              <a:rPr sz="3200" b="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Calibri Light"/>
                <a:cs typeface="Calibri Light"/>
              </a:rPr>
              <a:t>and  </a:t>
            </a:r>
            <a:r>
              <a:rPr sz="3200" b="0" spc="-10" dirty="0">
                <a:solidFill>
                  <a:srgbClr val="FFFFFF"/>
                </a:solidFill>
                <a:latin typeface="Calibri Light"/>
                <a:cs typeface="Calibri Light"/>
              </a:rPr>
              <a:t>work</a:t>
            </a:r>
            <a:r>
              <a:rPr sz="3200" b="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200" b="0" spc="-15" dirty="0">
                <a:solidFill>
                  <a:srgbClr val="FFFFFF"/>
                </a:solidFill>
                <a:latin typeface="Calibri Light"/>
                <a:cs typeface="Calibri Light"/>
              </a:rPr>
              <a:t>together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5489" y="1499463"/>
            <a:ext cx="309181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Drive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Files 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Demand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44468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0815" y="1690116"/>
            <a:ext cx="8711565" cy="5168265"/>
          </a:xfrm>
          <a:custGeom>
            <a:avLst/>
            <a:gdLst/>
            <a:ahLst/>
            <a:cxnLst/>
            <a:rect l="l" t="t" r="r" b="b"/>
            <a:pathLst>
              <a:path w="8711565" h="5168265">
                <a:moveTo>
                  <a:pt x="8711184" y="0"/>
                </a:moveTo>
                <a:lnTo>
                  <a:pt x="0" y="0"/>
                </a:lnTo>
                <a:lnTo>
                  <a:pt x="0" y="888"/>
                </a:lnTo>
                <a:lnTo>
                  <a:pt x="2615184" y="888"/>
                </a:lnTo>
                <a:lnTo>
                  <a:pt x="221361" y="5167884"/>
                </a:lnTo>
                <a:lnTo>
                  <a:pt x="8711184" y="5167884"/>
                </a:lnTo>
                <a:lnTo>
                  <a:pt x="871118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91639"/>
            <a:ext cx="5931535" cy="5166360"/>
          </a:xfrm>
          <a:custGeom>
            <a:avLst/>
            <a:gdLst/>
            <a:ahLst/>
            <a:cxnLst/>
            <a:rect l="l" t="t" r="r" b="b"/>
            <a:pathLst>
              <a:path w="5931535" h="5166359">
                <a:moveTo>
                  <a:pt x="5931408" y="0"/>
                </a:moveTo>
                <a:lnTo>
                  <a:pt x="0" y="0"/>
                </a:lnTo>
                <a:lnTo>
                  <a:pt x="0" y="5166359"/>
                </a:lnTo>
                <a:lnTo>
                  <a:pt x="3537585" y="5166359"/>
                </a:lnTo>
                <a:lnTo>
                  <a:pt x="5931408" y="0"/>
                </a:lnTo>
                <a:close/>
              </a:path>
            </a:pathLst>
          </a:custGeom>
          <a:solidFill>
            <a:srgbClr val="000000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5396" y="2173223"/>
            <a:ext cx="4344924" cy="400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8296" y="0"/>
            <a:ext cx="6014085" cy="1511935"/>
          </a:xfrm>
          <a:custGeom>
            <a:avLst/>
            <a:gdLst/>
            <a:ahLst/>
            <a:cxnLst/>
            <a:rect l="l" t="t" r="r" b="b"/>
            <a:pathLst>
              <a:path w="6014084" h="1511935">
                <a:moveTo>
                  <a:pt x="6013704" y="0"/>
                </a:moveTo>
                <a:lnTo>
                  <a:pt x="697737" y="0"/>
                </a:lnTo>
                <a:lnTo>
                  <a:pt x="0" y="1511808"/>
                </a:lnTo>
                <a:lnTo>
                  <a:pt x="4545837" y="1511808"/>
                </a:lnTo>
                <a:lnTo>
                  <a:pt x="4545837" y="1509267"/>
                </a:lnTo>
                <a:lnTo>
                  <a:pt x="6013704" y="1509267"/>
                </a:lnTo>
                <a:lnTo>
                  <a:pt x="60137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8" y="434133"/>
            <a:ext cx="557012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solidFill>
                  <a:srgbClr val="000000"/>
                </a:solidFill>
                <a:latin typeface="Calibri Light"/>
                <a:cs typeface="Calibri Light"/>
              </a:rPr>
              <a:t>External</a:t>
            </a:r>
            <a:r>
              <a:rPr b="0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000000"/>
                </a:solidFill>
                <a:latin typeface="Calibri Light"/>
                <a:cs typeface="Calibri Light"/>
              </a:rPr>
              <a:t>Sharing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2371725"/>
            <a:ext cx="327977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Collaborative your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content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external vendors,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clients or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998214"/>
            <a:ext cx="227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4673346"/>
            <a:ext cx="227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3321176"/>
            <a:ext cx="3205480" cy="22320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5"/>
              </a:spcBef>
              <a:buClr>
                <a:srgbClr val="FFFFFF"/>
              </a:buClr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Sharing with  authenticated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users</a:t>
            </a:r>
            <a:endParaRPr sz="2000">
              <a:latin typeface="Calibri"/>
              <a:cs typeface="Calibri"/>
            </a:endParaRPr>
          </a:p>
          <a:p>
            <a:pPr marL="241300" marR="982344" indent="685165">
              <a:lnSpc>
                <a:spcPts val="216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 anonymous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241300" marR="485775" indent="685165">
              <a:lnSpc>
                <a:spcPts val="2160"/>
              </a:lnSpc>
              <a:spcBef>
                <a:spcPts val="994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Sharing only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external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users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your  directory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7047" y="3686555"/>
            <a:ext cx="2066544" cy="2543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9788" y="5152644"/>
            <a:ext cx="1121663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0673" y="5421629"/>
            <a:ext cx="584200" cy="76200"/>
          </a:xfrm>
          <a:custGeom>
            <a:avLst/>
            <a:gdLst/>
            <a:ahLst/>
            <a:cxnLst/>
            <a:rect l="l" t="t" r="r" b="b"/>
            <a:pathLst>
              <a:path w="584200" h="76200">
                <a:moveTo>
                  <a:pt x="507873" y="0"/>
                </a:moveTo>
                <a:lnTo>
                  <a:pt x="507873" y="76200"/>
                </a:lnTo>
                <a:lnTo>
                  <a:pt x="564260" y="48006"/>
                </a:lnTo>
                <a:lnTo>
                  <a:pt x="520573" y="48006"/>
                </a:lnTo>
                <a:lnTo>
                  <a:pt x="520573" y="28194"/>
                </a:lnTo>
                <a:lnTo>
                  <a:pt x="564260" y="28194"/>
                </a:lnTo>
                <a:lnTo>
                  <a:pt x="507873" y="0"/>
                </a:lnTo>
                <a:close/>
              </a:path>
              <a:path w="584200" h="76200">
                <a:moveTo>
                  <a:pt x="507873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507873" y="48006"/>
                </a:lnTo>
                <a:lnTo>
                  <a:pt x="507873" y="28194"/>
                </a:lnTo>
                <a:close/>
              </a:path>
              <a:path w="584200" h="76200">
                <a:moveTo>
                  <a:pt x="564260" y="28194"/>
                </a:moveTo>
                <a:lnTo>
                  <a:pt x="520573" y="28194"/>
                </a:lnTo>
                <a:lnTo>
                  <a:pt x="520573" y="48006"/>
                </a:lnTo>
                <a:lnTo>
                  <a:pt x="564260" y="48006"/>
                </a:lnTo>
                <a:lnTo>
                  <a:pt x="584073" y="38100"/>
                </a:lnTo>
                <a:lnTo>
                  <a:pt x="564260" y="2819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3240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742" y="441449"/>
            <a:ext cx="246840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5" dirty="0">
                <a:latin typeface="Calibri Light"/>
                <a:cs typeface="Calibri Light"/>
              </a:rPr>
              <a:t>A</a:t>
            </a:r>
            <a:r>
              <a:rPr b="0" spc="-65" dirty="0">
                <a:latin typeface="Calibri Light"/>
                <a:cs typeface="Calibri Light"/>
              </a:rPr>
              <a:t>g</a:t>
            </a:r>
            <a:r>
              <a:rPr b="0" spc="-35" dirty="0">
                <a:latin typeface="Calibri Light"/>
                <a:cs typeface="Calibri Light"/>
              </a:rPr>
              <a:t>e</a:t>
            </a:r>
            <a:r>
              <a:rPr b="0" spc="-50" dirty="0">
                <a:latin typeface="Calibri Light"/>
                <a:cs typeface="Calibri Light"/>
              </a:rPr>
              <a:t>n</a:t>
            </a:r>
            <a:r>
              <a:rPr b="0" spc="-60" dirty="0">
                <a:latin typeface="Calibri Light"/>
                <a:cs typeface="Calibri Light"/>
              </a:rPr>
              <a:t>d</a:t>
            </a:r>
            <a:r>
              <a:rPr b="0" dirty="0">
                <a:latin typeface="Calibri Light"/>
                <a:cs typeface="Calibri Light"/>
              </a:rPr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417319" y="1822704"/>
            <a:ext cx="2182368" cy="1312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6429" y="2008124"/>
            <a:ext cx="118427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2540" algn="ctr">
              <a:lnSpc>
                <a:spcPts val="2160"/>
              </a:lnSpc>
              <a:spcBef>
                <a:spcPts val="375"/>
              </a:spcBef>
            </a:pPr>
            <a:r>
              <a:rPr sz="2000" b="1" dirty="0">
                <a:latin typeface="Calibri"/>
                <a:cs typeface="Calibri"/>
              </a:rPr>
              <a:t>Sha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oi</a:t>
            </a:r>
            <a:r>
              <a:rPr sz="2000" b="1" spc="-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  </a:t>
            </a:r>
            <a:r>
              <a:rPr sz="2000" b="1" spc="-5" dirty="0">
                <a:latin typeface="Calibri"/>
                <a:cs typeface="Calibri"/>
              </a:rPr>
              <a:t>Modern  </a:t>
            </a:r>
            <a:r>
              <a:rPr sz="2000" b="1" dirty="0">
                <a:latin typeface="Calibri"/>
                <a:cs typeface="Calibri"/>
              </a:rPr>
              <a:t>Experience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8476" y="1822704"/>
            <a:ext cx="2182368" cy="131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58209" y="2008124"/>
            <a:ext cx="188341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635" algn="ctr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Branding </a:t>
            </a:r>
            <a:r>
              <a:rPr sz="2000" dirty="0">
                <a:latin typeface="Calibri"/>
                <a:cs typeface="Calibri"/>
              </a:rPr>
              <a:t>and  Theming,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Modern  </a:t>
            </a:r>
            <a:r>
              <a:rPr sz="2000" spc="-10" dirty="0">
                <a:latin typeface="Calibri"/>
                <a:cs typeface="Calibri"/>
              </a:rPr>
              <a:t>Lists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1155" y="1822704"/>
            <a:ext cx="2182368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9131" y="2145283"/>
            <a:ext cx="15678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228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280"/>
              </a:lnSpc>
            </a:pPr>
            <a:r>
              <a:rPr sz="2000" b="1" dirty="0">
                <a:latin typeface="Calibri"/>
                <a:cs typeface="Calibri"/>
              </a:rPr>
              <a:t>Im</a:t>
            </a:r>
            <a:r>
              <a:rPr sz="2000" b="1" spc="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eme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92311" y="1822704"/>
            <a:ext cx="2182368" cy="131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2595" y="2282444"/>
            <a:ext cx="1702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External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7319" y="3345179"/>
            <a:ext cx="2182368" cy="131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03425" y="3667759"/>
            <a:ext cx="200787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9144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OneDrive Sharing 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Files 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08476" y="3345179"/>
            <a:ext cx="2182368" cy="1312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83177" y="3667759"/>
            <a:ext cx="163385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24154" marR="5080" indent="-212090">
              <a:lnSpc>
                <a:spcPts val="2160"/>
              </a:lnSpc>
              <a:spcBef>
                <a:spcPts val="375"/>
              </a:spcBef>
            </a:pPr>
            <a:r>
              <a:rPr sz="2000" b="1" spc="-10" dirty="0">
                <a:latin typeface="Calibri"/>
                <a:cs typeface="Calibri"/>
              </a:rPr>
              <a:t>What's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  </a:t>
            </a:r>
            <a:r>
              <a:rPr sz="2000" b="1" spc="-10" dirty="0">
                <a:latin typeface="Calibri"/>
                <a:cs typeface="Calibri"/>
              </a:rPr>
              <a:t>Developers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01155" y="3345179"/>
            <a:ext cx="2182368" cy="131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96582" y="3667759"/>
            <a:ext cx="11925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22860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libri"/>
                <a:cs typeface="Calibri"/>
              </a:rPr>
              <a:t>SharePoint 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92311" y="3345179"/>
            <a:ext cx="2182368" cy="1312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23323" y="3804920"/>
            <a:ext cx="722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Admin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17319" y="4867655"/>
            <a:ext cx="2182368" cy="131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9333" y="4915915"/>
            <a:ext cx="1958339" cy="1154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-3810" algn="ctr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libri"/>
                <a:cs typeface="Calibri"/>
              </a:rPr>
              <a:t>Site </a:t>
            </a:r>
            <a:r>
              <a:rPr sz="2000" spc="-5" dirty="0">
                <a:latin typeface="Calibri"/>
                <a:cs typeface="Calibri"/>
              </a:rPr>
              <a:t>Scoped  Conditional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  </a:t>
            </a:r>
            <a:r>
              <a:rPr sz="2000" spc="-10" dirty="0">
                <a:latin typeface="Calibri"/>
                <a:cs typeface="Calibri"/>
              </a:rPr>
              <a:t>Policies,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Restricted  </a:t>
            </a:r>
            <a:r>
              <a:rPr sz="2000" spc="-5" dirty="0">
                <a:latin typeface="Calibri"/>
                <a:cs typeface="Calibri"/>
              </a:rPr>
              <a:t>Domain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08476" y="4867655"/>
            <a:ext cx="2182368" cy="1312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2821" y="5190235"/>
            <a:ext cx="123317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marR="5080" indent="-17272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Idle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Session  Timeout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01155" y="4867655"/>
            <a:ext cx="2182368" cy="1312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40779" y="5327396"/>
            <a:ext cx="1104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Road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92311" y="4867655"/>
            <a:ext cx="2182368" cy="13121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94723" y="5327396"/>
            <a:ext cx="1176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9034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0" y="6858000"/>
                </a:moveTo>
                <a:lnTo>
                  <a:pt x="4654296" y="6858000"/>
                </a:lnTo>
                <a:lnTo>
                  <a:pt x="4654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54296" y="0"/>
            <a:ext cx="7538084" cy="6858000"/>
          </a:xfrm>
          <a:custGeom>
            <a:avLst/>
            <a:gdLst/>
            <a:ahLst/>
            <a:cxnLst/>
            <a:rect l="l" t="t" r="r" b="b"/>
            <a:pathLst>
              <a:path w="7538084" h="6858000">
                <a:moveTo>
                  <a:pt x="0" y="6858000"/>
                </a:moveTo>
                <a:lnTo>
                  <a:pt x="7537704" y="6858000"/>
                </a:lnTo>
                <a:lnTo>
                  <a:pt x="753770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B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9229" y="1650237"/>
            <a:ext cx="5504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FFFFFF"/>
                </a:solidFill>
                <a:latin typeface="Calibri Light"/>
                <a:cs typeface="Calibri Light"/>
              </a:rPr>
              <a:t>OneDrive </a:t>
            </a:r>
            <a:r>
              <a:rPr sz="4000" b="0" spc="-5" dirty="0">
                <a:solidFill>
                  <a:srgbClr val="FFFFFF"/>
                </a:solidFill>
                <a:latin typeface="Calibri Light"/>
                <a:cs typeface="Calibri Light"/>
              </a:rPr>
              <a:t>Files On</a:t>
            </a:r>
            <a:r>
              <a:rPr sz="4000" b="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b="0" spc="-5" dirty="0">
                <a:solidFill>
                  <a:srgbClr val="FFFFFF"/>
                </a:solidFill>
                <a:latin typeface="Calibri Light"/>
                <a:cs typeface="Calibri Light"/>
              </a:rPr>
              <a:t>Demand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9229" y="2555239"/>
            <a:ext cx="5791200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Access all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files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OneDrive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without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having to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download all</a:t>
            </a:r>
            <a:r>
              <a:rPr sz="17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of 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them and use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storage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space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7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9229" y="3047463"/>
            <a:ext cx="196215" cy="7461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700" spc="5" dirty="0">
                <a:solidFill>
                  <a:srgbClr val="FFFFFF"/>
                </a:solidFill>
                <a:latin typeface="Wingdings"/>
                <a:cs typeface="Wingdings"/>
              </a:rPr>
              <a:t>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dirty="0">
                <a:solidFill>
                  <a:srgbClr val="FFFFFF"/>
                </a:solidFill>
                <a:latin typeface="Wingdings"/>
                <a:cs typeface="Wingdings"/>
              </a:rPr>
              <a:t>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3629" y="3047463"/>
            <a:ext cx="5015865" cy="7461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Save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space on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device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making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files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7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Set files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folders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always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available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locally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7829" y="3741165"/>
            <a:ext cx="5930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vice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9229" y="4102353"/>
            <a:ext cx="1955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Wingdings"/>
                <a:cs typeface="Wingdings"/>
              </a:rPr>
              <a:t>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9229" y="4694885"/>
            <a:ext cx="1962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solidFill>
                  <a:srgbClr val="FFFFFF"/>
                </a:solidFill>
                <a:latin typeface="Wingdings"/>
                <a:cs typeface="Wingdings"/>
              </a:rPr>
              <a:t>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7829" y="4102353"/>
            <a:ext cx="5768975" cy="1111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228600" indent="685800">
              <a:lnSpc>
                <a:spcPts val="1839"/>
              </a:lnSpc>
              <a:spcBef>
                <a:spcPts val="33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See important information about files,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such as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whether  they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endParaRPr sz="1700">
              <a:latin typeface="Calibri"/>
              <a:cs typeface="Calibri"/>
            </a:endParaRPr>
          </a:p>
          <a:p>
            <a:pPr marL="698500">
              <a:lnSpc>
                <a:spcPts val="1939"/>
              </a:lnSpc>
              <a:spcBef>
                <a:spcPts val="76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See thumbnails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over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270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different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even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don’t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installed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17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4215" y="4408932"/>
            <a:ext cx="4245864" cy="182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5524" y="2843783"/>
            <a:ext cx="1171956" cy="1170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207" y="618744"/>
            <a:ext cx="4245864" cy="1895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704" y="1566672"/>
            <a:ext cx="252983" cy="224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704" y="1566672"/>
            <a:ext cx="253365" cy="224154"/>
          </a:xfrm>
          <a:custGeom>
            <a:avLst/>
            <a:gdLst/>
            <a:ahLst/>
            <a:cxnLst/>
            <a:rect l="l" t="t" r="r" b="b"/>
            <a:pathLst>
              <a:path w="253365" h="224155">
                <a:moveTo>
                  <a:pt x="0" y="112013"/>
                </a:moveTo>
                <a:lnTo>
                  <a:pt x="63245" y="112013"/>
                </a:lnTo>
                <a:lnTo>
                  <a:pt x="63245" y="0"/>
                </a:lnTo>
                <a:lnTo>
                  <a:pt x="189737" y="0"/>
                </a:lnTo>
                <a:lnTo>
                  <a:pt x="189737" y="112013"/>
                </a:lnTo>
                <a:lnTo>
                  <a:pt x="252983" y="112013"/>
                </a:lnTo>
                <a:lnTo>
                  <a:pt x="126491" y="224027"/>
                </a:lnTo>
                <a:lnTo>
                  <a:pt x="0" y="112013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7296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916161" y="2359914"/>
            <a:ext cx="2139950" cy="2139950"/>
          </a:xfrm>
          <a:custGeom>
            <a:avLst/>
            <a:gdLst/>
            <a:ahLst/>
            <a:cxnLst/>
            <a:rect l="l" t="t" r="r" b="b"/>
            <a:pathLst>
              <a:path w="2139950" h="2139950">
                <a:moveTo>
                  <a:pt x="1069848" y="0"/>
                </a:moveTo>
                <a:lnTo>
                  <a:pt x="1022197" y="1042"/>
                </a:lnTo>
                <a:lnTo>
                  <a:pt x="975079" y="4141"/>
                </a:lnTo>
                <a:lnTo>
                  <a:pt x="928538" y="9252"/>
                </a:lnTo>
                <a:lnTo>
                  <a:pt x="882618" y="16332"/>
                </a:lnTo>
                <a:lnTo>
                  <a:pt x="837361" y="25337"/>
                </a:lnTo>
                <a:lnTo>
                  <a:pt x="792812" y="36225"/>
                </a:lnTo>
                <a:lnTo>
                  <a:pt x="749014" y="48951"/>
                </a:lnTo>
                <a:lnTo>
                  <a:pt x="706010" y="63472"/>
                </a:lnTo>
                <a:lnTo>
                  <a:pt x="663844" y="79745"/>
                </a:lnTo>
                <a:lnTo>
                  <a:pt x="622559" y="97725"/>
                </a:lnTo>
                <a:lnTo>
                  <a:pt x="582199" y="117370"/>
                </a:lnTo>
                <a:lnTo>
                  <a:pt x="542808" y="138636"/>
                </a:lnTo>
                <a:lnTo>
                  <a:pt x="504428" y="161480"/>
                </a:lnTo>
                <a:lnTo>
                  <a:pt x="467104" y="185857"/>
                </a:lnTo>
                <a:lnTo>
                  <a:pt x="430879" y="211725"/>
                </a:lnTo>
                <a:lnTo>
                  <a:pt x="395796" y="239040"/>
                </a:lnTo>
                <a:lnTo>
                  <a:pt x="361899" y="267758"/>
                </a:lnTo>
                <a:lnTo>
                  <a:pt x="329231" y="297837"/>
                </a:lnTo>
                <a:lnTo>
                  <a:pt x="297837" y="329231"/>
                </a:lnTo>
                <a:lnTo>
                  <a:pt x="267758" y="361899"/>
                </a:lnTo>
                <a:lnTo>
                  <a:pt x="239040" y="395796"/>
                </a:lnTo>
                <a:lnTo>
                  <a:pt x="211725" y="430879"/>
                </a:lnTo>
                <a:lnTo>
                  <a:pt x="185857" y="467104"/>
                </a:lnTo>
                <a:lnTo>
                  <a:pt x="161480" y="504428"/>
                </a:lnTo>
                <a:lnTo>
                  <a:pt x="138636" y="542808"/>
                </a:lnTo>
                <a:lnTo>
                  <a:pt x="117370" y="582199"/>
                </a:lnTo>
                <a:lnTo>
                  <a:pt x="97725" y="622559"/>
                </a:lnTo>
                <a:lnTo>
                  <a:pt x="79745" y="663844"/>
                </a:lnTo>
                <a:lnTo>
                  <a:pt x="63472" y="706010"/>
                </a:lnTo>
                <a:lnTo>
                  <a:pt x="48951" y="749014"/>
                </a:lnTo>
                <a:lnTo>
                  <a:pt x="36225" y="792812"/>
                </a:lnTo>
                <a:lnTo>
                  <a:pt x="25337" y="837361"/>
                </a:lnTo>
                <a:lnTo>
                  <a:pt x="16332" y="882618"/>
                </a:lnTo>
                <a:lnTo>
                  <a:pt x="9252" y="928538"/>
                </a:lnTo>
                <a:lnTo>
                  <a:pt x="4141" y="975079"/>
                </a:lnTo>
                <a:lnTo>
                  <a:pt x="1042" y="1022197"/>
                </a:lnTo>
                <a:lnTo>
                  <a:pt x="0" y="1069848"/>
                </a:lnTo>
                <a:lnTo>
                  <a:pt x="1042" y="1117498"/>
                </a:lnTo>
                <a:lnTo>
                  <a:pt x="4141" y="1164616"/>
                </a:lnTo>
                <a:lnTo>
                  <a:pt x="9252" y="1211157"/>
                </a:lnTo>
                <a:lnTo>
                  <a:pt x="16332" y="1257077"/>
                </a:lnTo>
                <a:lnTo>
                  <a:pt x="25337" y="1302334"/>
                </a:lnTo>
                <a:lnTo>
                  <a:pt x="36225" y="1346883"/>
                </a:lnTo>
                <a:lnTo>
                  <a:pt x="48951" y="1390681"/>
                </a:lnTo>
                <a:lnTo>
                  <a:pt x="63472" y="1433685"/>
                </a:lnTo>
                <a:lnTo>
                  <a:pt x="79745" y="1475851"/>
                </a:lnTo>
                <a:lnTo>
                  <a:pt x="97725" y="1517136"/>
                </a:lnTo>
                <a:lnTo>
                  <a:pt x="117370" y="1557496"/>
                </a:lnTo>
                <a:lnTo>
                  <a:pt x="138636" y="1596887"/>
                </a:lnTo>
                <a:lnTo>
                  <a:pt x="161480" y="1635267"/>
                </a:lnTo>
                <a:lnTo>
                  <a:pt x="185857" y="1672591"/>
                </a:lnTo>
                <a:lnTo>
                  <a:pt x="211725" y="1708816"/>
                </a:lnTo>
                <a:lnTo>
                  <a:pt x="239040" y="1743899"/>
                </a:lnTo>
                <a:lnTo>
                  <a:pt x="267758" y="1777796"/>
                </a:lnTo>
                <a:lnTo>
                  <a:pt x="297837" y="1810464"/>
                </a:lnTo>
                <a:lnTo>
                  <a:pt x="329231" y="1841858"/>
                </a:lnTo>
                <a:lnTo>
                  <a:pt x="361899" y="1871937"/>
                </a:lnTo>
                <a:lnTo>
                  <a:pt x="395796" y="1900655"/>
                </a:lnTo>
                <a:lnTo>
                  <a:pt x="430879" y="1927970"/>
                </a:lnTo>
                <a:lnTo>
                  <a:pt x="467104" y="1953838"/>
                </a:lnTo>
                <a:lnTo>
                  <a:pt x="504428" y="1978215"/>
                </a:lnTo>
                <a:lnTo>
                  <a:pt x="542808" y="2001059"/>
                </a:lnTo>
                <a:lnTo>
                  <a:pt x="582199" y="2022325"/>
                </a:lnTo>
                <a:lnTo>
                  <a:pt x="622559" y="2041970"/>
                </a:lnTo>
                <a:lnTo>
                  <a:pt x="663844" y="2059950"/>
                </a:lnTo>
                <a:lnTo>
                  <a:pt x="706010" y="2076223"/>
                </a:lnTo>
                <a:lnTo>
                  <a:pt x="749014" y="2090744"/>
                </a:lnTo>
                <a:lnTo>
                  <a:pt x="792812" y="2103470"/>
                </a:lnTo>
                <a:lnTo>
                  <a:pt x="837361" y="2114358"/>
                </a:lnTo>
                <a:lnTo>
                  <a:pt x="882618" y="2123363"/>
                </a:lnTo>
                <a:lnTo>
                  <a:pt x="928538" y="2130443"/>
                </a:lnTo>
                <a:lnTo>
                  <a:pt x="975079" y="2135554"/>
                </a:lnTo>
                <a:lnTo>
                  <a:pt x="1022197" y="2138653"/>
                </a:lnTo>
                <a:lnTo>
                  <a:pt x="1069848" y="2139696"/>
                </a:lnTo>
                <a:lnTo>
                  <a:pt x="1117498" y="2138653"/>
                </a:lnTo>
                <a:lnTo>
                  <a:pt x="1164616" y="2135554"/>
                </a:lnTo>
                <a:lnTo>
                  <a:pt x="1211157" y="2130443"/>
                </a:lnTo>
                <a:lnTo>
                  <a:pt x="1257077" y="2123363"/>
                </a:lnTo>
                <a:lnTo>
                  <a:pt x="1302334" y="2114358"/>
                </a:lnTo>
                <a:lnTo>
                  <a:pt x="1346883" y="2103470"/>
                </a:lnTo>
                <a:lnTo>
                  <a:pt x="1390681" y="2090744"/>
                </a:lnTo>
                <a:lnTo>
                  <a:pt x="1433685" y="2076223"/>
                </a:lnTo>
                <a:lnTo>
                  <a:pt x="1475851" y="2059950"/>
                </a:lnTo>
                <a:lnTo>
                  <a:pt x="1517136" y="2041970"/>
                </a:lnTo>
                <a:lnTo>
                  <a:pt x="1557496" y="2022325"/>
                </a:lnTo>
                <a:lnTo>
                  <a:pt x="1596887" y="2001059"/>
                </a:lnTo>
                <a:lnTo>
                  <a:pt x="1635267" y="1978215"/>
                </a:lnTo>
                <a:lnTo>
                  <a:pt x="1672591" y="1953838"/>
                </a:lnTo>
                <a:lnTo>
                  <a:pt x="1708816" y="1927970"/>
                </a:lnTo>
                <a:lnTo>
                  <a:pt x="1743899" y="1900655"/>
                </a:lnTo>
                <a:lnTo>
                  <a:pt x="1777796" y="1871937"/>
                </a:lnTo>
                <a:lnTo>
                  <a:pt x="1810464" y="1841858"/>
                </a:lnTo>
                <a:lnTo>
                  <a:pt x="1841858" y="1810464"/>
                </a:lnTo>
                <a:lnTo>
                  <a:pt x="1871937" y="1777796"/>
                </a:lnTo>
                <a:lnTo>
                  <a:pt x="1900655" y="1743899"/>
                </a:lnTo>
                <a:lnTo>
                  <a:pt x="1927970" y="1708816"/>
                </a:lnTo>
                <a:lnTo>
                  <a:pt x="1953838" y="1672591"/>
                </a:lnTo>
                <a:lnTo>
                  <a:pt x="1978215" y="1635267"/>
                </a:lnTo>
                <a:lnTo>
                  <a:pt x="2001059" y="1596887"/>
                </a:lnTo>
                <a:lnTo>
                  <a:pt x="2022325" y="1557496"/>
                </a:lnTo>
                <a:lnTo>
                  <a:pt x="2041970" y="1517136"/>
                </a:lnTo>
                <a:lnTo>
                  <a:pt x="2059950" y="1475851"/>
                </a:lnTo>
                <a:lnTo>
                  <a:pt x="2076223" y="1433685"/>
                </a:lnTo>
                <a:lnTo>
                  <a:pt x="2090744" y="1390681"/>
                </a:lnTo>
                <a:lnTo>
                  <a:pt x="2103470" y="1346883"/>
                </a:lnTo>
                <a:lnTo>
                  <a:pt x="2114358" y="1302334"/>
                </a:lnTo>
                <a:lnTo>
                  <a:pt x="2123363" y="1257077"/>
                </a:lnTo>
                <a:lnTo>
                  <a:pt x="2130443" y="1211157"/>
                </a:lnTo>
                <a:lnTo>
                  <a:pt x="2135554" y="1164616"/>
                </a:lnTo>
                <a:lnTo>
                  <a:pt x="2138653" y="1117498"/>
                </a:lnTo>
                <a:lnTo>
                  <a:pt x="2139696" y="1069848"/>
                </a:lnTo>
                <a:lnTo>
                  <a:pt x="2138653" y="1022197"/>
                </a:lnTo>
                <a:lnTo>
                  <a:pt x="2135554" y="975079"/>
                </a:lnTo>
                <a:lnTo>
                  <a:pt x="2130443" y="928538"/>
                </a:lnTo>
                <a:lnTo>
                  <a:pt x="2123363" y="882618"/>
                </a:lnTo>
                <a:lnTo>
                  <a:pt x="2114358" y="837361"/>
                </a:lnTo>
                <a:lnTo>
                  <a:pt x="2103470" y="792812"/>
                </a:lnTo>
                <a:lnTo>
                  <a:pt x="2090744" y="749014"/>
                </a:lnTo>
                <a:lnTo>
                  <a:pt x="2076223" y="706010"/>
                </a:lnTo>
                <a:lnTo>
                  <a:pt x="2059950" y="663844"/>
                </a:lnTo>
                <a:lnTo>
                  <a:pt x="2041970" y="622559"/>
                </a:lnTo>
                <a:lnTo>
                  <a:pt x="2022325" y="582199"/>
                </a:lnTo>
                <a:lnTo>
                  <a:pt x="2001059" y="542808"/>
                </a:lnTo>
                <a:lnTo>
                  <a:pt x="1978215" y="504428"/>
                </a:lnTo>
                <a:lnTo>
                  <a:pt x="1953838" y="467104"/>
                </a:lnTo>
                <a:lnTo>
                  <a:pt x="1927970" y="430879"/>
                </a:lnTo>
                <a:lnTo>
                  <a:pt x="1900655" y="395796"/>
                </a:lnTo>
                <a:lnTo>
                  <a:pt x="1871937" y="361899"/>
                </a:lnTo>
                <a:lnTo>
                  <a:pt x="1841858" y="329231"/>
                </a:lnTo>
                <a:lnTo>
                  <a:pt x="1810464" y="297837"/>
                </a:lnTo>
                <a:lnTo>
                  <a:pt x="1777796" y="267758"/>
                </a:lnTo>
                <a:lnTo>
                  <a:pt x="1743899" y="239040"/>
                </a:lnTo>
                <a:lnTo>
                  <a:pt x="1708816" y="211725"/>
                </a:lnTo>
                <a:lnTo>
                  <a:pt x="1672591" y="185857"/>
                </a:lnTo>
                <a:lnTo>
                  <a:pt x="1635267" y="161480"/>
                </a:lnTo>
                <a:lnTo>
                  <a:pt x="1596887" y="138636"/>
                </a:lnTo>
                <a:lnTo>
                  <a:pt x="1557496" y="117370"/>
                </a:lnTo>
                <a:lnTo>
                  <a:pt x="1517136" y="97725"/>
                </a:lnTo>
                <a:lnTo>
                  <a:pt x="1475851" y="79745"/>
                </a:lnTo>
                <a:lnTo>
                  <a:pt x="1433685" y="63472"/>
                </a:lnTo>
                <a:lnTo>
                  <a:pt x="1390681" y="48951"/>
                </a:lnTo>
                <a:lnTo>
                  <a:pt x="1346883" y="36225"/>
                </a:lnTo>
                <a:lnTo>
                  <a:pt x="1302334" y="25337"/>
                </a:lnTo>
                <a:lnTo>
                  <a:pt x="1257077" y="16332"/>
                </a:lnTo>
                <a:lnTo>
                  <a:pt x="1211157" y="9252"/>
                </a:lnTo>
                <a:lnTo>
                  <a:pt x="1164616" y="4141"/>
                </a:lnTo>
                <a:lnTo>
                  <a:pt x="1117498" y="1042"/>
                </a:lnTo>
                <a:lnTo>
                  <a:pt x="1069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6161" y="2359914"/>
            <a:ext cx="2139950" cy="2139950"/>
          </a:xfrm>
          <a:custGeom>
            <a:avLst/>
            <a:gdLst/>
            <a:ahLst/>
            <a:cxnLst/>
            <a:rect l="l" t="t" r="r" b="b"/>
            <a:pathLst>
              <a:path w="2139950" h="2139950">
                <a:moveTo>
                  <a:pt x="0" y="1069848"/>
                </a:moveTo>
                <a:lnTo>
                  <a:pt x="1042" y="1022197"/>
                </a:lnTo>
                <a:lnTo>
                  <a:pt x="4141" y="975079"/>
                </a:lnTo>
                <a:lnTo>
                  <a:pt x="9252" y="928538"/>
                </a:lnTo>
                <a:lnTo>
                  <a:pt x="16332" y="882618"/>
                </a:lnTo>
                <a:lnTo>
                  <a:pt x="25337" y="837361"/>
                </a:lnTo>
                <a:lnTo>
                  <a:pt x="36225" y="792812"/>
                </a:lnTo>
                <a:lnTo>
                  <a:pt x="48951" y="749014"/>
                </a:lnTo>
                <a:lnTo>
                  <a:pt x="63472" y="706010"/>
                </a:lnTo>
                <a:lnTo>
                  <a:pt x="79745" y="663844"/>
                </a:lnTo>
                <a:lnTo>
                  <a:pt x="97725" y="622559"/>
                </a:lnTo>
                <a:lnTo>
                  <a:pt x="117370" y="582199"/>
                </a:lnTo>
                <a:lnTo>
                  <a:pt x="138636" y="542808"/>
                </a:lnTo>
                <a:lnTo>
                  <a:pt x="161480" y="504428"/>
                </a:lnTo>
                <a:lnTo>
                  <a:pt x="185857" y="467104"/>
                </a:lnTo>
                <a:lnTo>
                  <a:pt x="211725" y="430879"/>
                </a:lnTo>
                <a:lnTo>
                  <a:pt x="239040" y="395796"/>
                </a:lnTo>
                <a:lnTo>
                  <a:pt x="267758" y="361899"/>
                </a:lnTo>
                <a:lnTo>
                  <a:pt x="297837" y="329231"/>
                </a:lnTo>
                <a:lnTo>
                  <a:pt x="329231" y="297837"/>
                </a:lnTo>
                <a:lnTo>
                  <a:pt x="361899" y="267758"/>
                </a:lnTo>
                <a:lnTo>
                  <a:pt x="395796" y="239040"/>
                </a:lnTo>
                <a:lnTo>
                  <a:pt x="430879" y="211725"/>
                </a:lnTo>
                <a:lnTo>
                  <a:pt x="467104" y="185857"/>
                </a:lnTo>
                <a:lnTo>
                  <a:pt x="504428" y="161480"/>
                </a:lnTo>
                <a:lnTo>
                  <a:pt x="542808" y="138636"/>
                </a:lnTo>
                <a:lnTo>
                  <a:pt x="582199" y="117370"/>
                </a:lnTo>
                <a:lnTo>
                  <a:pt x="622559" y="97725"/>
                </a:lnTo>
                <a:lnTo>
                  <a:pt x="663844" y="79745"/>
                </a:lnTo>
                <a:lnTo>
                  <a:pt x="706010" y="63472"/>
                </a:lnTo>
                <a:lnTo>
                  <a:pt x="749014" y="48951"/>
                </a:lnTo>
                <a:lnTo>
                  <a:pt x="792812" y="36225"/>
                </a:lnTo>
                <a:lnTo>
                  <a:pt x="837361" y="25337"/>
                </a:lnTo>
                <a:lnTo>
                  <a:pt x="882618" y="16332"/>
                </a:lnTo>
                <a:lnTo>
                  <a:pt x="928538" y="9252"/>
                </a:lnTo>
                <a:lnTo>
                  <a:pt x="975079" y="4141"/>
                </a:lnTo>
                <a:lnTo>
                  <a:pt x="1022197" y="1042"/>
                </a:lnTo>
                <a:lnTo>
                  <a:pt x="1069848" y="0"/>
                </a:lnTo>
                <a:lnTo>
                  <a:pt x="1117498" y="1042"/>
                </a:lnTo>
                <a:lnTo>
                  <a:pt x="1164616" y="4141"/>
                </a:lnTo>
                <a:lnTo>
                  <a:pt x="1211157" y="9252"/>
                </a:lnTo>
                <a:lnTo>
                  <a:pt x="1257077" y="16332"/>
                </a:lnTo>
                <a:lnTo>
                  <a:pt x="1302334" y="25337"/>
                </a:lnTo>
                <a:lnTo>
                  <a:pt x="1346883" y="36225"/>
                </a:lnTo>
                <a:lnTo>
                  <a:pt x="1390681" y="48951"/>
                </a:lnTo>
                <a:lnTo>
                  <a:pt x="1433685" y="63472"/>
                </a:lnTo>
                <a:lnTo>
                  <a:pt x="1475851" y="79745"/>
                </a:lnTo>
                <a:lnTo>
                  <a:pt x="1517136" y="97725"/>
                </a:lnTo>
                <a:lnTo>
                  <a:pt x="1557496" y="117370"/>
                </a:lnTo>
                <a:lnTo>
                  <a:pt x="1596887" y="138636"/>
                </a:lnTo>
                <a:lnTo>
                  <a:pt x="1635267" y="161480"/>
                </a:lnTo>
                <a:lnTo>
                  <a:pt x="1672591" y="185857"/>
                </a:lnTo>
                <a:lnTo>
                  <a:pt x="1708816" y="211725"/>
                </a:lnTo>
                <a:lnTo>
                  <a:pt x="1743899" y="239040"/>
                </a:lnTo>
                <a:lnTo>
                  <a:pt x="1777796" y="267758"/>
                </a:lnTo>
                <a:lnTo>
                  <a:pt x="1810464" y="297837"/>
                </a:lnTo>
                <a:lnTo>
                  <a:pt x="1841858" y="329231"/>
                </a:lnTo>
                <a:lnTo>
                  <a:pt x="1871937" y="361899"/>
                </a:lnTo>
                <a:lnTo>
                  <a:pt x="1900655" y="395796"/>
                </a:lnTo>
                <a:lnTo>
                  <a:pt x="1927970" y="430879"/>
                </a:lnTo>
                <a:lnTo>
                  <a:pt x="1953838" y="467104"/>
                </a:lnTo>
                <a:lnTo>
                  <a:pt x="1978215" y="504428"/>
                </a:lnTo>
                <a:lnTo>
                  <a:pt x="2001059" y="542808"/>
                </a:lnTo>
                <a:lnTo>
                  <a:pt x="2022325" y="582199"/>
                </a:lnTo>
                <a:lnTo>
                  <a:pt x="2041970" y="622559"/>
                </a:lnTo>
                <a:lnTo>
                  <a:pt x="2059950" y="663844"/>
                </a:lnTo>
                <a:lnTo>
                  <a:pt x="2076223" y="706010"/>
                </a:lnTo>
                <a:lnTo>
                  <a:pt x="2090744" y="749014"/>
                </a:lnTo>
                <a:lnTo>
                  <a:pt x="2103470" y="792812"/>
                </a:lnTo>
                <a:lnTo>
                  <a:pt x="2114358" y="837361"/>
                </a:lnTo>
                <a:lnTo>
                  <a:pt x="2123363" y="882618"/>
                </a:lnTo>
                <a:lnTo>
                  <a:pt x="2130443" y="928538"/>
                </a:lnTo>
                <a:lnTo>
                  <a:pt x="2135554" y="975079"/>
                </a:lnTo>
                <a:lnTo>
                  <a:pt x="2138653" y="1022197"/>
                </a:lnTo>
                <a:lnTo>
                  <a:pt x="2139696" y="1069848"/>
                </a:lnTo>
                <a:lnTo>
                  <a:pt x="2138653" y="1117498"/>
                </a:lnTo>
                <a:lnTo>
                  <a:pt x="2135554" y="1164616"/>
                </a:lnTo>
                <a:lnTo>
                  <a:pt x="2130443" y="1211157"/>
                </a:lnTo>
                <a:lnTo>
                  <a:pt x="2123363" y="1257077"/>
                </a:lnTo>
                <a:lnTo>
                  <a:pt x="2114358" y="1302334"/>
                </a:lnTo>
                <a:lnTo>
                  <a:pt x="2103470" y="1346883"/>
                </a:lnTo>
                <a:lnTo>
                  <a:pt x="2090744" y="1390681"/>
                </a:lnTo>
                <a:lnTo>
                  <a:pt x="2076223" y="1433685"/>
                </a:lnTo>
                <a:lnTo>
                  <a:pt x="2059950" y="1475851"/>
                </a:lnTo>
                <a:lnTo>
                  <a:pt x="2041970" y="1517136"/>
                </a:lnTo>
                <a:lnTo>
                  <a:pt x="2022325" y="1557496"/>
                </a:lnTo>
                <a:lnTo>
                  <a:pt x="2001059" y="1596887"/>
                </a:lnTo>
                <a:lnTo>
                  <a:pt x="1978215" y="1635267"/>
                </a:lnTo>
                <a:lnTo>
                  <a:pt x="1953838" y="1672591"/>
                </a:lnTo>
                <a:lnTo>
                  <a:pt x="1927970" y="1708816"/>
                </a:lnTo>
                <a:lnTo>
                  <a:pt x="1900655" y="1743899"/>
                </a:lnTo>
                <a:lnTo>
                  <a:pt x="1871937" y="1777796"/>
                </a:lnTo>
                <a:lnTo>
                  <a:pt x="1841858" y="1810464"/>
                </a:lnTo>
                <a:lnTo>
                  <a:pt x="1810464" y="1841858"/>
                </a:lnTo>
                <a:lnTo>
                  <a:pt x="1777796" y="1871937"/>
                </a:lnTo>
                <a:lnTo>
                  <a:pt x="1743899" y="1900655"/>
                </a:lnTo>
                <a:lnTo>
                  <a:pt x="1708816" y="1927970"/>
                </a:lnTo>
                <a:lnTo>
                  <a:pt x="1672591" y="1953838"/>
                </a:lnTo>
                <a:lnTo>
                  <a:pt x="1635267" y="1978215"/>
                </a:lnTo>
                <a:lnTo>
                  <a:pt x="1596887" y="2001059"/>
                </a:lnTo>
                <a:lnTo>
                  <a:pt x="1557496" y="2022325"/>
                </a:lnTo>
                <a:lnTo>
                  <a:pt x="1517136" y="2041970"/>
                </a:lnTo>
                <a:lnTo>
                  <a:pt x="1475851" y="2059950"/>
                </a:lnTo>
                <a:lnTo>
                  <a:pt x="1433685" y="2076223"/>
                </a:lnTo>
                <a:lnTo>
                  <a:pt x="1390681" y="2090744"/>
                </a:lnTo>
                <a:lnTo>
                  <a:pt x="1346883" y="2103470"/>
                </a:lnTo>
                <a:lnTo>
                  <a:pt x="1302334" y="2114358"/>
                </a:lnTo>
                <a:lnTo>
                  <a:pt x="1257077" y="2123363"/>
                </a:lnTo>
                <a:lnTo>
                  <a:pt x="1211157" y="2130443"/>
                </a:lnTo>
                <a:lnTo>
                  <a:pt x="1164616" y="2135554"/>
                </a:lnTo>
                <a:lnTo>
                  <a:pt x="1117498" y="2138653"/>
                </a:lnTo>
                <a:lnTo>
                  <a:pt x="1069848" y="2139696"/>
                </a:lnTo>
                <a:lnTo>
                  <a:pt x="1022197" y="2138653"/>
                </a:lnTo>
                <a:lnTo>
                  <a:pt x="975079" y="2135554"/>
                </a:lnTo>
                <a:lnTo>
                  <a:pt x="928538" y="2130443"/>
                </a:lnTo>
                <a:lnTo>
                  <a:pt x="882618" y="2123363"/>
                </a:lnTo>
                <a:lnTo>
                  <a:pt x="837361" y="2114358"/>
                </a:lnTo>
                <a:lnTo>
                  <a:pt x="792812" y="2103470"/>
                </a:lnTo>
                <a:lnTo>
                  <a:pt x="749014" y="2090744"/>
                </a:lnTo>
                <a:lnTo>
                  <a:pt x="706010" y="2076223"/>
                </a:lnTo>
                <a:lnTo>
                  <a:pt x="663844" y="2059950"/>
                </a:lnTo>
                <a:lnTo>
                  <a:pt x="622559" y="2041970"/>
                </a:lnTo>
                <a:lnTo>
                  <a:pt x="582199" y="2022325"/>
                </a:lnTo>
                <a:lnTo>
                  <a:pt x="542808" y="2001059"/>
                </a:lnTo>
                <a:lnTo>
                  <a:pt x="504428" y="1978215"/>
                </a:lnTo>
                <a:lnTo>
                  <a:pt x="467104" y="1953838"/>
                </a:lnTo>
                <a:lnTo>
                  <a:pt x="430879" y="1927970"/>
                </a:lnTo>
                <a:lnTo>
                  <a:pt x="395796" y="1900655"/>
                </a:lnTo>
                <a:lnTo>
                  <a:pt x="361899" y="1871937"/>
                </a:lnTo>
                <a:lnTo>
                  <a:pt x="329231" y="1841858"/>
                </a:lnTo>
                <a:lnTo>
                  <a:pt x="297837" y="1810464"/>
                </a:lnTo>
                <a:lnTo>
                  <a:pt x="267758" y="1777796"/>
                </a:lnTo>
                <a:lnTo>
                  <a:pt x="239040" y="1743899"/>
                </a:lnTo>
                <a:lnTo>
                  <a:pt x="211725" y="1708816"/>
                </a:lnTo>
                <a:lnTo>
                  <a:pt x="185857" y="1672591"/>
                </a:lnTo>
                <a:lnTo>
                  <a:pt x="161480" y="1635267"/>
                </a:lnTo>
                <a:lnTo>
                  <a:pt x="138636" y="1596887"/>
                </a:lnTo>
                <a:lnTo>
                  <a:pt x="117370" y="1557496"/>
                </a:lnTo>
                <a:lnTo>
                  <a:pt x="97725" y="1517136"/>
                </a:lnTo>
                <a:lnTo>
                  <a:pt x="79745" y="1475851"/>
                </a:lnTo>
                <a:lnTo>
                  <a:pt x="63472" y="1433685"/>
                </a:lnTo>
                <a:lnTo>
                  <a:pt x="48951" y="1390681"/>
                </a:lnTo>
                <a:lnTo>
                  <a:pt x="36225" y="1346883"/>
                </a:lnTo>
                <a:lnTo>
                  <a:pt x="25337" y="1302334"/>
                </a:lnTo>
                <a:lnTo>
                  <a:pt x="16332" y="1257077"/>
                </a:lnTo>
                <a:lnTo>
                  <a:pt x="9252" y="1211157"/>
                </a:lnTo>
                <a:lnTo>
                  <a:pt x="4141" y="1164616"/>
                </a:lnTo>
                <a:lnTo>
                  <a:pt x="1042" y="1117498"/>
                </a:lnTo>
                <a:lnTo>
                  <a:pt x="0" y="1069848"/>
                </a:lnTo>
                <a:close/>
              </a:path>
            </a:pathLst>
          </a:custGeom>
          <a:ln w="1981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3747" y="2857500"/>
            <a:ext cx="11430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5338" y="484426"/>
            <a:ext cx="742832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Calibri Light"/>
                <a:cs typeface="Calibri Light"/>
              </a:rPr>
              <a:t>How </a:t>
            </a:r>
            <a:r>
              <a:rPr b="0" spc="-25" dirty="0">
                <a:latin typeface="Calibri Light"/>
                <a:cs typeface="Calibri Light"/>
              </a:rPr>
              <a:t>to </a:t>
            </a:r>
            <a:r>
              <a:rPr b="0" spc="-40" dirty="0">
                <a:latin typeface="Calibri Light"/>
                <a:cs typeface="Calibri Light"/>
              </a:rPr>
              <a:t>keep </a:t>
            </a:r>
            <a:r>
              <a:rPr b="0" spc="-15" dirty="0">
                <a:latin typeface="Calibri Light"/>
                <a:cs typeface="Calibri Light"/>
              </a:rPr>
              <a:t>your </a:t>
            </a:r>
            <a:r>
              <a:rPr b="0" spc="-30" dirty="0">
                <a:latin typeface="Calibri Light"/>
                <a:cs typeface="Calibri Light"/>
              </a:rPr>
              <a:t>data</a:t>
            </a:r>
            <a:r>
              <a:rPr b="0" spc="45" dirty="0">
                <a:latin typeface="Calibri Light"/>
                <a:cs typeface="Calibri Light"/>
              </a:rPr>
              <a:t> </a:t>
            </a:r>
            <a:r>
              <a:rPr b="0" spc="-35" dirty="0">
                <a:latin typeface="Calibri Light"/>
                <a:cs typeface="Calibri Light"/>
              </a:rPr>
              <a:t>safe?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3340" y="1834641"/>
            <a:ext cx="3810635" cy="315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Segoe UI"/>
                <a:cs typeface="Segoe UI"/>
              </a:rPr>
              <a:t>Idle Session Time</a:t>
            </a:r>
            <a:r>
              <a:rPr sz="1800" b="1" spc="-30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Segoe UI"/>
                <a:cs typeface="Segoe UI"/>
              </a:rPr>
              <a:t>Out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imes New Roman"/>
              <a:cs typeface="Times New Roman"/>
            </a:endParaRPr>
          </a:p>
          <a:p>
            <a:pPr marL="241300" marR="281940" indent="-228600">
              <a:lnSpc>
                <a:spcPts val="1939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001F5F"/>
                </a:solidFill>
                <a:latin typeface="Segoe UI"/>
                <a:cs typeface="Segoe UI"/>
              </a:rPr>
              <a:t>Configure </a:t>
            </a:r>
            <a:r>
              <a:rPr sz="1800" dirty="0">
                <a:solidFill>
                  <a:srgbClr val="001F5F"/>
                </a:solidFill>
                <a:latin typeface="Segoe UI"/>
                <a:cs typeface="Segoe UI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Segoe UI"/>
                <a:cs typeface="Segoe UI"/>
              </a:rPr>
              <a:t>threshold </a:t>
            </a:r>
            <a:r>
              <a:rPr sz="1800" dirty="0">
                <a:solidFill>
                  <a:srgbClr val="001F5F"/>
                </a:solidFill>
                <a:latin typeface="Segoe UI"/>
                <a:cs typeface="Segoe UI"/>
              </a:rPr>
              <a:t>at </a:t>
            </a:r>
            <a:r>
              <a:rPr sz="1800" spc="-5" dirty="0">
                <a:solidFill>
                  <a:srgbClr val="001F5F"/>
                </a:solidFill>
                <a:latin typeface="Segoe UI"/>
                <a:cs typeface="Segoe UI"/>
              </a:rPr>
              <a:t>which </a:t>
            </a:r>
            <a:r>
              <a:rPr sz="1800" dirty="0">
                <a:solidFill>
                  <a:srgbClr val="001F5F"/>
                </a:solidFill>
                <a:latin typeface="Segoe UI"/>
                <a:cs typeface="Segoe UI"/>
              </a:rPr>
              <a:t>a  </a:t>
            </a:r>
            <a:r>
              <a:rPr sz="1800" spc="-5" dirty="0">
                <a:solidFill>
                  <a:srgbClr val="001F5F"/>
                </a:solidFill>
                <a:latin typeface="Segoe UI"/>
                <a:cs typeface="Segoe UI"/>
              </a:rPr>
              <a:t>user is warned and subsequently  signed </a:t>
            </a:r>
            <a:r>
              <a:rPr sz="1800" dirty="0">
                <a:solidFill>
                  <a:srgbClr val="001F5F"/>
                </a:solidFill>
                <a:latin typeface="Segoe UI"/>
                <a:cs typeface="Segoe UI"/>
              </a:rPr>
              <a:t>out </a:t>
            </a:r>
            <a:r>
              <a:rPr sz="1800" spc="-20" dirty="0">
                <a:solidFill>
                  <a:srgbClr val="001F5F"/>
                </a:solidFill>
                <a:latin typeface="Segoe UI"/>
                <a:cs typeface="Segoe UI"/>
              </a:rPr>
              <a:t>of </a:t>
            </a:r>
            <a:r>
              <a:rPr sz="1800" spc="-15" dirty="0">
                <a:solidFill>
                  <a:srgbClr val="001F5F"/>
                </a:solidFill>
                <a:latin typeface="Segoe UI"/>
                <a:cs typeface="Segoe UI"/>
              </a:rPr>
              <a:t>SharePoint </a:t>
            </a:r>
            <a:r>
              <a:rPr sz="1800" dirty="0">
                <a:solidFill>
                  <a:srgbClr val="001F5F"/>
                </a:solidFill>
                <a:latin typeface="Segoe UI"/>
                <a:cs typeface="Segoe UI"/>
              </a:rPr>
              <a:t>or  </a:t>
            </a:r>
            <a:r>
              <a:rPr sz="1800" spc="-10" dirty="0">
                <a:solidFill>
                  <a:srgbClr val="001F5F"/>
                </a:solidFill>
                <a:latin typeface="Segoe UI"/>
                <a:cs typeface="Segoe UI"/>
              </a:rPr>
              <a:t>OneDrive </a:t>
            </a:r>
            <a:r>
              <a:rPr sz="1800" dirty="0">
                <a:solidFill>
                  <a:srgbClr val="001F5F"/>
                </a:solidFill>
                <a:latin typeface="Segoe UI"/>
                <a:cs typeface="Segoe UI"/>
              </a:rPr>
              <a:t>after a </a:t>
            </a:r>
            <a:r>
              <a:rPr sz="1800" spc="-5" dirty="0">
                <a:solidFill>
                  <a:srgbClr val="001F5F"/>
                </a:solidFill>
                <a:latin typeface="Segoe UI"/>
                <a:cs typeface="Segoe UI"/>
              </a:rPr>
              <a:t>period </a:t>
            </a:r>
            <a:r>
              <a:rPr sz="1800" spc="-20" dirty="0">
                <a:solidFill>
                  <a:srgbClr val="001F5F"/>
                </a:solidFill>
                <a:latin typeface="Segoe UI"/>
                <a:cs typeface="Segoe UI"/>
              </a:rPr>
              <a:t>of  </a:t>
            </a:r>
            <a:r>
              <a:rPr sz="1800" spc="-15" dirty="0">
                <a:solidFill>
                  <a:srgbClr val="001F5F"/>
                </a:solidFill>
                <a:latin typeface="Segoe UI"/>
                <a:cs typeface="Segoe UI"/>
              </a:rPr>
              <a:t>inactivity.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050"/>
              </a:lnSpc>
              <a:spcBef>
                <a:spcPts val="770"/>
              </a:spcBef>
            </a:pPr>
            <a:r>
              <a:rPr sz="1800" spc="-10" dirty="0">
                <a:solidFill>
                  <a:srgbClr val="001F5F"/>
                </a:solidFill>
                <a:latin typeface="Segoe UI"/>
                <a:cs typeface="Segoe UI"/>
              </a:rPr>
              <a:t>Set-SPOBrowserIdleSignOut</a:t>
            </a:r>
            <a:r>
              <a:rPr sz="1800" spc="6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Segoe UI"/>
                <a:cs typeface="Segoe UI"/>
              </a:rPr>
              <a:t>-Enabled</a:t>
            </a:r>
            <a:endParaRPr sz="1800">
              <a:latin typeface="Segoe UI"/>
              <a:cs typeface="Segoe UI"/>
            </a:endParaRPr>
          </a:p>
          <a:p>
            <a:pPr marL="12700" marR="259715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solidFill>
                  <a:srgbClr val="001F5F"/>
                </a:solidFill>
                <a:latin typeface="Segoe UI"/>
                <a:cs typeface="Segoe UI"/>
              </a:rPr>
              <a:t>$true </a:t>
            </a:r>
            <a:r>
              <a:rPr sz="1800" spc="-10" dirty="0">
                <a:solidFill>
                  <a:srgbClr val="001F5F"/>
                </a:solidFill>
                <a:latin typeface="Segoe UI"/>
                <a:cs typeface="Segoe UI"/>
              </a:rPr>
              <a:t>-WarnAfter </a:t>
            </a:r>
            <a:r>
              <a:rPr sz="1800" spc="-5" dirty="0">
                <a:solidFill>
                  <a:srgbClr val="001F5F"/>
                </a:solidFill>
                <a:latin typeface="Segoe UI"/>
                <a:cs typeface="Segoe UI"/>
              </a:rPr>
              <a:t>(New-TimeSpan </a:t>
            </a:r>
            <a:r>
              <a:rPr sz="1800" dirty="0">
                <a:solidFill>
                  <a:srgbClr val="001F5F"/>
                </a:solidFill>
                <a:latin typeface="Segoe UI"/>
                <a:cs typeface="Segoe UI"/>
              </a:rPr>
              <a:t>-  </a:t>
            </a:r>
            <a:r>
              <a:rPr sz="1800" spc="-5" dirty="0">
                <a:solidFill>
                  <a:srgbClr val="001F5F"/>
                </a:solidFill>
                <a:latin typeface="Segoe UI"/>
                <a:cs typeface="Segoe UI"/>
              </a:rPr>
              <a:t>Seconds 60) -SignOutAfter (New-  TimeSpan –Seconds</a:t>
            </a:r>
            <a:r>
              <a:rPr sz="1800" spc="-25" dirty="0">
                <a:solidFill>
                  <a:srgbClr val="001F5F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Segoe UI"/>
                <a:cs typeface="Segoe UI"/>
              </a:rPr>
              <a:t>120)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0471" y="1411224"/>
            <a:ext cx="6891527" cy="4198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6044" y="5355334"/>
            <a:ext cx="7473696" cy="1502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9295" y="2737104"/>
            <a:ext cx="1087120" cy="443865"/>
          </a:xfrm>
          <a:custGeom>
            <a:avLst/>
            <a:gdLst/>
            <a:ahLst/>
            <a:cxnLst/>
            <a:rect l="l" t="t" r="r" b="b"/>
            <a:pathLst>
              <a:path w="1087120" h="443864">
                <a:moveTo>
                  <a:pt x="864870" y="0"/>
                </a:moveTo>
                <a:lnTo>
                  <a:pt x="864870" y="110871"/>
                </a:lnTo>
                <a:lnTo>
                  <a:pt x="0" y="110871"/>
                </a:lnTo>
                <a:lnTo>
                  <a:pt x="0" y="332613"/>
                </a:lnTo>
                <a:lnTo>
                  <a:pt x="864870" y="332613"/>
                </a:lnTo>
                <a:lnTo>
                  <a:pt x="864870" y="443484"/>
                </a:lnTo>
                <a:lnTo>
                  <a:pt x="1086611" y="221742"/>
                </a:lnTo>
                <a:lnTo>
                  <a:pt x="864870" y="0"/>
                </a:lnTo>
                <a:close/>
              </a:path>
            </a:pathLst>
          </a:custGeom>
          <a:solidFill>
            <a:srgbClr val="D91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9295" y="2737104"/>
            <a:ext cx="1087120" cy="443865"/>
          </a:xfrm>
          <a:custGeom>
            <a:avLst/>
            <a:gdLst/>
            <a:ahLst/>
            <a:cxnLst/>
            <a:rect l="l" t="t" r="r" b="b"/>
            <a:pathLst>
              <a:path w="1087120" h="443864">
                <a:moveTo>
                  <a:pt x="0" y="110871"/>
                </a:moveTo>
                <a:lnTo>
                  <a:pt x="864870" y="110871"/>
                </a:lnTo>
                <a:lnTo>
                  <a:pt x="864870" y="0"/>
                </a:lnTo>
                <a:lnTo>
                  <a:pt x="1086611" y="221742"/>
                </a:lnTo>
                <a:lnTo>
                  <a:pt x="864870" y="443484"/>
                </a:lnTo>
                <a:lnTo>
                  <a:pt x="864870" y="332613"/>
                </a:lnTo>
                <a:lnTo>
                  <a:pt x="0" y="332613"/>
                </a:lnTo>
                <a:lnTo>
                  <a:pt x="0" y="11087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296" y="5609844"/>
            <a:ext cx="1031875" cy="401320"/>
          </a:xfrm>
          <a:custGeom>
            <a:avLst/>
            <a:gdLst/>
            <a:ahLst/>
            <a:cxnLst/>
            <a:rect l="l" t="t" r="r" b="b"/>
            <a:pathLst>
              <a:path w="1031875" h="401320">
                <a:moveTo>
                  <a:pt x="831341" y="0"/>
                </a:moveTo>
                <a:lnTo>
                  <a:pt x="831341" y="100202"/>
                </a:lnTo>
                <a:lnTo>
                  <a:pt x="0" y="100202"/>
                </a:lnTo>
                <a:lnTo>
                  <a:pt x="0" y="300608"/>
                </a:lnTo>
                <a:lnTo>
                  <a:pt x="831341" y="300608"/>
                </a:lnTo>
                <a:lnTo>
                  <a:pt x="831341" y="400811"/>
                </a:lnTo>
                <a:lnTo>
                  <a:pt x="1031747" y="200405"/>
                </a:lnTo>
                <a:lnTo>
                  <a:pt x="831341" y="0"/>
                </a:lnTo>
                <a:close/>
              </a:path>
            </a:pathLst>
          </a:custGeom>
          <a:solidFill>
            <a:srgbClr val="D917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296" y="5609844"/>
            <a:ext cx="1031875" cy="401320"/>
          </a:xfrm>
          <a:custGeom>
            <a:avLst/>
            <a:gdLst/>
            <a:ahLst/>
            <a:cxnLst/>
            <a:rect l="l" t="t" r="r" b="b"/>
            <a:pathLst>
              <a:path w="1031875" h="401320">
                <a:moveTo>
                  <a:pt x="0" y="100202"/>
                </a:moveTo>
                <a:lnTo>
                  <a:pt x="831341" y="100202"/>
                </a:lnTo>
                <a:lnTo>
                  <a:pt x="831341" y="0"/>
                </a:lnTo>
                <a:lnTo>
                  <a:pt x="1031747" y="200405"/>
                </a:lnTo>
                <a:lnTo>
                  <a:pt x="831341" y="400811"/>
                </a:lnTo>
                <a:lnTo>
                  <a:pt x="831341" y="300608"/>
                </a:lnTo>
                <a:lnTo>
                  <a:pt x="0" y="300608"/>
                </a:lnTo>
                <a:lnTo>
                  <a:pt x="0" y="100202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0143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291084"/>
            <a:ext cx="3371215" cy="6385560"/>
          </a:xfrm>
          <a:custGeom>
            <a:avLst/>
            <a:gdLst/>
            <a:ahLst/>
            <a:cxnLst/>
            <a:rect l="l" t="t" r="r" b="b"/>
            <a:pathLst>
              <a:path w="3371215" h="6385559">
                <a:moveTo>
                  <a:pt x="0" y="6385560"/>
                </a:moveTo>
                <a:lnTo>
                  <a:pt x="3371088" y="6385560"/>
                </a:lnTo>
                <a:lnTo>
                  <a:pt x="3371088" y="0"/>
                </a:lnTo>
                <a:lnTo>
                  <a:pt x="0" y="0"/>
                </a:lnTo>
                <a:lnTo>
                  <a:pt x="0" y="638556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0725" y="2765298"/>
            <a:ext cx="244919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126364">
              <a:lnSpc>
                <a:spcPts val="4750"/>
              </a:lnSpc>
              <a:spcBef>
                <a:spcPts val="705"/>
              </a:spcBef>
            </a:pPr>
            <a:r>
              <a:rPr sz="44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ATP </a:t>
            </a:r>
            <a:r>
              <a:rPr sz="4400" b="0" spc="-40" dirty="0">
                <a:solidFill>
                  <a:srgbClr val="FFFFFF"/>
                </a:solidFill>
                <a:latin typeface="Calibri Light"/>
                <a:cs typeface="Calibri Light"/>
              </a:rPr>
              <a:t>for  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Sha</a:t>
            </a:r>
            <a:r>
              <a:rPr sz="4400" b="0" spc="-5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400" b="0" spc="-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4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400" b="0" spc="-5" dirty="0">
                <a:solidFill>
                  <a:srgbClr val="FFFFFF"/>
                </a:solidFill>
                <a:latin typeface="Calibri Light"/>
                <a:cs typeface="Calibri Light"/>
              </a:rPr>
              <a:t>oi</a:t>
            </a:r>
            <a:r>
              <a:rPr sz="4400" b="0" spc="-55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3028" y="252984"/>
            <a:ext cx="3872483" cy="236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1796" y="859536"/>
            <a:ext cx="3829811" cy="1200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2464" y="292608"/>
            <a:ext cx="3753612" cy="2250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1821" y="946531"/>
            <a:ext cx="337312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1905" algn="ctr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Collaborate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safer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manner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preventing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opening or  downloading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3028" y="4386070"/>
            <a:ext cx="3872483" cy="236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7496" y="4896611"/>
            <a:ext cx="4059936" cy="1499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2464" y="4425696"/>
            <a:ext cx="3753612" cy="2250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87521" y="4985130"/>
            <a:ext cx="3604260" cy="10604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-635" algn="ctr">
              <a:lnSpc>
                <a:spcPct val="88100"/>
              </a:lnSpc>
              <a:spcBef>
                <a:spcPts val="390"/>
              </a:spcBef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30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minutes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  functionality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spread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Office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365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datacenters</a:t>
            </a:r>
            <a:r>
              <a:rPr sz="3400" spc="-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868" y="4626355"/>
            <a:ext cx="2647315" cy="1116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14"/>
              </a:spcBef>
            </a:pP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Safe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Links,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Safe  Attachments,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Spoof  Intelligence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advanced  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anti-phishing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capabilities.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0752" y="1990344"/>
            <a:ext cx="4332732" cy="3573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828" y="4850891"/>
            <a:ext cx="495300" cy="347980"/>
          </a:xfrm>
          <a:custGeom>
            <a:avLst/>
            <a:gdLst/>
            <a:ahLst/>
            <a:cxnLst/>
            <a:rect l="l" t="t" r="r" b="b"/>
            <a:pathLst>
              <a:path w="495300" h="347979">
                <a:moveTo>
                  <a:pt x="321564" y="0"/>
                </a:moveTo>
                <a:lnTo>
                  <a:pt x="321564" y="86867"/>
                </a:lnTo>
                <a:lnTo>
                  <a:pt x="0" y="86867"/>
                </a:lnTo>
                <a:lnTo>
                  <a:pt x="0" y="260603"/>
                </a:lnTo>
                <a:lnTo>
                  <a:pt x="321564" y="260603"/>
                </a:lnTo>
                <a:lnTo>
                  <a:pt x="321564" y="347471"/>
                </a:lnTo>
                <a:lnTo>
                  <a:pt x="495300" y="173735"/>
                </a:lnTo>
                <a:lnTo>
                  <a:pt x="32156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828" y="4850891"/>
            <a:ext cx="495300" cy="347980"/>
          </a:xfrm>
          <a:custGeom>
            <a:avLst/>
            <a:gdLst/>
            <a:ahLst/>
            <a:cxnLst/>
            <a:rect l="l" t="t" r="r" b="b"/>
            <a:pathLst>
              <a:path w="495300" h="347979">
                <a:moveTo>
                  <a:pt x="0" y="86867"/>
                </a:moveTo>
                <a:lnTo>
                  <a:pt x="321564" y="86867"/>
                </a:lnTo>
                <a:lnTo>
                  <a:pt x="321564" y="0"/>
                </a:lnTo>
                <a:lnTo>
                  <a:pt x="495300" y="173735"/>
                </a:lnTo>
                <a:lnTo>
                  <a:pt x="321564" y="347471"/>
                </a:lnTo>
                <a:lnTo>
                  <a:pt x="321564" y="260603"/>
                </a:lnTo>
                <a:lnTo>
                  <a:pt x="0" y="260603"/>
                </a:lnTo>
                <a:lnTo>
                  <a:pt x="0" y="8686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0400" y="3273552"/>
            <a:ext cx="530860" cy="384175"/>
          </a:xfrm>
          <a:custGeom>
            <a:avLst/>
            <a:gdLst/>
            <a:ahLst/>
            <a:cxnLst/>
            <a:rect l="l" t="t" r="r" b="b"/>
            <a:pathLst>
              <a:path w="530859" h="384175">
                <a:moveTo>
                  <a:pt x="338327" y="0"/>
                </a:moveTo>
                <a:lnTo>
                  <a:pt x="338327" y="96012"/>
                </a:lnTo>
                <a:lnTo>
                  <a:pt x="0" y="96012"/>
                </a:lnTo>
                <a:lnTo>
                  <a:pt x="0" y="288036"/>
                </a:lnTo>
                <a:lnTo>
                  <a:pt x="338327" y="288036"/>
                </a:lnTo>
                <a:lnTo>
                  <a:pt x="338327" y="384048"/>
                </a:lnTo>
                <a:lnTo>
                  <a:pt x="530351" y="192024"/>
                </a:lnTo>
                <a:lnTo>
                  <a:pt x="3383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0400" y="3273552"/>
            <a:ext cx="530860" cy="384175"/>
          </a:xfrm>
          <a:custGeom>
            <a:avLst/>
            <a:gdLst/>
            <a:ahLst/>
            <a:cxnLst/>
            <a:rect l="l" t="t" r="r" b="b"/>
            <a:pathLst>
              <a:path w="530859" h="384175">
                <a:moveTo>
                  <a:pt x="0" y="96012"/>
                </a:moveTo>
                <a:lnTo>
                  <a:pt x="338327" y="96012"/>
                </a:lnTo>
                <a:lnTo>
                  <a:pt x="338327" y="0"/>
                </a:lnTo>
                <a:lnTo>
                  <a:pt x="530351" y="192024"/>
                </a:lnTo>
                <a:lnTo>
                  <a:pt x="338327" y="384048"/>
                </a:lnTo>
                <a:lnTo>
                  <a:pt x="338327" y="288036"/>
                </a:lnTo>
                <a:lnTo>
                  <a:pt x="0" y="288036"/>
                </a:lnTo>
                <a:lnTo>
                  <a:pt x="0" y="96012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03896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915400" y="2359151"/>
            <a:ext cx="2139950" cy="2139950"/>
          </a:xfrm>
          <a:custGeom>
            <a:avLst/>
            <a:gdLst/>
            <a:ahLst/>
            <a:cxnLst/>
            <a:rect l="l" t="t" r="r" b="b"/>
            <a:pathLst>
              <a:path w="2139950" h="2139950">
                <a:moveTo>
                  <a:pt x="1069848" y="0"/>
                </a:moveTo>
                <a:lnTo>
                  <a:pt x="1022197" y="1042"/>
                </a:lnTo>
                <a:lnTo>
                  <a:pt x="975079" y="4141"/>
                </a:lnTo>
                <a:lnTo>
                  <a:pt x="928538" y="9252"/>
                </a:lnTo>
                <a:lnTo>
                  <a:pt x="882618" y="16332"/>
                </a:lnTo>
                <a:lnTo>
                  <a:pt x="837361" y="25337"/>
                </a:lnTo>
                <a:lnTo>
                  <a:pt x="792812" y="36225"/>
                </a:lnTo>
                <a:lnTo>
                  <a:pt x="749014" y="48951"/>
                </a:lnTo>
                <a:lnTo>
                  <a:pt x="706010" y="63472"/>
                </a:lnTo>
                <a:lnTo>
                  <a:pt x="663844" y="79745"/>
                </a:lnTo>
                <a:lnTo>
                  <a:pt x="622559" y="97725"/>
                </a:lnTo>
                <a:lnTo>
                  <a:pt x="582199" y="117370"/>
                </a:lnTo>
                <a:lnTo>
                  <a:pt x="542808" y="138636"/>
                </a:lnTo>
                <a:lnTo>
                  <a:pt x="504428" y="161480"/>
                </a:lnTo>
                <a:lnTo>
                  <a:pt x="467104" y="185857"/>
                </a:lnTo>
                <a:lnTo>
                  <a:pt x="430879" y="211725"/>
                </a:lnTo>
                <a:lnTo>
                  <a:pt x="395796" y="239040"/>
                </a:lnTo>
                <a:lnTo>
                  <a:pt x="361899" y="267758"/>
                </a:lnTo>
                <a:lnTo>
                  <a:pt x="329231" y="297837"/>
                </a:lnTo>
                <a:lnTo>
                  <a:pt x="297837" y="329231"/>
                </a:lnTo>
                <a:lnTo>
                  <a:pt x="267758" y="361899"/>
                </a:lnTo>
                <a:lnTo>
                  <a:pt x="239040" y="395796"/>
                </a:lnTo>
                <a:lnTo>
                  <a:pt x="211725" y="430879"/>
                </a:lnTo>
                <a:lnTo>
                  <a:pt x="185857" y="467104"/>
                </a:lnTo>
                <a:lnTo>
                  <a:pt x="161480" y="504428"/>
                </a:lnTo>
                <a:lnTo>
                  <a:pt x="138636" y="542808"/>
                </a:lnTo>
                <a:lnTo>
                  <a:pt x="117370" y="582199"/>
                </a:lnTo>
                <a:lnTo>
                  <a:pt x="97725" y="622559"/>
                </a:lnTo>
                <a:lnTo>
                  <a:pt x="79745" y="663844"/>
                </a:lnTo>
                <a:lnTo>
                  <a:pt x="63472" y="706010"/>
                </a:lnTo>
                <a:lnTo>
                  <a:pt x="48951" y="749014"/>
                </a:lnTo>
                <a:lnTo>
                  <a:pt x="36225" y="792812"/>
                </a:lnTo>
                <a:lnTo>
                  <a:pt x="25337" y="837361"/>
                </a:lnTo>
                <a:lnTo>
                  <a:pt x="16332" y="882618"/>
                </a:lnTo>
                <a:lnTo>
                  <a:pt x="9252" y="928538"/>
                </a:lnTo>
                <a:lnTo>
                  <a:pt x="4141" y="975079"/>
                </a:lnTo>
                <a:lnTo>
                  <a:pt x="1042" y="1022197"/>
                </a:lnTo>
                <a:lnTo>
                  <a:pt x="0" y="1069848"/>
                </a:lnTo>
                <a:lnTo>
                  <a:pt x="1042" y="1117498"/>
                </a:lnTo>
                <a:lnTo>
                  <a:pt x="4141" y="1164616"/>
                </a:lnTo>
                <a:lnTo>
                  <a:pt x="9252" y="1211157"/>
                </a:lnTo>
                <a:lnTo>
                  <a:pt x="16332" y="1257077"/>
                </a:lnTo>
                <a:lnTo>
                  <a:pt x="25337" y="1302334"/>
                </a:lnTo>
                <a:lnTo>
                  <a:pt x="36225" y="1346883"/>
                </a:lnTo>
                <a:lnTo>
                  <a:pt x="48951" y="1390681"/>
                </a:lnTo>
                <a:lnTo>
                  <a:pt x="63472" y="1433685"/>
                </a:lnTo>
                <a:lnTo>
                  <a:pt x="79745" y="1475851"/>
                </a:lnTo>
                <a:lnTo>
                  <a:pt x="97725" y="1517136"/>
                </a:lnTo>
                <a:lnTo>
                  <a:pt x="117370" y="1557496"/>
                </a:lnTo>
                <a:lnTo>
                  <a:pt x="138636" y="1596887"/>
                </a:lnTo>
                <a:lnTo>
                  <a:pt x="161480" y="1635267"/>
                </a:lnTo>
                <a:lnTo>
                  <a:pt x="185857" y="1672591"/>
                </a:lnTo>
                <a:lnTo>
                  <a:pt x="211725" y="1708816"/>
                </a:lnTo>
                <a:lnTo>
                  <a:pt x="239040" y="1743899"/>
                </a:lnTo>
                <a:lnTo>
                  <a:pt x="267758" y="1777796"/>
                </a:lnTo>
                <a:lnTo>
                  <a:pt x="297837" y="1810464"/>
                </a:lnTo>
                <a:lnTo>
                  <a:pt x="329231" y="1841858"/>
                </a:lnTo>
                <a:lnTo>
                  <a:pt x="361899" y="1871937"/>
                </a:lnTo>
                <a:lnTo>
                  <a:pt x="395796" y="1900655"/>
                </a:lnTo>
                <a:lnTo>
                  <a:pt x="430879" y="1927970"/>
                </a:lnTo>
                <a:lnTo>
                  <a:pt x="467104" y="1953838"/>
                </a:lnTo>
                <a:lnTo>
                  <a:pt x="504428" y="1978215"/>
                </a:lnTo>
                <a:lnTo>
                  <a:pt x="542808" y="2001059"/>
                </a:lnTo>
                <a:lnTo>
                  <a:pt x="582199" y="2022325"/>
                </a:lnTo>
                <a:lnTo>
                  <a:pt x="622559" y="2041970"/>
                </a:lnTo>
                <a:lnTo>
                  <a:pt x="663844" y="2059950"/>
                </a:lnTo>
                <a:lnTo>
                  <a:pt x="706010" y="2076223"/>
                </a:lnTo>
                <a:lnTo>
                  <a:pt x="749014" y="2090744"/>
                </a:lnTo>
                <a:lnTo>
                  <a:pt x="792812" y="2103470"/>
                </a:lnTo>
                <a:lnTo>
                  <a:pt x="837361" y="2114358"/>
                </a:lnTo>
                <a:lnTo>
                  <a:pt x="882618" y="2123363"/>
                </a:lnTo>
                <a:lnTo>
                  <a:pt x="928538" y="2130443"/>
                </a:lnTo>
                <a:lnTo>
                  <a:pt x="975079" y="2135554"/>
                </a:lnTo>
                <a:lnTo>
                  <a:pt x="1022197" y="2138653"/>
                </a:lnTo>
                <a:lnTo>
                  <a:pt x="1069848" y="2139696"/>
                </a:lnTo>
                <a:lnTo>
                  <a:pt x="1117498" y="2138653"/>
                </a:lnTo>
                <a:lnTo>
                  <a:pt x="1164616" y="2135554"/>
                </a:lnTo>
                <a:lnTo>
                  <a:pt x="1211157" y="2130443"/>
                </a:lnTo>
                <a:lnTo>
                  <a:pt x="1257077" y="2123363"/>
                </a:lnTo>
                <a:lnTo>
                  <a:pt x="1302334" y="2114358"/>
                </a:lnTo>
                <a:lnTo>
                  <a:pt x="1346883" y="2103470"/>
                </a:lnTo>
                <a:lnTo>
                  <a:pt x="1390681" y="2090744"/>
                </a:lnTo>
                <a:lnTo>
                  <a:pt x="1433685" y="2076223"/>
                </a:lnTo>
                <a:lnTo>
                  <a:pt x="1475851" y="2059950"/>
                </a:lnTo>
                <a:lnTo>
                  <a:pt x="1517136" y="2041970"/>
                </a:lnTo>
                <a:lnTo>
                  <a:pt x="1557496" y="2022325"/>
                </a:lnTo>
                <a:lnTo>
                  <a:pt x="1596887" y="2001059"/>
                </a:lnTo>
                <a:lnTo>
                  <a:pt x="1635267" y="1978215"/>
                </a:lnTo>
                <a:lnTo>
                  <a:pt x="1672591" y="1953838"/>
                </a:lnTo>
                <a:lnTo>
                  <a:pt x="1708816" y="1927970"/>
                </a:lnTo>
                <a:lnTo>
                  <a:pt x="1743899" y="1900655"/>
                </a:lnTo>
                <a:lnTo>
                  <a:pt x="1777796" y="1871937"/>
                </a:lnTo>
                <a:lnTo>
                  <a:pt x="1810464" y="1841858"/>
                </a:lnTo>
                <a:lnTo>
                  <a:pt x="1841858" y="1810464"/>
                </a:lnTo>
                <a:lnTo>
                  <a:pt x="1871937" y="1777796"/>
                </a:lnTo>
                <a:lnTo>
                  <a:pt x="1900655" y="1743899"/>
                </a:lnTo>
                <a:lnTo>
                  <a:pt x="1927970" y="1708816"/>
                </a:lnTo>
                <a:lnTo>
                  <a:pt x="1953838" y="1672591"/>
                </a:lnTo>
                <a:lnTo>
                  <a:pt x="1978215" y="1635267"/>
                </a:lnTo>
                <a:lnTo>
                  <a:pt x="2001059" y="1596887"/>
                </a:lnTo>
                <a:lnTo>
                  <a:pt x="2022325" y="1557496"/>
                </a:lnTo>
                <a:lnTo>
                  <a:pt x="2041970" y="1517136"/>
                </a:lnTo>
                <a:lnTo>
                  <a:pt x="2059950" y="1475851"/>
                </a:lnTo>
                <a:lnTo>
                  <a:pt x="2076223" y="1433685"/>
                </a:lnTo>
                <a:lnTo>
                  <a:pt x="2090744" y="1390681"/>
                </a:lnTo>
                <a:lnTo>
                  <a:pt x="2103470" y="1346883"/>
                </a:lnTo>
                <a:lnTo>
                  <a:pt x="2114358" y="1302334"/>
                </a:lnTo>
                <a:lnTo>
                  <a:pt x="2123363" y="1257077"/>
                </a:lnTo>
                <a:lnTo>
                  <a:pt x="2130443" y="1211157"/>
                </a:lnTo>
                <a:lnTo>
                  <a:pt x="2135554" y="1164616"/>
                </a:lnTo>
                <a:lnTo>
                  <a:pt x="2138653" y="1117498"/>
                </a:lnTo>
                <a:lnTo>
                  <a:pt x="2139696" y="1069848"/>
                </a:lnTo>
                <a:lnTo>
                  <a:pt x="2138653" y="1022197"/>
                </a:lnTo>
                <a:lnTo>
                  <a:pt x="2135554" y="975079"/>
                </a:lnTo>
                <a:lnTo>
                  <a:pt x="2130443" y="928538"/>
                </a:lnTo>
                <a:lnTo>
                  <a:pt x="2123363" y="882618"/>
                </a:lnTo>
                <a:lnTo>
                  <a:pt x="2114358" y="837361"/>
                </a:lnTo>
                <a:lnTo>
                  <a:pt x="2103470" y="792812"/>
                </a:lnTo>
                <a:lnTo>
                  <a:pt x="2090744" y="749014"/>
                </a:lnTo>
                <a:lnTo>
                  <a:pt x="2076223" y="706010"/>
                </a:lnTo>
                <a:lnTo>
                  <a:pt x="2059950" y="663844"/>
                </a:lnTo>
                <a:lnTo>
                  <a:pt x="2041970" y="622559"/>
                </a:lnTo>
                <a:lnTo>
                  <a:pt x="2022325" y="582199"/>
                </a:lnTo>
                <a:lnTo>
                  <a:pt x="2001059" y="542808"/>
                </a:lnTo>
                <a:lnTo>
                  <a:pt x="1978215" y="504428"/>
                </a:lnTo>
                <a:lnTo>
                  <a:pt x="1953838" y="467104"/>
                </a:lnTo>
                <a:lnTo>
                  <a:pt x="1927970" y="430879"/>
                </a:lnTo>
                <a:lnTo>
                  <a:pt x="1900655" y="395796"/>
                </a:lnTo>
                <a:lnTo>
                  <a:pt x="1871937" y="361899"/>
                </a:lnTo>
                <a:lnTo>
                  <a:pt x="1841858" y="329231"/>
                </a:lnTo>
                <a:lnTo>
                  <a:pt x="1810464" y="297837"/>
                </a:lnTo>
                <a:lnTo>
                  <a:pt x="1777796" y="267758"/>
                </a:lnTo>
                <a:lnTo>
                  <a:pt x="1743899" y="239040"/>
                </a:lnTo>
                <a:lnTo>
                  <a:pt x="1708816" y="211725"/>
                </a:lnTo>
                <a:lnTo>
                  <a:pt x="1672591" y="185857"/>
                </a:lnTo>
                <a:lnTo>
                  <a:pt x="1635267" y="161480"/>
                </a:lnTo>
                <a:lnTo>
                  <a:pt x="1596887" y="138636"/>
                </a:lnTo>
                <a:lnTo>
                  <a:pt x="1557496" y="117370"/>
                </a:lnTo>
                <a:lnTo>
                  <a:pt x="1517136" y="97725"/>
                </a:lnTo>
                <a:lnTo>
                  <a:pt x="1475851" y="79745"/>
                </a:lnTo>
                <a:lnTo>
                  <a:pt x="1433685" y="63472"/>
                </a:lnTo>
                <a:lnTo>
                  <a:pt x="1390681" y="48951"/>
                </a:lnTo>
                <a:lnTo>
                  <a:pt x="1346883" y="36225"/>
                </a:lnTo>
                <a:lnTo>
                  <a:pt x="1302334" y="25337"/>
                </a:lnTo>
                <a:lnTo>
                  <a:pt x="1257077" y="16332"/>
                </a:lnTo>
                <a:lnTo>
                  <a:pt x="1211157" y="9252"/>
                </a:lnTo>
                <a:lnTo>
                  <a:pt x="1164616" y="4141"/>
                </a:lnTo>
                <a:lnTo>
                  <a:pt x="1117498" y="1042"/>
                </a:lnTo>
                <a:lnTo>
                  <a:pt x="1069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2359151"/>
            <a:ext cx="2139950" cy="2139950"/>
          </a:xfrm>
          <a:custGeom>
            <a:avLst/>
            <a:gdLst/>
            <a:ahLst/>
            <a:cxnLst/>
            <a:rect l="l" t="t" r="r" b="b"/>
            <a:pathLst>
              <a:path w="2139950" h="2139950">
                <a:moveTo>
                  <a:pt x="0" y="1069848"/>
                </a:moveTo>
                <a:lnTo>
                  <a:pt x="1042" y="1022197"/>
                </a:lnTo>
                <a:lnTo>
                  <a:pt x="4141" y="975079"/>
                </a:lnTo>
                <a:lnTo>
                  <a:pt x="9252" y="928538"/>
                </a:lnTo>
                <a:lnTo>
                  <a:pt x="16332" y="882618"/>
                </a:lnTo>
                <a:lnTo>
                  <a:pt x="25337" y="837361"/>
                </a:lnTo>
                <a:lnTo>
                  <a:pt x="36225" y="792812"/>
                </a:lnTo>
                <a:lnTo>
                  <a:pt x="48951" y="749014"/>
                </a:lnTo>
                <a:lnTo>
                  <a:pt x="63472" y="706010"/>
                </a:lnTo>
                <a:lnTo>
                  <a:pt x="79745" y="663844"/>
                </a:lnTo>
                <a:lnTo>
                  <a:pt x="97725" y="622559"/>
                </a:lnTo>
                <a:lnTo>
                  <a:pt x="117370" y="582199"/>
                </a:lnTo>
                <a:lnTo>
                  <a:pt x="138636" y="542808"/>
                </a:lnTo>
                <a:lnTo>
                  <a:pt x="161480" y="504428"/>
                </a:lnTo>
                <a:lnTo>
                  <a:pt x="185857" y="467104"/>
                </a:lnTo>
                <a:lnTo>
                  <a:pt x="211725" y="430879"/>
                </a:lnTo>
                <a:lnTo>
                  <a:pt x="239040" y="395796"/>
                </a:lnTo>
                <a:lnTo>
                  <a:pt x="267758" y="361899"/>
                </a:lnTo>
                <a:lnTo>
                  <a:pt x="297837" y="329231"/>
                </a:lnTo>
                <a:lnTo>
                  <a:pt x="329231" y="297837"/>
                </a:lnTo>
                <a:lnTo>
                  <a:pt x="361899" y="267758"/>
                </a:lnTo>
                <a:lnTo>
                  <a:pt x="395796" y="239040"/>
                </a:lnTo>
                <a:lnTo>
                  <a:pt x="430879" y="211725"/>
                </a:lnTo>
                <a:lnTo>
                  <a:pt x="467104" y="185857"/>
                </a:lnTo>
                <a:lnTo>
                  <a:pt x="504428" y="161480"/>
                </a:lnTo>
                <a:lnTo>
                  <a:pt x="542808" y="138636"/>
                </a:lnTo>
                <a:lnTo>
                  <a:pt x="582199" y="117370"/>
                </a:lnTo>
                <a:lnTo>
                  <a:pt x="622559" y="97725"/>
                </a:lnTo>
                <a:lnTo>
                  <a:pt x="663844" y="79745"/>
                </a:lnTo>
                <a:lnTo>
                  <a:pt x="706010" y="63472"/>
                </a:lnTo>
                <a:lnTo>
                  <a:pt x="749014" y="48951"/>
                </a:lnTo>
                <a:lnTo>
                  <a:pt x="792812" y="36225"/>
                </a:lnTo>
                <a:lnTo>
                  <a:pt x="837361" y="25337"/>
                </a:lnTo>
                <a:lnTo>
                  <a:pt x="882618" y="16332"/>
                </a:lnTo>
                <a:lnTo>
                  <a:pt x="928538" y="9252"/>
                </a:lnTo>
                <a:lnTo>
                  <a:pt x="975079" y="4141"/>
                </a:lnTo>
                <a:lnTo>
                  <a:pt x="1022197" y="1042"/>
                </a:lnTo>
                <a:lnTo>
                  <a:pt x="1069848" y="0"/>
                </a:lnTo>
                <a:lnTo>
                  <a:pt x="1117498" y="1042"/>
                </a:lnTo>
                <a:lnTo>
                  <a:pt x="1164616" y="4141"/>
                </a:lnTo>
                <a:lnTo>
                  <a:pt x="1211157" y="9252"/>
                </a:lnTo>
                <a:lnTo>
                  <a:pt x="1257077" y="16332"/>
                </a:lnTo>
                <a:lnTo>
                  <a:pt x="1302334" y="25337"/>
                </a:lnTo>
                <a:lnTo>
                  <a:pt x="1346883" y="36225"/>
                </a:lnTo>
                <a:lnTo>
                  <a:pt x="1390681" y="48951"/>
                </a:lnTo>
                <a:lnTo>
                  <a:pt x="1433685" y="63472"/>
                </a:lnTo>
                <a:lnTo>
                  <a:pt x="1475851" y="79745"/>
                </a:lnTo>
                <a:lnTo>
                  <a:pt x="1517136" y="97725"/>
                </a:lnTo>
                <a:lnTo>
                  <a:pt x="1557496" y="117370"/>
                </a:lnTo>
                <a:lnTo>
                  <a:pt x="1596887" y="138636"/>
                </a:lnTo>
                <a:lnTo>
                  <a:pt x="1635267" y="161480"/>
                </a:lnTo>
                <a:lnTo>
                  <a:pt x="1672591" y="185857"/>
                </a:lnTo>
                <a:lnTo>
                  <a:pt x="1708816" y="211725"/>
                </a:lnTo>
                <a:lnTo>
                  <a:pt x="1743899" y="239040"/>
                </a:lnTo>
                <a:lnTo>
                  <a:pt x="1777796" y="267758"/>
                </a:lnTo>
                <a:lnTo>
                  <a:pt x="1810464" y="297837"/>
                </a:lnTo>
                <a:lnTo>
                  <a:pt x="1841858" y="329231"/>
                </a:lnTo>
                <a:lnTo>
                  <a:pt x="1871937" y="361899"/>
                </a:lnTo>
                <a:lnTo>
                  <a:pt x="1900655" y="395796"/>
                </a:lnTo>
                <a:lnTo>
                  <a:pt x="1927970" y="430879"/>
                </a:lnTo>
                <a:lnTo>
                  <a:pt x="1953838" y="467104"/>
                </a:lnTo>
                <a:lnTo>
                  <a:pt x="1978215" y="504428"/>
                </a:lnTo>
                <a:lnTo>
                  <a:pt x="2001059" y="542808"/>
                </a:lnTo>
                <a:lnTo>
                  <a:pt x="2022325" y="582199"/>
                </a:lnTo>
                <a:lnTo>
                  <a:pt x="2041970" y="622559"/>
                </a:lnTo>
                <a:lnTo>
                  <a:pt x="2059950" y="663844"/>
                </a:lnTo>
                <a:lnTo>
                  <a:pt x="2076223" y="706010"/>
                </a:lnTo>
                <a:lnTo>
                  <a:pt x="2090744" y="749014"/>
                </a:lnTo>
                <a:lnTo>
                  <a:pt x="2103470" y="792812"/>
                </a:lnTo>
                <a:lnTo>
                  <a:pt x="2114358" y="837361"/>
                </a:lnTo>
                <a:lnTo>
                  <a:pt x="2123363" y="882618"/>
                </a:lnTo>
                <a:lnTo>
                  <a:pt x="2130443" y="928538"/>
                </a:lnTo>
                <a:lnTo>
                  <a:pt x="2135554" y="975079"/>
                </a:lnTo>
                <a:lnTo>
                  <a:pt x="2138653" y="1022197"/>
                </a:lnTo>
                <a:lnTo>
                  <a:pt x="2139696" y="1069848"/>
                </a:lnTo>
                <a:lnTo>
                  <a:pt x="2138653" y="1117498"/>
                </a:lnTo>
                <a:lnTo>
                  <a:pt x="2135554" y="1164616"/>
                </a:lnTo>
                <a:lnTo>
                  <a:pt x="2130443" y="1211157"/>
                </a:lnTo>
                <a:lnTo>
                  <a:pt x="2123363" y="1257077"/>
                </a:lnTo>
                <a:lnTo>
                  <a:pt x="2114358" y="1302334"/>
                </a:lnTo>
                <a:lnTo>
                  <a:pt x="2103470" y="1346883"/>
                </a:lnTo>
                <a:lnTo>
                  <a:pt x="2090744" y="1390681"/>
                </a:lnTo>
                <a:lnTo>
                  <a:pt x="2076223" y="1433685"/>
                </a:lnTo>
                <a:lnTo>
                  <a:pt x="2059950" y="1475851"/>
                </a:lnTo>
                <a:lnTo>
                  <a:pt x="2041970" y="1517136"/>
                </a:lnTo>
                <a:lnTo>
                  <a:pt x="2022325" y="1557496"/>
                </a:lnTo>
                <a:lnTo>
                  <a:pt x="2001059" y="1596887"/>
                </a:lnTo>
                <a:lnTo>
                  <a:pt x="1978215" y="1635267"/>
                </a:lnTo>
                <a:lnTo>
                  <a:pt x="1953838" y="1672591"/>
                </a:lnTo>
                <a:lnTo>
                  <a:pt x="1927970" y="1708816"/>
                </a:lnTo>
                <a:lnTo>
                  <a:pt x="1900655" y="1743899"/>
                </a:lnTo>
                <a:lnTo>
                  <a:pt x="1871937" y="1777796"/>
                </a:lnTo>
                <a:lnTo>
                  <a:pt x="1841858" y="1810464"/>
                </a:lnTo>
                <a:lnTo>
                  <a:pt x="1810464" y="1841858"/>
                </a:lnTo>
                <a:lnTo>
                  <a:pt x="1777796" y="1871937"/>
                </a:lnTo>
                <a:lnTo>
                  <a:pt x="1743899" y="1900655"/>
                </a:lnTo>
                <a:lnTo>
                  <a:pt x="1708816" y="1927970"/>
                </a:lnTo>
                <a:lnTo>
                  <a:pt x="1672591" y="1953838"/>
                </a:lnTo>
                <a:lnTo>
                  <a:pt x="1635267" y="1978215"/>
                </a:lnTo>
                <a:lnTo>
                  <a:pt x="1596887" y="2001059"/>
                </a:lnTo>
                <a:lnTo>
                  <a:pt x="1557496" y="2022325"/>
                </a:lnTo>
                <a:lnTo>
                  <a:pt x="1517136" y="2041970"/>
                </a:lnTo>
                <a:lnTo>
                  <a:pt x="1475851" y="2059950"/>
                </a:lnTo>
                <a:lnTo>
                  <a:pt x="1433685" y="2076223"/>
                </a:lnTo>
                <a:lnTo>
                  <a:pt x="1390681" y="2090744"/>
                </a:lnTo>
                <a:lnTo>
                  <a:pt x="1346883" y="2103470"/>
                </a:lnTo>
                <a:lnTo>
                  <a:pt x="1302334" y="2114358"/>
                </a:lnTo>
                <a:lnTo>
                  <a:pt x="1257077" y="2123363"/>
                </a:lnTo>
                <a:lnTo>
                  <a:pt x="1211157" y="2130443"/>
                </a:lnTo>
                <a:lnTo>
                  <a:pt x="1164616" y="2135554"/>
                </a:lnTo>
                <a:lnTo>
                  <a:pt x="1117498" y="2138653"/>
                </a:lnTo>
                <a:lnTo>
                  <a:pt x="1069848" y="2139696"/>
                </a:lnTo>
                <a:lnTo>
                  <a:pt x="1022197" y="2138653"/>
                </a:lnTo>
                <a:lnTo>
                  <a:pt x="975079" y="2135554"/>
                </a:lnTo>
                <a:lnTo>
                  <a:pt x="928538" y="2130443"/>
                </a:lnTo>
                <a:lnTo>
                  <a:pt x="882618" y="2123363"/>
                </a:lnTo>
                <a:lnTo>
                  <a:pt x="837361" y="2114358"/>
                </a:lnTo>
                <a:lnTo>
                  <a:pt x="792812" y="2103470"/>
                </a:lnTo>
                <a:lnTo>
                  <a:pt x="749014" y="2090744"/>
                </a:lnTo>
                <a:lnTo>
                  <a:pt x="706010" y="2076223"/>
                </a:lnTo>
                <a:lnTo>
                  <a:pt x="663844" y="2059950"/>
                </a:lnTo>
                <a:lnTo>
                  <a:pt x="622559" y="2041970"/>
                </a:lnTo>
                <a:lnTo>
                  <a:pt x="582199" y="2022325"/>
                </a:lnTo>
                <a:lnTo>
                  <a:pt x="542808" y="2001059"/>
                </a:lnTo>
                <a:lnTo>
                  <a:pt x="504428" y="1978215"/>
                </a:lnTo>
                <a:lnTo>
                  <a:pt x="467104" y="1953838"/>
                </a:lnTo>
                <a:lnTo>
                  <a:pt x="430879" y="1927970"/>
                </a:lnTo>
                <a:lnTo>
                  <a:pt x="395796" y="1900655"/>
                </a:lnTo>
                <a:lnTo>
                  <a:pt x="361899" y="1871937"/>
                </a:lnTo>
                <a:lnTo>
                  <a:pt x="329231" y="1841858"/>
                </a:lnTo>
                <a:lnTo>
                  <a:pt x="297837" y="1810464"/>
                </a:lnTo>
                <a:lnTo>
                  <a:pt x="267758" y="1777796"/>
                </a:lnTo>
                <a:lnTo>
                  <a:pt x="239040" y="1743899"/>
                </a:lnTo>
                <a:lnTo>
                  <a:pt x="211725" y="1708816"/>
                </a:lnTo>
                <a:lnTo>
                  <a:pt x="185857" y="1672591"/>
                </a:lnTo>
                <a:lnTo>
                  <a:pt x="161480" y="1635267"/>
                </a:lnTo>
                <a:lnTo>
                  <a:pt x="138636" y="1596887"/>
                </a:lnTo>
                <a:lnTo>
                  <a:pt x="117370" y="1557496"/>
                </a:lnTo>
                <a:lnTo>
                  <a:pt x="97725" y="1517136"/>
                </a:lnTo>
                <a:lnTo>
                  <a:pt x="79745" y="1475851"/>
                </a:lnTo>
                <a:lnTo>
                  <a:pt x="63472" y="1433685"/>
                </a:lnTo>
                <a:lnTo>
                  <a:pt x="48951" y="1390681"/>
                </a:lnTo>
                <a:lnTo>
                  <a:pt x="36225" y="1346883"/>
                </a:lnTo>
                <a:lnTo>
                  <a:pt x="25337" y="1302334"/>
                </a:lnTo>
                <a:lnTo>
                  <a:pt x="16332" y="1257077"/>
                </a:lnTo>
                <a:lnTo>
                  <a:pt x="9252" y="1211157"/>
                </a:lnTo>
                <a:lnTo>
                  <a:pt x="4141" y="1164616"/>
                </a:lnTo>
                <a:lnTo>
                  <a:pt x="1042" y="1117498"/>
                </a:lnTo>
                <a:lnTo>
                  <a:pt x="0" y="1069848"/>
                </a:lnTo>
                <a:close/>
              </a:path>
            </a:pathLst>
          </a:custGeom>
          <a:ln w="12192">
            <a:solidFill>
              <a:srgbClr val="416F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3747" y="2857500"/>
            <a:ext cx="11430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5339" y="786508"/>
            <a:ext cx="5202714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libri Light"/>
                <a:cs typeface="Calibri Light"/>
              </a:rPr>
              <a:t>Access</a:t>
            </a:r>
            <a:r>
              <a:rPr b="0" spc="-45" dirty="0">
                <a:latin typeface="Calibri Light"/>
                <a:cs typeface="Calibri Light"/>
              </a:rPr>
              <a:t> </a:t>
            </a:r>
            <a:r>
              <a:rPr b="0" spc="-25" dirty="0">
                <a:latin typeface="Calibri Light"/>
                <a:cs typeface="Calibri Light"/>
              </a:rPr>
              <a:t>Control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9" y="2166988"/>
            <a:ext cx="7933690" cy="32512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400" spc="-10" dirty="0">
                <a:latin typeface="Calibri"/>
                <a:cs typeface="Calibri"/>
              </a:rPr>
              <a:t>Site Scoped </a:t>
            </a:r>
            <a:r>
              <a:rPr sz="2400" spc="-5" dirty="0">
                <a:latin typeface="Calibri"/>
                <a:cs typeface="Calibri"/>
              </a:rPr>
              <a:t>Conditional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Policies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1050"/>
              </a:spcBef>
              <a:buFont typeface="Wingdings"/>
              <a:buChar char=""/>
              <a:tabLst>
                <a:tab pos="241935" algn="l"/>
              </a:tabLst>
            </a:pPr>
            <a:r>
              <a:rPr sz="1700" spc="-5" dirty="0">
                <a:latin typeface="Calibri"/>
                <a:cs typeface="Calibri"/>
              </a:rPr>
              <a:t>Device-based </a:t>
            </a:r>
            <a:r>
              <a:rPr sz="1700" dirty="0">
                <a:latin typeface="Calibri"/>
                <a:cs typeface="Calibri"/>
              </a:rPr>
              <a:t>policies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-10" dirty="0">
                <a:latin typeface="Calibri"/>
                <a:cs typeface="Calibri"/>
              </a:rPr>
              <a:t>SharePoint </a:t>
            </a:r>
            <a:r>
              <a:rPr sz="1700" dirty="0">
                <a:latin typeface="Calibri"/>
                <a:cs typeface="Calibri"/>
              </a:rPr>
              <a:t>and OneDrive help </a:t>
            </a:r>
            <a:r>
              <a:rPr sz="1700" spc="-10" dirty="0">
                <a:latin typeface="Calibri"/>
                <a:cs typeface="Calibri"/>
              </a:rPr>
              <a:t>administrators </a:t>
            </a:r>
            <a:r>
              <a:rPr sz="1700" spc="-5" dirty="0">
                <a:latin typeface="Calibri"/>
                <a:cs typeface="Calibri"/>
              </a:rPr>
              <a:t>ensure  </a:t>
            </a:r>
            <a:r>
              <a:rPr sz="1700" spc="-10" dirty="0">
                <a:latin typeface="Calibri"/>
                <a:cs typeface="Calibri"/>
              </a:rPr>
              <a:t>corporate data </a:t>
            </a:r>
            <a:r>
              <a:rPr sz="1700" dirty="0">
                <a:latin typeface="Calibri"/>
                <a:cs typeface="Calibri"/>
              </a:rPr>
              <a:t>is not </a:t>
            </a:r>
            <a:r>
              <a:rPr sz="1700" spc="-10" dirty="0">
                <a:latin typeface="Calibri"/>
                <a:cs typeface="Calibri"/>
              </a:rPr>
              <a:t>leaked </a:t>
            </a:r>
            <a:r>
              <a:rPr sz="1700" spc="-5" dirty="0">
                <a:latin typeface="Calibri"/>
                <a:cs typeface="Calibri"/>
              </a:rPr>
              <a:t>onto unmanaged </a:t>
            </a:r>
            <a:r>
              <a:rPr sz="1700" dirty="0">
                <a:latin typeface="Calibri"/>
                <a:cs typeface="Calibri"/>
              </a:rPr>
              <a:t>devices such as </a:t>
            </a:r>
            <a:r>
              <a:rPr sz="1700" b="1" spc="-5" dirty="0">
                <a:latin typeface="Calibri"/>
                <a:cs typeface="Calibri"/>
              </a:rPr>
              <a:t>non-domain joined or  non-compliant devices </a:t>
            </a:r>
            <a:r>
              <a:rPr sz="1700" spc="-5" dirty="0">
                <a:latin typeface="Calibri"/>
                <a:cs typeface="Calibri"/>
              </a:rPr>
              <a:t>by </a:t>
            </a:r>
            <a:r>
              <a:rPr sz="1700" dirty="0">
                <a:latin typeface="Calibri"/>
                <a:cs typeface="Calibri"/>
              </a:rPr>
              <a:t>limiting access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content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25" dirty="0">
                <a:latin typeface="Calibri"/>
                <a:cs typeface="Calibri"/>
              </a:rPr>
              <a:t>browser, </a:t>
            </a:r>
            <a:r>
              <a:rPr sz="1700" spc="-10" dirty="0">
                <a:latin typeface="Calibri"/>
                <a:cs typeface="Calibri"/>
              </a:rPr>
              <a:t>preventing </a:t>
            </a:r>
            <a:r>
              <a:rPr sz="1700" spc="-5" dirty="0">
                <a:latin typeface="Calibri"/>
                <a:cs typeface="Calibri"/>
              </a:rPr>
              <a:t>files  </a:t>
            </a:r>
            <a:r>
              <a:rPr sz="1700" spc="-10" dirty="0">
                <a:latin typeface="Calibri"/>
                <a:cs typeface="Calibri"/>
              </a:rPr>
              <a:t>from </a:t>
            </a:r>
            <a:r>
              <a:rPr sz="1700" dirty="0">
                <a:latin typeface="Calibri"/>
                <a:cs typeface="Calibri"/>
              </a:rPr>
              <a:t>being </a:t>
            </a:r>
            <a:r>
              <a:rPr sz="1700" spc="-15" dirty="0">
                <a:latin typeface="Calibri"/>
                <a:cs typeface="Calibri"/>
              </a:rPr>
              <a:t>taken </a:t>
            </a:r>
            <a:r>
              <a:rPr sz="1700" spc="-5" dirty="0">
                <a:latin typeface="Calibri"/>
                <a:cs typeface="Calibri"/>
              </a:rPr>
              <a:t>offline or </a:t>
            </a:r>
            <a:r>
              <a:rPr sz="1700" spc="-10" dirty="0">
                <a:latin typeface="Calibri"/>
                <a:cs typeface="Calibri"/>
              </a:rPr>
              <a:t>synchronized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OneDrive.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Restricted </a:t>
            </a:r>
            <a:r>
              <a:rPr sz="2400" spc="-5" dirty="0">
                <a:latin typeface="Calibri"/>
                <a:cs typeface="Calibri"/>
              </a:rPr>
              <a:t>Domain Sharing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 marL="241300" marR="52705" indent="-229235">
              <a:lnSpc>
                <a:spcPts val="1839"/>
              </a:lnSpc>
              <a:spcBef>
                <a:spcPts val="1070"/>
              </a:spcBef>
              <a:buFont typeface="Wingdings"/>
              <a:buChar char=""/>
              <a:tabLst>
                <a:tab pos="241935" algn="l"/>
              </a:tabLst>
            </a:pPr>
            <a:r>
              <a:rPr sz="1700" b="1" dirty="0">
                <a:latin typeface="Calibri"/>
                <a:cs typeface="Calibri"/>
              </a:rPr>
              <a:t>Limit sharing </a:t>
            </a:r>
            <a:r>
              <a:rPr sz="1700" b="1" spc="-10" dirty="0">
                <a:latin typeface="Calibri"/>
                <a:cs typeface="Calibri"/>
              </a:rPr>
              <a:t>invitations to </a:t>
            </a:r>
            <a:r>
              <a:rPr sz="1700" b="1" dirty="0">
                <a:latin typeface="Calibri"/>
                <a:cs typeface="Calibri"/>
              </a:rPr>
              <a:t>a </a:t>
            </a:r>
            <a:r>
              <a:rPr sz="1700" b="1" spc="-5" dirty="0">
                <a:latin typeface="Calibri"/>
                <a:cs typeface="Calibri"/>
              </a:rPr>
              <a:t>limited number </a:t>
            </a:r>
            <a:r>
              <a:rPr sz="1700" b="1" dirty="0">
                <a:latin typeface="Calibri"/>
                <a:cs typeface="Calibri"/>
              </a:rPr>
              <a:t>of </a:t>
            </a:r>
            <a:r>
              <a:rPr sz="1700" b="1" spc="-5" dirty="0">
                <a:latin typeface="Calibri"/>
                <a:cs typeface="Calibri"/>
              </a:rPr>
              <a:t>email </a:t>
            </a:r>
            <a:r>
              <a:rPr sz="1700" b="1" dirty="0">
                <a:latin typeface="Calibri"/>
                <a:cs typeface="Calibri"/>
              </a:rPr>
              <a:t>domains </a:t>
            </a:r>
            <a:r>
              <a:rPr sz="1700" spc="-5" dirty="0">
                <a:latin typeface="Calibri"/>
                <a:cs typeface="Calibri"/>
              </a:rPr>
              <a:t>by listing </a:t>
            </a:r>
            <a:r>
              <a:rPr sz="1700" dirty="0">
                <a:latin typeface="Calibri"/>
                <a:cs typeface="Calibri"/>
              </a:rPr>
              <a:t>them in the </a:t>
            </a:r>
            <a:r>
              <a:rPr sz="17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Calibri"/>
                <a:cs typeface="Calibri"/>
              </a:rPr>
              <a:t>allow list </a:t>
            </a:r>
            <a:r>
              <a:rPr sz="1700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1700" spc="-5" dirty="0">
                <a:solidFill>
                  <a:srgbClr val="001F5F"/>
                </a:solidFill>
                <a:latin typeface="Calibri"/>
                <a:cs typeface="Calibri"/>
              </a:rPr>
              <a:t>opt to </a:t>
            </a:r>
            <a:r>
              <a:rPr sz="1700" dirty="0">
                <a:solidFill>
                  <a:srgbClr val="001F5F"/>
                </a:solidFill>
                <a:latin typeface="Calibri"/>
                <a:cs typeface="Calibri"/>
              </a:rPr>
              <a:t>use the </a:t>
            </a:r>
            <a:r>
              <a:rPr sz="1700" spc="-10" dirty="0">
                <a:solidFill>
                  <a:srgbClr val="001F5F"/>
                </a:solidFill>
                <a:latin typeface="Calibri"/>
                <a:cs typeface="Calibri"/>
              </a:rPr>
              <a:t>deny </a:t>
            </a:r>
            <a:r>
              <a:rPr sz="1700" spc="-5" dirty="0">
                <a:solidFill>
                  <a:srgbClr val="001F5F"/>
                </a:solidFill>
                <a:latin typeface="Calibri"/>
                <a:cs typeface="Calibri"/>
              </a:rPr>
              <a:t>list, </a:t>
            </a:r>
            <a:r>
              <a:rPr sz="1700" dirty="0">
                <a:solidFill>
                  <a:srgbClr val="001F5F"/>
                </a:solidFill>
                <a:latin typeface="Calibri"/>
                <a:cs typeface="Calibri"/>
              </a:rPr>
              <a:t>listing email </a:t>
            </a:r>
            <a:r>
              <a:rPr sz="1700" spc="-5" dirty="0">
                <a:solidFill>
                  <a:srgbClr val="001F5F"/>
                </a:solidFill>
                <a:latin typeface="Calibri"/>
                <a:cs typeface="Calibri"/>
              </a:rPr>
              <a:t>domains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which </a:t>
            </a:r>
            <a:r>
              <a:rPr sz="1700" spc="-5" dirty="0">
                <a:latin typeface="Calibri"/>
                <a:cs typeface="Calibri"/>
              </a:rPr>
              <a:t>users </a:t>
            </a:r>
            <a:r>
              <a:rPr sz="1700" spc="-10" dirty="0">
                <a:latin typeface="Calibri"/>
                <a:cs typeface="Calibri"/>
              </a:rPr>
              <a:t>are prohibited  from </a:t>
            </a:r>
            <a:r>
              <a:rPr sz="1700" spc="-5" dirty="0">
                <a:latin typeface="Calibri"/>
                <a:cs typeface="Calibri"/>
              </a:rPr>
              <a:t>sending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invitations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774001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7729" y="2286762"/>
            <a:ext cx="3535045" cy="22320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53670">
              <a:lnSpc>
                <a:spcPts val="2160"/>
              </a:lnSpc>
              <a:spcBef>
                <a:spcPts val="37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Activity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-5" dirty="0">
                <a:latin typeface="Calibri"/>
                <a:cs typeface="Calibri"/>
              </a:rPr>
              <a:t>The amount of  </a:t>
            </a:r>
            <a:r>
              <a:rPr sz="2000" spc="-10" dirty="0">
                <a:latin typeface="Calibri"/>
                <a:cs typeface="Calibri"/>
              </a:rPr>
              <a:t>interaction </a:t>
            </a:r>
            <a:r>
              <a:rPr sz="2000" dirty="0">
                <a:latin typeface="Calibri"/>
                <a:cs typeface="Calibri"/>
              </a:rPr>
              <a:t>with the service </a:t>
            </a:r>
            <a:r>
              <a:rPr sz="2000" spc="-5" dirty="0">
                <a:latin typeface="Calibri"/>
                <a:cs typeface="Calibri"/>
              </a:rPr>
              <a:t>such  </a:t>
            </a:r>
            <a:r>
              <a:rPr sz="2000" dirty="0">
                <a:latin typeface="Calibri"/>
                <a:cs typeface="Calibri"/>
              </a:rPr>
              <a:t>as number </a:t>
            </a:r>
            <a:r>
              <a:rPr sz="2000" spc="-5" dirty="0">
                <a:latin typeface="Calibri"/>
                <a:cs typeface="Calibri"/>
              </a:rPr>
              <a:t>of files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viewed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Usage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-5" dirty="0">
                <a:latin typeface="Calibri"/>
                <a:cs typeface="Calibri"/>
              </a:rPr>
              <a:t>The amount of </a:t>
            </a:r>
            <a:r>
              <a:rPr sz="2000" spc="-15" dirty="0">
                <a:latin typeface="Calibri"/>
                <a:cs typeface="Calibri"/>
              </a:rPr>
              <a:t>content  </a:t>
            </a:r>
            <a:r>
              <a:rPr sz="2000" spc="-10" dirty="0">
                <a:latin typeface="Calibri"/>
                <a:cs typeface="Calibri"/>
              </a:rPr>
              <a:t>created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generated </a:t>
            </a:r>
            <a:r>
              <a:rPr sz="2000" dirty="0">
                <a:latin typeface="Calibri"/>
                <a:cs typeface="Calibri"/>
              </a:rPr>
              <a:t>in the  service, </a:t>
            </a:r>
            <a:r>
              <a:rPr sz="2000" spc="-5" dirty="0">
                <a:latin typeface="Calibri"/>
                <a:cs typeface="Calibri"/>
              </a:rPr>
              <a:t>such as </a:t>
            </a:r>
            <a:r>
              <a:rPr sz="2000" spc="-15" dirty="0">
                <a:latin typeface="Calibri"/>
                <a:cs typeface="Calibri"/>
              </a:rPr>
              <a:t>total storage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Accessing </a:t>
            </a:r>
            <a:r>
              <a:rPr spc="-5" dirty="0"/>
              <a:t>Usage </a:t>
            </a:r>
            <a:r>
              <a:rPr spc="-10" dirty="0"/>
              <a:t>Reports </a:t>
            </a:r>
            <a:r>
              <a:rPr dirty="0"/>
              <a:t>via </a:t>
            </a:r>
            <a:r>
              <a:rPr spc="-15" dirty="0"/>
              <a:t>Graph</a:t>
            </a:r>
            <a:r>
              <a:rPr spc="-45" dirty="0"/>
              <a:t> </a:t>
            </a:r>
            <a:r>
              <a:rPr spc="-5" dirty="0"/>
              <a:t>API</a:t>
            </a:r>
          </a:p>
        </p:txBody>
      </p:sp>
      <p:sp>
        <p:nvSpPr>
          <p:cNvPr id="4" name="object 4"/>
          <p:cNvSpPr/>
          <p:nvPr/>
        </p:nvSpPr>
        <p:spPr>
          <a:xfrm>
            <a:off x="1878794" y="2211967"/>
            <a:ext cx="4521024" cy="3579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2069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523669"/>
            <a:ext cx="3577423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25" dirty="0">
                <a:latin typeface="Calibri Light"/>
                <a:cs typeface="Calibri Light"/>
              </a:rPr>
              <a:t>R</a:t>
            </a:r>
            <a:r>
              <a:rPr b="0" spc="-30" dirty="0">
                <a:latin typeface="Calibri Light"/>
                <a:cs typeface="Calibri Light"/>
              </a:rPr>
              <a:t>o</a:t>
            </a:r>
            <a:r>
              <a:rPr b="0" spc="-50" dirty="0">
                <a:latin typeface="Calibri Light"/>
                <a:cs typeface="Calibri Light"/>
              </a:rPr>
              <a:t>a</a:t>
            </a:r>
            <a:r>
              <a:rPr b="0" spc="-45" dirty="0">
                <a:latin typeface="Calibri Light"/>
                <a:cs typeface="Calibri Light"/>
              </a:rPr>
              <a:t>d</a:t>
            </a:r>
            <a:r>
              <a:rPr b="0" spc="-65" dirty="0">
                <a:latin typeface="Calibri Light"/>
                <a:cs typeface="Calibri Light"/>
              </a:rPr>
              <a:t>m</a:t>
            </a:r>
            <a:r>
              <a:rPr b="0" spc="-50" dirty="0">
                <a:latin typeface="Calibri Light"/>
                <a:cs typeface="Calibri Light"/>
              </a:rPr>
              <a:t>a</a:t>
            </a:r>
            <a:r>
              <a:rPr b="0" dirty="0">
                <a:latin typeface="Calibri Light"/>
                <a:cs typeface="Calibri Light"/>
              </a:rPr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841247" y="2290572"/>
            <a:ext cx="2444750" cy="3421379"/>
          </a:xfrm>
          <a:custGeom>
            <a:avLst/>
            <a:gdLst/>
            <a:ahLst/>
            <a:cxnLst/>
            <a:rect l="l" t="t" r="r" b="b"/>
            <a:pathLst>
              <a:path w="2444750" h="3421379">
                <a:moveTo>
                  <a:pt x="0" y="3421379"/>
                </a:moveTo>
                <a:lnTo>
                  <a:pt x="2444495" y="3421379"/>
                </a:lnTo>
                <a:lnTo>
                  <a:pt x="2444495" y="0"/>
                </a:lnTo>
                <a:lnTo>
                  <a:pt x="0" y="0"/>
                </a:lnTo>
                <a:lnTo>
                  <a:pt x="0" y="3421379"/>
                </a:lnTo>
                <a:close/>
              </a:path>
            </a:pathLst>
          </a:custGeom>
          <a:solidFill>
            <a:srgbClr val="C2D6B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9908" y="2631948"/>
            <a:ext cx="1027175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9908" y="2631948"/>
            <a:ext cx="1027430" cy="1027430"/>
          </a:xfrm>
          <a:custGeom>
            <a:avLst/>
            <a:gdLst/>
            <a:ahLst/>
            <a:cxnLst/>
            <a:rect l="l" t="t" r="r" b="b"/>
            <a:pathLst>
              <a:path w="1027430" h="1027429">
                <a:moveTo>
                  <a:pt x="0" y="513588"/>
                </a:moveTo>
                <a:lnTo>
                  <a:pt x="2099" y="466849"/>
                </a:lnTo>
                <a:lnTo>
                  <a:pt x="8276" y="421284"/>
                </a:lnTo>
                <a:lnTo>
                  <a:pt x="18349" y="377075"/>
                </a:lnTo>
                <a:lnTo>
                  <a:pt x="32137" y="334403"/>
                </a:lnTo>
                <a:lnTo>
                  <a:pt x="49459" y="293449"/>
                </a:lnTo>
                <a:lnTo>
                  <a:pt x="70132" y="254395"/>
                </a:lnTo>
                <a:lnTo>
                  <a:pt x="93975" y="217422"/>
                </a:lnTo>
                <a:lnTo>
                  <a:pt x="120807" y="182712"/>
                </a:lnTo>
                <a:lnTo>
                  <a:pt x="150447" y="150447"/>
                </a:lnTo>
                <a:lnTo>
                  <a:pt x="182712" y="120807"/>
                </a:lnTo>
                <a:lnTo>
                  <a:pt x="217422" y="93975"/>
                </a:lnTo>
                <a:lnTo>
                  <a:pt x="254395" y="70132"/>
                </a:lnTo>
                <a:lnTo>
                  <a:pt x="293449" y="49459"/>
                </a:lnTo>
                <a:lnTo>
                  <a:pt x="334403" y="32137"/>
                </a:lnTo>
                <a:lnTo>
                  <a:pt x="377075" y="18349"/>
                </a:lnTo>
                <a:lnTo>
                  <a:pt x="421284" y="8276"/>
                </a:lnTo>
                <a:lnTo>
                  <a:pt x="466849" y="2099"/>
                </a:lnTo>
                <a:lnTo>
                  <a:pt x="513587" y="0"/>
                </a:lnTo>
                <a:lnTo>
                  <a:pt x="560326" y="2099"/>
                </a:lnTo>
                <a:lnTo>
                  <a:pt x="605891" y="8276"/>
                </a:lnTo>
                <a:lnTo>
                  <a:pt x="650100" y="18349"/>
                </a:lnTo>
                <a:lnTo>
                  <a:pt x="692772" y="32137"/>
                </a:lnTo>
                <a:lnTo>
                  <a:pt x="733726" y="49459"/>
                </a:lnTo>
                <a:lnTo>
                  <a:pt x="772780" y="70132"/>
                </a:lnTo>
                <a:lnTo>
                  <a:pt x="809753" y="93975"/>
                </a:lnTo>
                <a:lnTo>
                  <a:pt x="844463" y="120807"/>
                </a:lnTo>
                <a:lnTo>
                  <a:pt x="876728" y="150447"/>
                </a:lnTo>
                <a:lnTo>
                  <a:pt x="906368" y="182712"/>
                </a:lnTo>
                <a:lnTo>
                  <a:pt x="933200" y="217422"/>
                </a:lnTo>
                <a:lnTo>
                  <a:pt x="957043" y="254395"/>
                </a:lnTo>
                <a:lnTo>
                  <a:pt x="977716" y="293449"/>
                </a:lnTo>
                <a:lnTo>
                  <a:pt x="995038" y="334403"/>
                </a:lnTo>
                <a:lnTo>
                  <a:pt x="1008826" y="377075"/>
                </a:lnTo>
                <a:lnTo>
                  <a:pt x="1018899" y="421284"/>
                </a:lnTo>
                <a:lnTo>
                  <a:pt x="1025076" y="466849"/>
                </a:lnTo>
                <a:lnTo>
                  <a:pt x="1027175" y="513588"/>
                </a:lnTo>
                <a:lnTo>
                  <a:pt x="1025076" y="560326"/>
                </a:lnTo>
                <a:lnTo>
                  <a:pt x="1018899" y="605891"/>
                </a:lnTo>
                <a:lnTo>
                  <a:pt x="1008826" y="650100"/>
                </a:lnTo>
                <a:lnTo>
                  <a:pt x="995038" y="692772"/>
                </a:lnTo>
                <a:lnTo>
                  <a:pt x="977716" y="733726"/>
                </a:lnTo>
                <a:lnTo>
                  <a:pt x="957043" y="772780"/>
                </a:lnTo>
                <a:lnTo>
                  <a:pt x="933200" y="809753"/>
                </a:lnTo>
                <a:lnTo>
                  <a:pt x="906368" y="844463"/>
                </a:lnTo>
                <a:lnTo>
                  <a:pt x="876728" y="876728"/>
                </a:lnTo>
                <a:lnTo>
                  <a:pt x="844463" y="906368"/>
                </a:lnTo>
                <a:lnTo>
                  <a:pt x="809753" y="933200"/>
                </a:lnTo>
                <a:lnTo>
                  <a:pt x="772780" y="957043"/>
                </a:lnTo>
                <a:lnTo>
                  <a:pt x="733726" y="977716"/>
                </a:lnTo>
                <a:lnTo>
                  <a:pt x="692772" y="995038"/>
                </a:lnTo>
                <a:lnTo>
                  <a:pt x="650100" y="1008826"/>
                </a:lnTo>
                <a:lnTo>
                  <a:pt x="605891" y="1018899"/>
                </a:lnTo>
                <a:lnTo>
                  <a:pt x="560326" y="1025076"/>
                </a:lnTo>
                <a:lnTo>
                  <a:pt x="513587" y="1027176"/>
                </a:lnTo>
                <a:lnTo>
                  <a:pt x="466849" y="1025076"/>
                </a:lnTo>
                <a:lnTo>
                  <a:pt x="421284" y="1018899"/>
                </a:lnTo>
                <a:lnTo>
                  <a:pt x="377075" y="1008826"/>
                </a:lnTo>
                <a:lnTo>
                  <a:pt x="334403" y="995038"/>
                </a:lnTo>
                <a:lnTo>
                  <a:pt x="293449" y="977716"/>
                </a:lnTo>
                <a:lnTo>
                  <a:pt x="254395" y="957043"/>
                </a:lnTo>
                <a:lnTo>
                  <a:pt x="217422" y="933200"/>
                </a:lnTo>
                <a:lnTo>
                  <a:pt x="182712" y="906368"/>
                </a:lnTo>
                <a:lnTo>
                  <a:pt x="150447" y="876728"/>
                </a:lnTo>
                <a:lnTo>
                  <a:pt x="120807" y="844463"/>
                </a:lnTo>
                <a:lnTo>
                  <a:pt x="93975" y="809753"/>
                </a:lnTo>
                <a:lnTo>
                  <a:pt x="70132" y="772780"/>
                </a:lnTo>
                <a:lnTo>
                  <a:pt x="49459" y="733726"/>
                </a:lnTo>
                <a:lnTo>
                  <a:pt x="32137" y="692772"/>
                </a:lnTo>
                <a:lnTo>
                  <a:pt x="18349" y="650100"/>
                </a:lnTo>
                <a:lnTo>
                  <a:pt x="8276" y="605891"/>
                </a:lnTo>
                <a:lnTo>
                  <a:pt x="2099" y="560326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247" y="2691460"/>
            <a:ext cx="2444750" cy="155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3384"/>
              </a:spcBef>
            </a:pPr>
            <a:r>
              <a:rPr sz="2400" spc="-5" dirty="0">
                <a:latin typeface="Calibri"/>
                <a:cs typeface="Calibri"/>
              </a:rPr>
              <a:t>Hub</a:t>
            </a:r>
            <a:r>
              <a:rPr sz="2400" spc="-10" dirty="0">
                <a:latin typeface="Calibri"/>
                <a:cs typeface="Calibri"/>
              </a:rPr>
              <a:t> Site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200" y="5711951"/>
            <a:ext cx="2451100" cy="0"/>
          </a:xfrm>
          <a:custGeom>
            <a:avLst/>
            <a:gdLst/>
            <a:ahLst/>
            <a:cxnLst/>
            <a:rect l="l" t="t" r="r" b="b"/>
            <a:pathLst>
              <a:path w="2451100">
                <a:moveTo>
                  <a:pt x="0" y="0"/>
                </a:moveTo>
                <a:lnTo>
                  <a:pt x="2450591" y="0"/>
                </a:lnTo>
              </a:path>
            </a:pathLst>
          </a:custGeom>
          <a:ln w="6097">
            <a:solidFill>
              <a:srgbClr val="69A1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9584" y="2290572"/>
            <a:ext cx="2444750" cy="3421379"/>
          </a:xfrm>
          <a:custGeom>
            <a:avLst/>
            <a:gdLst/>
            <a:ahLst/>
            <a:cxnLst/>
            <a:rect l="l" t="t" r="r" b="b"/>
            <a:pathLst>
              <a:path w="2444750" h="3421379">
                <a:moveTo>
                  <a:pt x="0" y="3421379"/>
                </a:moveTo>
                <a:lnTo>
                  <a:pt x="2444495" y="3421379"/>
                </a:lnTo>
                <a:lnTo>
                  <a:pt x="2444495" y="0"/>
                </a:lnTo>
                <a:lnTo>
                  <a:pt x="0" y="0"/>
                </a:lnTo>
                <a:lnTo>
                  <a:pt x="0" y="3421379"/>
                </a:lnTo>
                <a:close/>
              </a:path>
            </a:pathLst>
          </a:custGeom>
          <a:solidFill>
            <a:srgbClr val="C2D6B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8244" y="2631948"/>
            <a:ext cx="1027176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8244" y="2631948"/>
            <a:ext cx="1027430" cy="1027430"/>
          </a:xfrm>
          <a:custGeom>
            <a:avLst/>
            <a:gdLst/>
            <a:ahLst/>
            <a:cxnLst/>
            <a:rect l="l" t="t" r="r" b="b"/>
            <a:pathLst>
              <a:path w="1027429" h="1027429">
                <a:moveTo>
                  <a:pt x="0" y="513588"/>
                </a:moveTo>
                <a:lnTo>
                  <a:pt x="2099" y="466849"/>
                </a:lnTo>
                <a:lnTo>
                  <a:pt x="8276" y="421284"/>
                </a:lnTo>
                <a:lnTo>
                  <a:pt x="18349" y="377075"/>
                </a:lnTo>
                <a:lnTo>
                  <a:pt x="32137" y="334403"/>
                </a:lnTo>
                <a:lnTo>
                  <a:pt x="49459" y="293449"/>
                </a:lnTo>
                <a:lnTo>
                  <a:pt x="70132" y="254395"/>
                </a:lnTo>
                <a:lnTo>
                  <a:pt x="93975" y="217422"/>
                </a:lnTo>
                <a:lnTo>
                  <a:pt x="120807" y="182712"/>
                </a:lnTo>
                <a:lnTo>
                  <a:pt x="150447" y="150447"/>
                </a:lnTo>
                <a:lnTo>
                  <a:pt x="182712" y="120807"/>
                </a:lnTo>
                <a:lnTo>
                  <a:pt x="217422" y="93975"/>
                </a:lnTo>
                <a:lnTo>
                  <a:pt x="254395" y="70132"/>
                </a:lnTo>
                <a:lnTo>
                  <a:pt x="293449" y="49459"/>
                </a:lnTo>
                <a:lnTo>
                  <a:pt x="334403" y="32137"/>
                </a:lnTo>
                <a:lnTo>
                  <a:pt x="377075" y="18349"/>
                </a:lnTo>
                <a:lnTo>
                  <a:pt x="421284" y="8276"/>
                </a:lnTo>
                <a:lnTo>
                  <a:pt x="466849" y="2099"/>
                </a:lnTo>
                <a:lnTo>
                  <a:pt x="513588" y="0"/>
                </a:lnTo>
                <a:lnTo>
                  <a:pt x="560326" y="2099"/>
                </a:lnTo>
                <a:lnTo>
                  <a:pt x="605891" y="8276"/>
                </a:lnTo>
                <a:lnTo>
                  <a:pt x="650100" y="18349"/>
                </a:lnTo>
                <a:lnTo>
                  <a:pt x="692772" y="32137"/>
                </a:lnTo>
                <a:lnTo>
                  <a:pt x="733726" y="49459"/>
                </a:lnTo>
                <a:lnTo>
                  <a:pt x="772780" y="70132"/>
                </a:lnTo>
                <a:lnTo>
                  <a:pt x="809753" y="93975"/>
                </a:lnTo>
                <a:lnTo>
                  <a:pt x="844463" y="120807"/>
                </a:lnTo>
                <a:lnTo>
                  <a:pt x="876728" y="150447"/>
                </a:lnTo>
                <a:lnTo>
                  <a:pt x="906368" y="182712"/>
                </a:lnTo>
                <a:lnTo>
                  <a:pt x="933200" y="217422"/>
                </a:lnTo>
                <a:lnTo>
                  <a:pt x="957043" y="254395"/>
                </a:lnTo>
                <a:lnTo>
                  <a:pt x="977716" y="293449"/>
                </a:lnTo>
                <a:lnTo>
                  <a:pt x="995038" y="334403"/>
                </a:lnTo>
                <a:lnTo>
                  <a:pt x="1008826" y="377075"/>
                </a:lnTo>
                <a:lnTo>
                  <a:pt x="1018899" y="421284"/>
                </a:lnTo>
                <a:lnTo>
                  <a:pt x="1025076" y="466849"/>
                </a:lnTo>
                <a:lnTo>
                  <a:pt x="1027176" y="513588"/>
                </a:lnTo>
                <a:lnTo>
                  <a:pt x="1025076" y="560326"/>
                </a:lnTo>
                <a:lnTo>
                  <a:pt x="1018899" y="605891"/>
                </a:lnTo>
                <a:lnTo>
                  <a:pt x="1008826" y="650100"/>
                </a:lnTo>
                <a:lnTo>
                  <a:pt x="995038" y="692772"/>
                </a:lnTo>
                <a:lnTo>
                  <a:pt x="977716" y="733726"/>
                </a:lnTo>
                <a:lnTo>
                  <a:pt x="957043" y="772780"/>
                </a:lnTo>
                <a:lnTo>
                  <a:pt x="933200" y="809753"/>
                </a:lnTo>
                <a:lnTo>
                  <a:pt x="906368" y="844463"/>
                </a:lnTo>
                <a:lnTo>
                  <a:pt x="876728" y="876728"/>
                </a:lnTo>
                <a:lnTo>
                  <a:pt x="844463" y="906368"/>
                </a:lnTo>
                <a:lnTo>
                  <a:pt x="809753" y="933200"/>
                </a:lnTo>
                <a:lnTo>
                  <a:pt x="772780" y="957043"/>
                </a:lnTo>
                <a:lnTo>
                  <a:pt x="733726" y="977716"/>
                </a:lnTo>
                <a:lnTo>
                  <a:pt x="692772" y="995038"/>
                </a:lnTo>
                <a:lnTo>
                  <a:pt x="650100" y="1008826"/>
                </a:lnTo>
                <a:lnTo>
                  <a:pt x="605891" y="1018899"/>
                </a:lnTo>
                <a:lnTo>
                  <a:pt x="560326" y="1025076"/>
                </a:lnTo>
                <a:lnTo>
                  <a:pt x="513588" y="1027176"/>
                </a:lnTo>
                <a:lnTo>
                  <a:pt x="466849" y="1025076"/>
                </a:lnTo>
                <a:lnTo>
                  <a:pt x="421284" y="1018899"/>
                </a:lnTo>
                <a:lnTo>
                  <a:pt x="377075" y="1008826"/>
                </a:lnTo>
                <a:lnTo>
                  <a:pt x="334403" y="995038"/>
                </a:lnTo>
                <a:lnTo>
                  <a:pt x="293449" y="977716"/>
                </a:lnTo>
                <a:lnTo>
                  <a:pt x="254395" y="957043"/>
                </a:lnTo>
                <a:lnTo>
                  <a:pt x="217422" y="933200"/>
                </a:lnTo>
                <a:lnTo>
                  <a:pt x="182712" y="906368"/>
                </a:lnTo>
                <a:lnTo>
                  <a:pt x="150447" y="876728"/>
                </a:lnTo>
                <a:lnTo>
                  <a:pt x="120807" y="844463"/>
                </a:lnTo>
                <a:lnTo>
                  <a:pt x="93975" y="809753"/>
                </a:lnTo>
                <a:lnTo>
                  <a:pt x="70132" y="772780"/>
                </a:lnTo>
                <a:lnTo>
                  <a:pt x="49459" y="733726"/>
                </a:lnTo>
                <a:lnTo>
                  <a:pt x="32137" y="692772"/>
                </a:lnTo>
                <a:lnTo>
                  <a:pt x="18349" y="650100"/>
                </a:lnTo>
                <a:lnTo>
                  <a:pt x="8276" y="605891"/>
                </a:lnTo>
                <a:lnTo>
                  <a:pt x="2099" y="560326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84B7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29584" y="2691460"/>
            <a:ext cx="2444750" cy="1882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  <a:p>
            <a:pPr marL="191135" marR="271145">
              <a:lnSpc>
                <a:spcPts val="2590"/>
              </a:lnSpc>
              <a:spcBef>
                <a:spcPts val="3710"/>
              </a:spcBef>
            </a:pP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SharePoint  </a:t>
            </a:r>
            <a:r>
              <a:rPr sz="2400" dirty="0">
                <a:latin typeface="Calibri"/>
                <a:cs typeface="Calibri"/>
              </a:rPr>
              <a:t>Admin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26535" y="5711951"/>
            <a:ext cx="2451100" cy="0"/>
          </a:xfrm>
          <a:custGeom>
            <a:avLst/>
            <a:gdLst/>
            <a:ahLst/>
            <a:cxnLst/>
            <a:rect l="l" t="t" r="r" b="b"/>
            <a:pathLst>
              <a:path w="2451100">
                <a:moveTo>
                  <a:pt x="0" y="0"/>
                </a:moveTo>
                <a:lnTo>
                  <a:pt x="2450591" y="0"/>
                </a:lnTo>
              </a:path>
            </a:pathLst>
          </a:custGeom>
          <a:ln w="6097">
            <a:solidFill>
              <a:srgbClr val="A2C5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920" y="2290572"/>
            <a:ext cx="2444750" cy="3421379"/>
          </a:xfrm>
          <a:custGeom>
            <a:avLst/>
            <a:gdLst/>
            <a:ahLst/>
            <a:cxnLst/>
            <a:rect l="l" t="t" r="r" b="b"/>
            <a:pathLst>
              <a:path w="2444750" h="3421379">
                <a:moveTo>
                  <a:pt x="0" y="3421379"/>
                </a:moveTo>
                <a:lnTo>
                  <a:pt x="2444496" y="3421379"/>
                </a:lnTo>
                <a:lnTo>
                  <a:pt x="2444496" y="0"/>
                </a:lnTo>
                <a:lnTo>
                  <a:pt x="0" y="0"/>
                </a:lnTo>
                <a:lnTo>
                  <a:pt x="0" y="3421379"/>
                </a:lnTo>
                <a:close/>
              </a:path>
            </a:pathLst>
          </a:custGeom>
          <a:solidFill>
            <a:srgbClr val="C2D6B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6580" y="2631948"/>
            <a:ext cx="1027176" cy="102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6580" y="2631948"/>
            <a:ext cx="1027430" cy="1027430"/>
          </a:xfrm>
          <a:custGeom>
            <a:avLst/>
            <a:gdLst/>
            <a:ahLst/>
            <a:cxnLst/>
            <a:rect l="l" t="t" r="r" b="b"/>
            <a:pathLst>
              <a:path w="1027429" h="1027429">
                <a:moveTo>
                  <a:pt x="0" y="513588"/>
                </a:moveTo>
                <a:lnTo>
                  <a:pt x="2099" y="466849"/>
                </a:lnTo>
                <a:lnTo>
                  <a:pt x="8276" y="421284"/>
                </a:lnTo>
                <a:lnTo>
                  <a:pt x="18349" y="377075"/>
                </a:lnTo>
                <a:lnTo>
                  <a:pt x="32137" y="334403"/>
                </a:lnTo>
                <a:lnTo>
                  <a:pt x="49459" y="293449"/>
                </a:lnTo>
                <a:lnTo>
                  <a:pt x="70132" y="254395"/>
                </a:lnTo>
                <a:lnTo>
                  <a:pt x="93975" y="217422"/>
                </a:lnTo>
                <a:lnTo>
                  <a:pt x="120807" y="182712"/>
                </a:lnTo>
                <a:lnTo>
                  <a:pt x="150447" y="150447"/>
                </a:lnTo>
                <a:lnTo>
                  <a:pt x="182712" y="120807"/>
                </a:lnTo>
                <a:lnTo>
                  <a:pt x="217422" y="93975"/>
                </a:lnTo>
                <a:lnTo>
                  <a:pt x="254395" y="70132"/>
                </a:lnTo>
                <a:lnTo>
                  <a:pt x="293449" y="49459"/>
                </a:lnTo>
                <a:lnTo>
                  <a:pt x="334403" y="32137"/>
                </a:lnTo>
                <a:lnTo>
                  <a:pt x="377075" y="18349"/>
                </a:lnTo>
                <a:lnTo>
                  <a:pt x="421284" y="8276"/>
                </a:lnTo>
                <a:lnTo>
                  <a:pt x="466849" y="2099"/>
                </a:lnTo>
                <a:lnTo>
                  <a:pt x="513588" y="0"/>
                </a:lnTo>
                <a:lnTo>
                  <a:pt x="560326" y="2099"/>
                </a:lnTo>
                <a:lnTo>
                  <a:pt x="605891" y="8276"/>
                </a:lnTo>
                <a:lnTo>
                  <a:pt x="650100" y="18349"/>
                </a:lnTo>
                <a:lnTo>
                  <a:pt x="692772" y="32137"/>
                </a:lnTo>
                <a:lnTo>
                  <a:pt x="733726" y="49459"/>
                </a:lnTo>
                <a:lnTo>
                  <a:pt x="772780" y="70132"/>
                </a:lnTo>
                <a:lnTo>
                  <a:pt x="809753" y="93975"/>
                </a:lnTo>
                <a:lnTo>
                  <a:pt x="844463" y="120807"/>
                </a:lnTo>
                <a:lnTo>
                  <a:pt x="876728" y="150447"/>
                </a:lnTo>
                <a:lnTo>
                  <a:pt x="906368" y="182712"/>
                </a:lnTo>
                <a:lnTo>
                  <a:pt x="933200" y="217422"/>
                </a:lnTo>
                <a:lnTo>
                  <a:pt x="957043" y="254395"/>
                </a:lnTo>
                <a:lnTo>
                  <a:pt x="977716" y="293449"/>
                </a:lnTo>
                <a:lnTo>
                  <a:pt x="995038" y="334403"/>
                </a:lnTo>
                <a:lnTo>
                  <a:pt x="1008826" y="377075"/>
                </a:lnTo>
                <a:lnTo>
                  <a:pt x="1018899" y="421284"/>
                </a:lnTo>
                <a:lnTo>
                  <a:pt x="1025076" y="466849"/>
                </a:lnTo>
                <a:lnTo>
                  <a:pt x="1027176" y="513588"/>
                </a:lnTo>
                <a:lnTo>
                  <a:pt x="1025076" y="560326"/>
                </a:lnTo>
                <a:lnTo>
                  <a:pt x="1018899" y="605891"/>
                </a:lnTo>
                <a:lnTo>
                  <a:pt x="1008826" y="650100"/>
                </a:lnTo>
                <a:lnTo>
                  <a:pt x="995038" y="692772"/>
                </a:lnTo>
                <a:lnTo>
                  <a:pt x="977716" y="733726"/>
                </a:lnTo>
                <a:lnTo>
                  <a:pt x="957043" y="772780"/>
                </a:lnTo>
                <a:lnTo>
                  <a:pt x="933200" y="809753"/>
                </a:lnTo>
                <a:lnTo>
                  <a:pt x="906368" y="844463"/>
                </a:lnTo>
                <a:lnTo>
                  <a:pt x="876728" y="876728"/>
                </a:lnTo>
                <a:lnTo>
                  <a:pt x="844463" y="906368"/>
                </a:lnTo>
                <a:lnTo>
                  <a:pt x="809753" y="933200"/>
                </a:lnTo>
                <a:lnTo>
                  <a:pt x="772780" y="957043"/>
                </a:lnTo>
                <a:lnTo>
                  <a:pt x="733726" y="977716"/>
                </a:lnTo>
                <a:lnTo>
                  <a:pt x="692772" y="995038"/>
                </a:lnTo>
                <a:lnTo>
                  <a:pt x="650100" y="1008826"/>
                </a:lnTo>
                <a:lnTo>
                  <a:pt x="605891" y="1018899"/>
                </a:lnTo>
                <a:lnTo>
                  <a:pt x="560326" y="1025076"/>
                </a:lnTo>
                <a:lnTo>
                  <a:pt x="513588" y="1027176"/>
                </a:lnTo>
                <a:lnTo>
                  <a:pt x="466849" y="1025076"/>
                </a:lnTo>
                <a:lnTo>
                  <a:pt x="421284" y="1018899"/>
                </a:lnTo>
                <a:lnTo>
                  <a:pt x="377075" y="1008826"/>
                </a:lnTo>
                <a:lnTo>
                  <a:pt x="334403" y="995038"/>
                </a:lnTo>
                <a:lnTo>
                  <a:pt x="293449" y="977716"/>
                </a:lnTo>
                <a:lnTo>
                  <a:pt x="254395" y="957043"/>
                </a:lnTo>
                <a:lnTo>
                  <a:pt x="217422" y="933200"/>
                </a:lnTo>
                <a:lnTo>
                  <a:pt x="182712" y="906368"/>
                </a:lnTo>
                <a:lnTo>
                  <a:pt x="150447" y="876728"/>
                </a:lnTo>
                <a:lnTo>
                  <a:pt x="120807" y="844463"/>
                </a:lnTo>
                <a:lnTo>
                  <a:pt x="93975" y="809753"/>
                </a:lnTo>
                <a:lnTo>
                  <a:pt x="70132" y="772780"/>
                </a:lnTo>
                <a:lnTo>
                  <a:pt x="49459" y="733726"/>
                </a:lnTo>
                <a:lnTo>
                  <a:pt x="32137" y="692772"/>
                </a:lnTo>
                <a:lnTo>
                  <a:pt x="18349" y="650100"/>
                </a:lnTo>
                <a:lnTo>
                  <a:pt x="8276" y="605891"/>
                </a:lnTo>
                <a:lnTo>
                  <a:pt x="2099" y="560326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C2D6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17920" y="2691460"/>
            <a:ext cx="2444750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  <a:p>
            <a:pPr marL="191135" marR="184785">
              <a:lnSpc>
                <a:spcPts val="2590"/>
              </a:lnSpc>
              <a:spcBef>
                <a:spcPts val="3710"/>
              </a:spcBef>
            </a:pPr>
            <a:r>
              <a:rPr sz="2400" spc="-10" dirty="0">
                <a:latin typeface="Calibri"/>
                <a:cs typeface="Calibri"/>
              </a:rPr>
              <a:t>Associate </a:t>
            </a:r>
            <a:r>
              <a:rPr sz="2400" spc="-55" dirty="0">
                <a:latin typeface="Calibri"/>
                <a:cs typeface="Calibri"/>
              </a:rPr>
              <a:t>Team  </a:t>
            </a:r>
            <a:r>
              <a:rPr sz="2400" spc="-10" dirty="0">
                <a:latin typeface="Calibri"/>
                <a:cs typeface="Calibri"/>
              </a:rPr>
              <a:t>Site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New  </a:t>
            </a:r>
            <a:r>
              <a:rPr sz="2400" spc="-10" dirty="0">
                <a:latin typeface="Calibri"/>
                <a:cs typeface="Calibri"/>
              </a:rPr>
              <a:t>Office </a:t>
            </a:r>
            <a:r>
              <a:rPr sz="2400" spc="-5" dirty="0">
                <a:latin typeface="Calibri"/>
                <a:cs typeface="Calibri"/>
              </a:rPr>
              <a:t>365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14871" y="5711951"/>
            <a:ext cx="2451100" cy="0"/>
          </a:xfrm>
          <a:custGeom>
            <a:avLst/>
            <a:gdLst/>
            <a:ahLst/>
            <a:cxnLst/>
            <a:rect l="l" t="t" r="r" b="b"/>
            <a:pathLst>
              <a:path w="2451100">
                <a:moveTo>
                  <a:pt x="0" y="0"/>
                </a:moveTo>
                <a:lnTo>
                  <a:pt x="2450592" y="0"/>
                </a:lnTo>
              </a:path>
            </a:pathLst>
          </a:custGeom>
          <a:ln w="6097">
            <a:solidFill>
              <a:srgbClr val="A2C5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06256" y="2290572"/>
            <a:ext cx="2444750" cy="3421379"/>
          </a:xfrm>
          <a:custGeom>
            <a:avLst/>
            <a:gdLst/>
            <a:ahLst/>
            <a:cxnLst/>
            <a:rect l="l" t="t" r="r" b="b"/>
            <a:pathLst>
              <a:path w="2444750" h="3421379">
                <a:moveTo>
                  <a:pt x="0" y="3421379"/>
                </a:moveTo>
                <a:lnTo>
                  <a:pt x="2444496" y="3421379"/>
                </a:lnTo>
                <a:lnTo>
                  <a:pt x="2444496" y="0"/>
                </a:lnTo>
                <a:lnTo>
                  <a:pt x="0" y="0"/>
                </a:lnTo>
                <a:lnTo>
                  <a:pt x="0" y="3421379"/>
                </a:lnTo>
                <a:close/>
              </a:path>
            </a:pathLst>
          </a:custGeom>
          <a:solidFill>
            <a:srgbClr val="C2D6B8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14916" y="2631948"/>
            <a:ext cx="1027176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14916" y="2631948"/>
            <a:ext cx="1027430" cy="1027430"/>
          </a:xfrm>
          <a:custGeom>
            <a:avLst/>
            <a:gdLst/>
            <a:ahLst/>
            <a:cxnLst/>
            <a:rect l="l" t="t" r="r" b="b"/>
            <a:pathLst>
              <a:path w="1027429" h="1027429">
                <a:moveTo>
                  <a:pt x="0" y="513588"/>
                </a:moveTo>
                <a:lnTo>
                  <a:pt x="2099" y="466849"/>
                </a:lnTo>
                <a:lnTo>
                  <a:pt x="8276" y="421284"/>
                </a:lnTo>
                <a:lnTo>
                  <a:pt x="18349" y="377075"/>
                </a:lnTo>
                <a:lnTo>
                  <a:pt x="32137" y="334403"/>
                </a:lnTo>
                <a:lnTo>
                  <a:pt x="49459" y="293449"/>
                </a:lnTo>
                <a:lnTo>
                  <a:pt x="70132" y="254395"/>
                </a:lnTo>
                <a:lnTo>
                  <a:pt x="93975" y="217422"/>
                </a:lnTo>
                <a:lnTo>
                  <a:pt x="120807" y="182712"/>
                </a:lnTo>
                <a:lnTo>
                  <a:pt x="150447" y="150447"/>
                </a:lnTo>
                <a:lnTo>
                  <a:pt x="182712" y="120807"/>
                </a:lnTo>
                <a:lnTo>
                  <a:pt x="217422" y="93975"/>
                </a:lnTo>
                <a:lnTo>
                  <a:pt x="254395" y="70132"/>
                </a:lnTo>
                <a:lnTo>
                  <a:pt x="293449" y="49459"/>
                </a:lnTo>
                <a:lnTo>
                  <a:pt x="334403" y="32137"/>
                </a:lnTo>
                <a:lnTo>
                  <a:pt x="377075" y="18349"/>
                </a:lnTo>
                <a:lnTo>
                  <a:pt x="421284" y="8276"/>
                </a:lnTo>
                <a:lnTo>
                  <a:pt x="466849" y="2099"/>
                </a:lnTo>
                <a:lnTo>
                  <a:pt x="513587" y="0"/>
                </a:lnTo>
                <a:lnTo>
                  <a:pt x="560326" y="2099"/>
                </a:lnTo>
                <a:lnTo>
                  <a:pt x="605891" y="8276"/>
                </a:lnTo>
                <a:lnTo>
                  <a:pt x="650100" y="18349"/>
                </a:lnTo>
                <a:lnTo>
                  <a:pt x="692772" y="32137"/>
                </a:lnTo>
                <a:lnTo>
                  <a:pt x="733726" y="49459"/>
                </a:lnTo>
                <a:lnTo>
                  <a:pt x="772780" y="70132"/>
                </a:lnTo>
                <a:lnTo>
                  <a:pt x="809753" y="93975"/>
                </a:lnTo>
                <a:lnTo>
                  <a:pt x="844463" y="120807"/>
                </a:lnTo>
                <a:lnTo>
                  <a:pt x="876728" y="150447"/>
                </a:lnTo>
                <a:lnTo>
                  <a:pt x="906368" y="182712"/>
                </a:lnTo>
                <a:lnTo>
                  <a:pt x="933200" y="217422"/>
                </a:lnTo>
                <a:lnTo>
                  <a:pt x="957043" y="254395"/>
                </a:lnTo>
                <a:lnTo>
                  <a:pt x="977716" y="293449"/>
                </a:lnTo>
                <a:lnTo>
                  <a:pt x="995038" y="334403"/>
                </a:lnTo>
                <a:lnTo>
                  <a:pt x="1008826" y="377075"/>
                </a:lnTo>
                <a:lnTo>
                  <a:pt x="1018899" y="421284"/>
                </a:lnTo>
                <a:lnTo>
                  <a:pt x="1025076" y="466849"/>
                </a:lnTo>
                <a:lnTo>
                  <a:pt x="1027176" y="513588"/>
                </a:lnTo>
                <a:lnTo>
                  <a:pt x="1025076" y="560326"/>
                </a:lnTo>
                <a:lnTo>
                  <a:pt x="1018899" y="605891"/>
                </a:lnTo>
                <a:lnTo>
                  <a:pt x="1008826" y="650100"/>
                </a:lnTo>
                <a:lnTo>
                  <a:pt x="995038" y="692772"/>
                </a:lnTo>
                <a:lnTo>
                  <a:pt x="977716" y="733726"/>
                </a:lnTo>
                <a:lnTo>
                  <a:pt x="957043" y="772780"/>
                </a:lnTo>
                <a:lnTo>
                  <a:pt x="933200" y="809753"/>
                </a:lnTo>
                <a:lnTo>
                  <a:pt x="906368" y="844463"/>
                </a:lnTo>
                <a:lnTo>
                  <a:pt x="876728" y="876728"/>
                </a:lnTo>
                <a:lnTo>
                  <a:pt x="844463" y="906368"/>
                </a:lnTo>
                <a:lnTo>
                  <a:pt x="809753" y="933200"/>
                </a:lnTo>
                <a:lnTo>
                  <a:pt x="772780" y="957043"/>
                </a:lnTo>
                <a:lnTo>
                  <a:pt x="733726" y="977716"/>
                </a:lnTo>
                <a:lnTo>
                  <a:pt x="692772" y="995038"/>
                </a:lnTo>
                <a:lnTo>
                  <a:pt x="650100" y="1008826"/>
                </a:lnTo>
                <a:lnTo>
                  <a:pt x="605891" y="1018899"/>
                </a:lnTo>
                <a:lnTo>
                  <a:pt x="560326" y="1025076"/>
                </a:lnTo>
                <a:lnTo>
                  <a:pt x="513587" y="1027176"/>
                </a:lnTo>
                <a:lnTo>
                  <a:pt x="466849" y="1025076"/>
                </a:lnTo>
                <a:lnTo>
                  <a:pt x="421284" y="1018899"/>
                </a:lnTo>
                <a:lnTo>
                  <a:pt x="377075" y="1008826"/>
                </a:lnTo>
                <a:lnTo>
                  <a:pt x="334403" y="995038"/>
                </a:lnTo>
                <a:lnTo>
                  <a:pt x="293449" y="977716"/>
                </a:lnTo>
                <a:lnTo>
                  <a:pt x="254395" y="957043"/>
                </a:lnTo>
                <a:lnTo>
                  <a:pt x="217422" y="933200"/>
                </a:lnTo>
                <a:lnTo>
                  <a:pt x="182712" y="906368"/>
                </a:lnTo>
                <a:lnTo>
                  <a:pt x="150447" y="876728"/>
                </a:lnTo>
                <a:lnTo>
                  <a:pt x="120807" y="844463"/>
                </a:lnTo>
                <a:lnTo>
                  <a:pt x="93975" y="809753"/>
                </a:lnTo>
                <a:lnTo>
                  <a:pt x="70132" y="772780"/>
                </a:lnTo>
                <a:lnTo>
                  <a:pt x="49459" y="733726"/>
                </a:lnTo>
                <a:lnTo>
                  <a:pt x="32137" y="692772"/>
                </a:lnTo>
                <a:lnTo>
                  <a:pt x="18349" y="650100"/>
                </a:lnTo>
                <a:lnTo>
                  <a:pt x="8276" y="605891"/>
                </a:lnTo>
                <a:lnTo>
                  <a:pt x="2099" y="560326"/>
                </a:lnTo>
                <a:lnTo>
                  <a:pt x="0" y="513588"/>
                </a:lnTo>
                <a:close/>
              </a:path>
            </a:pathLst>
          </a:custGeom>
          <a:ln w="6096">
            <a:solidFill>
              <a:srgbClr val="84B7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06256" y="2691460"/>
            <a:ext cx="2444750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  <a:p>
            <a:pPr marL="191770" marR="880744">
              <a:lnSpc>
                <a:spcPts val="2590"/>
              </a:lnSpc>
              <a:spcBef>
                <a:spcPts val="3710"/>
              </a:spcBef>
            </a:pPr>
            <a:r>
              <a:rPr sz="2400" spc="-15" dirty="0">
                <a:latin typeface="Calibri"/>
                <a:cs typeface="Calibri"/>
              </a:rPr>
              <a:t>Improved  </a:t>
            </a:r>
            <a:r>
              <a:rPr sz="2400" spc="-10" dirty="0">
                <a:latin typeface="Calibri"/>
                <a:cs typeface="Calibri"/>
              </a:rPr>
              <a:t>Search  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dirty="0">
                <a:latin typeface="Calibri"/>
                <a:cs typeface="Calibri"/>
              </a:rPr>
              <a:t>rien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03207" y="5711951"/>
            <a:ext cx="2451100" cy="0"/>
          </a:xfrm>
          <a:custGeom>
            <a:avLst/>
            <a:gdLst/>
            <a:ahLst/>
            <a:cxnLst/>
            <a:rect l="l" t="t" r="r" b="b"/>
            <a:pathLst>
              <a:path w="2451100">
                <a:moveTo>
                  <a:pt x="0" y="0"/>
                </a:moveTo>
                <a:lnTo>
                  <a:pt x="2450592" y="0"/>
                </a:lnTo>
              </a:path>
            </a:pathLst>
          </a:custGeom>
          <a:ln w="6097">
            <a:solidFill>
              <a:srgbClr val="69A1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519899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1850" y="1819275"/>
          <a:ext cx="10515600" cy="4079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Voice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SharePoint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https://sharepoint.uservoice.com/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Delve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https://delve.uservoice.com/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OneDrive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https://onedrive.uservoice.com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PowerApps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https://powerusers.microsoft.com/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https://powerusers.microsoft.com/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https://powerusers.microsoft.com/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https://microsoftforms.uservoice.com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Planner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https://planner.uservoice.com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Teams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https://microsoftteams.uservoice.com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Dynamics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9"/>
                        </a:rPr>
                        <a:t>https://dynamics.uservoice.com/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5576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3669"/>
            <a:ext cx="865838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5" dirty="0">
                <a:latin typeface="Calibri Light"/>
                <a:cs typeface="Calibri Light"/>
              </a:rPr>
              <a:t>Modern Experience- </a:t>
            </a:r>
            <a:r>
              <a:rPr b="0" spc="-40" dirty="0">
                <a:latin typeface="Calibri Light"/>
                <a:cs typeface="Calibri Light"/>
              </a:rPr>
              <a:t>What?</a:t>
            </a:r>
            <a:r>
              <a:rPr b="0" spc="-260" dirty="0">
                <a:latin typeface="Calibri Light"/>
                <a:cs typeface="Calibri Light"/>
              </a:rPr>
              <a:t> </a:t>
            </a:r>
            <a:r>
              <a:rPr b="0" spc="-55" dirty="0">
                <a:latin typeface="Calibri Light"/>
                <a:cs typeface="Calibri Light"/>
              </a:rPr>
              <a:t>Why?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1198"/>
            <a:ext cx="2827655" cy="18516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Calibri"/>
                <a:cs typeface="Calibri"/>
              </a:rPr>
              <a:t>New User </a:t>
            </a:r>
            <a:r>
              <a:rPr sz="2400" spc="-15" dirty="0">
                <a:latin typeface="Calibri"/>
                <a:cs typeface="Calibri"/>
              </a:rPr>
              <a:t>Interface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spc="-10" dirty="0">
                <a:latin typeface="Calibri"/>
                <a:cs typeface="Calibri"/>
              </a:rPr>
              <a:t>Sites</a:t>
            </a:r>
            <a:endParaRPr sz="240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spc="-10" dirty="0">
                <a:latin typeface="Calibri"/>
                <a:cs typeface="Calibri"/>
              </a:rPr>
              <a:t>Site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Pages</a:t>
            </a:r>
            <a:endParaRPr sz="240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spc="-10" dirty="0">
                <a:latin typeface="Calibri"/>
                <a:cs typeface="Calibri"/>
              </a:rPr>
              <a:t>Lists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Libraries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7047" y="1690116"/>
            <a:ext cx="6493763" cy="297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0628" y="5122164"/>
            <a:ext cx="2905125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5016" y="5673852"/>
            <a:ext cx="1643380" cy="501650"/>
          </a:xfrm>
          <a:custGeom>
            <a:avLst/>
            <a:gdLst/>
            <a:ahLst/>
            <a:cxnLst/>
            <a:rect l="l" t="t" r="r" b="b"/>
            <a:pathLst>
              <a:path w="1643379" h="501650">
                <a:moveTo>
                  <a:pt x="1392174" y="0"/>
                </a:moveTo>
                <a:lnTo>
                  <a:pt x="1392174" y="125349"/>
                </a:lnTo>
                <a:lnTo>
                  <a:pt x="0" y="125349"/>
                </a:lnTo>
                <a:lnTo>
                  <a:pt x="0" y="376047"/>
                </a:lnTo>
                <a:lnTo>
                  <a:pt x="1392174" y="376047"/>
                </a:lnTo>
                <a:lnTo>
                  <a:pt x="1392174" y="501396"/>
                </a:lnTo>
                <a:lnTo>
                  <a:pt x="1642872" y="250698"/>
                </a:lnTo>
                <a:lnTo>
                  <a:pt x="139217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5016" y="5673852"/>
            <a:ext cx="1643380" cy="501650"/>
          </a:xfrm>
          <a:custGeom>
            <a:avLst/>
            <a:gdLst/>
            <a:ahLst/>
            <a:cxnLst/>
            <a:rect l="l" t="t" r="r" b="b"/>
            <a:pathLst>
              <a:path w="1643379" h="501650">
                <a:moveTo>
                  <a:pt x="0" y="125349"/>
                </a:moveTo>
                <a:lnTo>
                  <a:pt x="1392174" y="125349"/>
                </a:lnTo>
                <a:lnTo>
                  <a:pt x="1392174" y="0"/>
                </a:lnTo>
                <a:lnTo>
                  <a:pt x="1642872" y="250698"/>
                </a:lnTo>
                <a:lnTo>
                  <a:pt x="1392174" y="501396"/>
                </a:lnTo>
                <a:lnTo>
                  <a:pt x="1392174" y="376047"/>
                </a:lnTo>
                <a:lnTo>
                  <a:pt x="0" y="376047"/>
                </a:lnTo>
                <a:lnTo>
                  <a:pt x="0" y="12534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7888" y="4978908"/>
            <a:ext cx="3028188" cy="1513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304" y="4745812"/>
            <a:ext cx="3693160" cy="145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Mobile Friendly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Responsive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Easier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It’s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5" dirty="0">
                <a:latin typeface="Calibri"/>
                <a:cs typeface="Calibri"/>
              </a:rPr>
              <a:t>upgrading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9420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1690116"/>
            <a:ext cx="7317105" cy="5168265"/>
          </a:xfrm>
          <a:custGeom>
            <a:avLst/>
            <a:gdLst/>
            <a:ahLst/>
            <a:cxnLst/>
            <a:rect l="l" t="t" r="r" b="b"/>
            <a:pathLst>
              <a:path w="7317105" h="5168265">
                <a:moveTo>
                  <a:pt x="7316724" y="0"/>
                </a:moveTo>
                <a:lnTo>
                  <a:pt x="0" y="0"/>
                </a:lnTo>
                <a:lnTo>
                  <a:pt x="0" y="888"/>
                </a:lnTo>
                <a:lnTo>
                  <a:pt x="2866517" y="888"/>
                </a:lnTo>
                <a:lnTo>
                  <a:pt x="472694" y="5167884"/>
                </a:lnTo>
                <a:lnTo>
                  <a:pt x="7316724" y="5167884"/>
                </a:lnTo>
                <a:lnTo>
                  <a:pt x="731672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523" y="1691639"/>
            <a:ext cx="7571740" cy="5166360"/>
          </a:xfrm>
          <a:custGeom>
            <a:avLst/>
            <a:gdLst/>
            <a:ahLst/>
            <a:cxnLst/>
            <a:rect l="l" t="t" r="r" b="b"/>
            <a:pathLst>
              <a:path w="7571740" h="5166359">
                <a:moveTo>
                  <a:pt x="7571232" y="0"/>
                </a:moveTo>
                <a:lnTo>
                  <a:pt x="0" y="0"/>
                </a:lnTo>
                <a:lnTo>
                  <a:pt x="0" y="5166359"/>
                </a:lnTo>
                <a:lnTo>
                  <a:pt x="5177409" y="5166359"/>
                </a:lnTo>
                <a:lnTo>
                  <a:pt x="757123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995" y="2310383"/>
            <a:ext cx="5256276" cy="430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9579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solidFill>
                  <a:srgbClr val="000000"/>
                </a:solidFill>
                <a:latin typeface="Calibri Light"/>
                <a:cs typeface="Calibri Light"/>
              </a:rPr>
              <a:t>Difference </a:t>
            </a:r>
            <a:r>
              <a:rPr b="0" spc="-15" dirty="0">
                <a:solidFill>
                  <a:srgbClr val="000000"/>
                </a:solidFill>
                <a:latin typeface="Calibri Light"/>
                <a:cs typeface="Calibri Light"/>
              </a:rPr>
              <a:t>between </a:t>
            </a:r>
            <a:r>
              <a:rPr b="0" spc="-5" dirty="0">
                <a:solidFill>
                  <a:srgbClr val="000000"/>
                </a:solidFill>
                <a:latin typeface="Calibri Light"/>
                <a:cs typeface="Calibri Light"/>
              </a:rPr>
              <a:t>Classic </a:t>
            </a:r>
            <a:r>
              <a:rPr b="0" dirty="0">
                <a:solidFill>
                  <a:srgbClr val="000000"/>
                </a:solidFill>
                <a:latin typeface="Calibri Light"/>
                <a:cs typeface="Calibri Light"/>
              </a:rPr>
              <a:t>and Modern</a:t>
            </a:r>
            <a:r>
              <a:rPr b="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000000"/>
                </a:solidFill>
                <a:latin typeface="Calibri Light"/>
                <a:cs typeface="Calibri Light"/>
              </a:rPr>
              <a:t>UI</a:t>
            </a:r>
          </a:p>
        </p:txBody>
      </p:sp>
      <p:sp>
        <p:nvSpPr>
          <p:cNvPr id="6" name="object 6"/>
          <p:cNvSpPr/>
          <p:nvPr/>
        </p:nvSpPr>
        <p:spPr>
          <a:xfrm>
            <a:off x="6094476" y="2156460"/>
            <a:ext cx="5513832" cy="3656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73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3669"/>
            <a:ext cx="721777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5" dirty="0">
                <a:latin typeface="Calibri Light"/>
                <a:cs typeface="Calibri Light"/>
              </a:rPr>
              <a:t>What’s </a:t>
            </a:r>
            <a:r>
              <a:rPr b="0" spc="-35" dirty="0">
                <a:latin typeface="Calibri Light"/>
                <a:cs typeface="Calibri Light"/>
              </a:rPr>
              <a:t>gone </a:t>
            </a:r>
            <a:r>
              <a:rPr b="0" spc="-10" dirty="0">
                <a:latin typeface="Calibri Light"/>
                <a:cs typeface="Calibri Light"/>
              </a:rPr>
              <a:t>in </a:t>
            </a:r>
            <a:r>
              <a:rPr b="0" spc="-35" dirty="0">
                <a:latin typeface="Calibri Light"/>
                <a:cs typeface="Calibri Light"/>
              </a:rPr>
              <a:t>Modern</a:t>
            </a:r>
            <a:r>
              <a:rPr b="0" spc="-320" dirty="0">
                <a:latin typeface="Calibri Light"/>
                <a:cs typeface="Calibri Light"/>
              </a:rPr>
              <a:t> </a:t>
            </a:r>
            <a:r>
              <a:rPr b="0" spc="-15" dirty="0">
                <a:latin typeface="Calibri Light"/>
                <a:cs typeface="Calibri Light"/>
              </a:rPr>
              <a:t>UI?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208"/>
            <a:ext cx="4587875" cy="4241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b="1" spc="-5" dirty="0">
                <a:latin typeface="Calibri"/>
                <a:cs typeface="Calibri"/>
              </a:rPr>
              <a:t>Ribbon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20" dirty="0">
                <a:latin typeface="Calibri"/>
                <a:cs typeface="Calibri"/>
              </a:rPr>
              <a:t>“Get </a:t>
            </a:r>
            <a:r>
              <a:rPr sz="2800" spc="-15" dirty="0">
                <a:latin typeface="Calibri"/>
                <a:cs typeface="Calibri"/>
              </a:rPr>
              <a:t>Started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site”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20" dirty="0">
                <a:latin typeface="Calibri"/>
                <a:cs typeface="Calibri"/>
              </a:rPr>
              <a:t>RSS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Feed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20" dirty="0">
                <a:latin typeface="Calibri"/>
                <a:cs typeface="Calibri"/>
              </a:rPr>
              <a:t>Popular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Items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55" dirty="0">
                <a:latin typeface="Calibri"/>
                <a:cs typeface="Calibri"/>
              </a:rPr>
              <a:t>Tree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10" dirty="0">
                <a:latin typeface="Calibri"/>
                <a:cs typeface="Calibri"/>
              </a:rPr>
              <a:t>Publishing*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Organizer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5" dirty="0">
                <a:latin typeface="Calibri"/>
                <a:cs typeface="Calibri"/>
              </a:rPr>
              <a:t>Classic </a:t>
            </a:r>
            <a:r>
              <a:rPr sz="2800" spc="-45" dirty="0">
                <a:latin typeface="Calibri"/>
                <a:cs typeface="Calibri"/>
              </a:rPr>
              <a:t>Web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Parts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2800" spc="-15" dirty="0">
                <a:latin typeface="Calibri"/>
                <a:cs typeface="Calibri"/>
              </a:rPr>
              <a:t>News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9071" y="2421635"/>
            <a:ext cx="6486144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6911" y="4223776"/>
            <a:ext cx="6288867" cy="1724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89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6008" y="640029"/>
            <a:ext cx="6027293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659" y="2379091"/>
            <a:ext cx="348678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5" dirty="0">
                <a:solidFill>
                  <a:srgbClr val="000000"/>
                </a:solidFill>
              </a:rPr>
              <a:t>But its </a:t>
            </a:r>
            <a:r>
              <a:rPr sz="4000" spc="-10" dirty="0">
                <a:solidFill>
                  <a:srgbClr val="000000"/>
                </a:solidFill>
              </a:rPr>
              <a:t>not</a:t>
            </a:r>
            <a:r>
              <a:rPr sz="4000" spc="-5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about  </a:t>
            </a:r>
            <a:r>
              <a:rPr sz="4000" spc="-10" dirty="0">
                <a:solidFill>
                  <a:srgbClr val="000000"/>
                </a:solidFill>
              </a:rPr>
              <a:t>what's</a:t>
            </a:r>
            <a:r>
              <a:rPr sz="4000" spc="-15" dirty="0">
                <a:solidFill>
                  <a:srgbClr val="000000"/>
                </a:solidFill>
              </a:rPr>
              <a:t> gone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28955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786870" cy="6858000"/>
          </a:xfrm>
          <a:custGeom>
            <a:avLst/>
            <a:gdLst/>
            <a:ahLst/>
            <a:cxnLst/>
            <a:rect l="l" t="t" r="r" b="b"/>
            <a:pathLst>
              <a:path w="11786870" h="6858000">
                <a:moveTo>
                  <a:pt x="8610473" y="0"/>
                </a:moveTo>
                <a:lnTo>
                  <a:pt x="0" y="0"/>
                </a:lnTo>
                <a:lnTo>
                  <a:pt x="0" y="6857999"/>
                </a:lnTo>
                <a:lnTo>
                  <a:pt x="11786616" y="6857999"/>
                </a:lnTo>
                <a:lnTo>
                  <a:pt x="8610473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>
                <a:moveTo>
                  <a:pt x="405244" y="0"/>
                </a:moveTo>
                <a:lnTo>
                  <a:pt x="0" y="0"/>
                </a:lnTo>
                <a:lnTo>
                  <a:pt x="0" y="6857999"/>
                </a:lnTo>
                <a:lnTo>
                  <a:pt x="3581400" y="6857999"/>
                </a:lnTo>
                <a:lnTo>
                  <a:pt x="405244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524" y="1127518"/>
            <a:ext cx="992301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solidFill>
                  <a:schemeClr val="tx2">
                    <a:lumMod val="75000"/>
                  </a:schemeClr>
                </a:solidFill>
                <a:latin typeface="Calibri Light"/>
                <a:cs typeface="Calibri Light"/>
              </a:rPr>
              <a:t>SharePoint </a:t>
            </a:r>
            <a:r>
              <a:rPr b="0" dirty="0">
                <a:solidFill>
                  <a:schemeClr val="tx2">
                    <a:lumMod val="75000"/>
                  </a:schemeClr>
                </a:solidFill>
                <a:latin typeface="Calibri Light"/>
                <a:cs typeface="Calibri Light"/>
              </a:rPr>
              <a:t>UI – </a:t>
            </a:r>
            <a:r>
              <a:rPr b="0" spc="-20" dirty="0">
                <a:solidFill>
                  <a:schemeClr val="tx2">
                    <a:lumMod val="75000"/>
                  </a:schemeClr>
                </a:solidFill>
                <a:latin typeface="Calibri Light"/>
                <a:cs typeface="Calibri Light"/>
              </a:rPr>
              <a:t>Complicated to</a:t>
            </a:r>
            <a:r>
              <a:rPr b="0" spc="50" dirty="0">
                <a:solidFill>
                  <a:schemeClr val="tx2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chemeClr val="tx2">
                    <a:lumMod val="75000"/>
                  </a:schemeClr>
                </a:solidFill>
                <a:latin typeface="Calibri Light"/>
                <a:cs typeface="Calibri Light"/>
              </a:rPr>
              <a:t>Simple</a:t>
            </a:r>
          </a:p>
        </p:txBody>
      </p:sp>
      <p:sp>
        <p:nvSpPr>
          <p:cNvPr id="5" name="object 5"/>
          <p:cNvSpPr/>
          <p:nvPr/>
        </p:nvSpPr>
        <p:spPr>
          <a:xfrm>
            <a:off x="1863851" y="2305811"/>
            <a:ext cx="4232275" cy="3937000"/>
          </a:xfrm>
          <a:custGeom>
            <a:avLst/>
            <a:gdLst/>
            <a:ahLst/>
            <a:cxnLst/>
            <a:rect l="l" t="t" r="r" b="b"/>
            <a:pathLst>
              <a:path w="4232275" h="3937000">
                <a:moveTo>
                  <a:pt x="2382393" y="0"/>
                </a:moveTo>
                <a:lnTo>
                  <a:pt x="2382393" y="590423"/>
                </a:lnTo>
                <a:lnTo>
                  <a:pt x="0" y="590423"/>
                </a:lnTo>
                <a:lnTo>
                  <a:pt x="0" y="3346018"/>
                </a:lnTo>
                <a:lnTo>
                  <a:pt x="2382393" y="3346018"/>
                </a:lnTo>
                <a:lnTo>
                  <a:pt x="2382393" y="3936491"/>
                </a:lnTo>
                <a:lnTo>
                  <a:pt x="4232148" y="1968245"/>
                </a:lnTo>
                <a:lnTo>
                  <a:pt x="2382393" y="0"/>
                </a:lnTo>
                <a:close/>
              </a:path>
            </a:pathLst>
          </a:custGeom>
          <a:solidFill>
            <a:srgbClr val="D2DEE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3851" y="2305811"/>
            <a:ext cx="4232275" cy="3937000"/>
          </a:xfrm>
          <a:custGeom>
            <a:avLst/>
            <a:gdLst/>
            <a:ahLst/>
            <a:cxnLst/>
            <a:rect l="l" t="t" r="r" b="b"/>
            <a:pathLst>
              <a:path w="4232275" h="3937000">
                <a:moveTo>
                  <a:pt x="0" y="590423"/>
                </a:moveTo>
                <a:lnTo>
                  <a:pt x="2382393" y="590423"/>
                </a:lnTo>
                <a:lnTo>
                  <a:pt x="2382393" y="0"/>
                </a:lnTo>
                <a:lnTo>
                  <a:pt x="4232148" y="1968245"/>
                </a:lnTo>
                <a:lnTo>
                  <a:pt x="2382393" y="3936491"/>
                </a:lnTo>
                <a:lnTo>
                  <a:pt x="2382393" y="3346018"/>
                </a:lnTo>
                <a:lnTo>
                  <a:pt x="0" y="3346018"/>
                </a:lnTo>
                <a:lnTo>
                  <a:pt x="0" y="590423"/>
                </a:lnTo>
                <a:close/>
              </a:path>
            </a:pathLst>
          </a:custGeom>
          <a:ln w="12192">
            <a:solidFill>
              <a:srgbClr val="D2D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8620" y="3025597"/>
            <a:ext cx="1864360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482600" indent="-241300">
              <a:lnSpc>
                <a:spcPts val="228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Sha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R="463550" algn="ctr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Designer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sz="2000" spc="-20" dirty="0">
                <a:latin typeface="Calibri"/>
                <a:cs typeface="Calibri"/>
              </a:rPr>
              <a:t>InfoPath</a:t>
            </a:r>
            <a:endParaRPr sz="2000">
              <a:latin typeface="Calibri"/>
              <a:cs typeface="Calibri"/>
            </a:endParaRPr>
          </a:p>
          <a:p>
            <a:pPr marL="241300" marR="495300" indent="-228600">
              <a:lnSpc>
                <a:spcPts val="216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  </a:t>
            </a:r>
            <a:r>
              <a:rPr sz="2000" spc="-5" dirty="0">
                <a:latin typeface="Calibri"/>
                <a:cs typeface="Calibri"/>
              </a:rPr>
              <a:t>Designer  </a:t>
            </a:r>
            <a:r>
              <a:rPr sz="2000" spc="-15" dirty="0">
                <a:latin typeface="Calibri"/>
                <a:cs typeface="Calibri"/>
              </a:rPr>
              <a:t>Workflows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PHA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Custom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3073907"/>
            <a:ext cx="2051685" cy="2051685"/>
          </a:xfrm>
          <a:custGeom>
            <a:avLst/>
            <a:gdLst/>
            <a:ahLst/>
            <a:cxnLst/>
            <a:rect l="l" t="t" r="r" b="b"/>
            <a:pathLst>
              <a:path w="2051685" h="2051685">
                <a:moveTo>
                  <a:pt x="1025651" y="0"/>
                </a:moveTo>
                <a:lnTo>
                  <a:pt x="977372" y="1116"/>
                </a:lnTo>
                <a:lnTo>
                  <a:pt x="929667" y="4432"/>
                </a:lnTo>
                <a:lnTo>
                  <a:pt x="882585" y="9900"/>
                </a:lnTo>
                <a:lnTo>
                  <a:pt x="836176" y="17468"/>
                </a:lnTo>
                <a:lnTo>
                  <a:pt x="790489" y="27089"/>
                </a:lnTo>
                <a:lnTo>
                  <a:pt x="745573" y="38713"/>
                </a:lnTo>
                <a:lnTo>
                  <a:pt x="701478" y="52291"/>
                </a:lnTo>
                <a:lnTo>
                  <a:pt x="658253" y="67773"/>
                </a:lnTo>
                <a:lnTo>
                  <a:pt x="615947" y="85110"/>
                </a:lnTo>
                <a:lnTo>
                  <a:pt x="574610" y="104254"/>
                </a:lnTo>
                <a:lnTo>
                  <a:pt x="534290" y="125153"/>
                </a:lnTo>
                <a:lnTo>
                  <a:pt x="495037" y="147761"/>
                </a:lnTo>
                <a:lnTo>
                  <a:pt x="456900" y="172026"/>
                </a:lnTo>
                <a:lnTo>
                  <a:pt x="419929" y="197900"/>
                </a:lnTo>
                <a:lnTo>
                  <a:pt x="384172" y="225334"/>
                </a:lnTo>
                <a:lnTo>
                  <a:pt x="349679" y="254278"/>
                </a:lnTo>
                <a:lnTo>
                  <a:pt x="316500" y="284683"/>
                </a:lnTo>
                <a:lnTo>
                  <a:pt x="284683" y="316500"/>
                </a:lnTo>
                <a:lnTo>
                  <a:pt x="254278" y="349679"/>
                </a:lnTo>
                <a:lnTo>
                  <a:pt x="225334" y="384172"/>
                </a:lnTo>
                <a:lnTo>
                  <a:pt x="197900" y="419929"/>
                </a:lnTo>
                <a:lnTo>
                  <a:pt x="172026" y="456900"/>
                </a:lnTo>
                <a:lnTo>
                  <a:pt x="147761" y="495037"/>
                </a:lnTo>
                <a:lnTo>
                  <a:pt x="125153" y="534290"/>
                </a:lnTo>
                <a:lnTo>
                  <a:pt x="104254" y="574610"/>
                </a:lnTo>
                <a:lnTo>
                  <a:pt x="85110" y="615947"/>
                </a:lnTo>
                <a:lnTo>
                  <a:pt x="67773" y="658253"/>
                </a:lnTo>
                <a:lnTo>
                  <a:pt x="52291" y="701478"/>
                </a:lnTo>
                <a:lnTo>
                  <a:pt x="38713" y="745573"/>
                </a:lnTo>
                <a:lnTo>
                  <a:pt x="27089" y="790489"/>
                </a:lnTo>
                <a:lnTo>
                  <a:pt x="17468" y="836176"/>
                </a:lnTo>
                <a:lnTo>
                  <a:pt x="9900" y="882585"/>
                </a:lnTo>
                <a:lnTo>
                  <a:pt x="4432" y="929667"/>
                </a:lnTo>
                <a:lnTo>
                  <a:pt x="1116" y="977372"/>
                </a:lnTo>
                <a:lnTo>
                  <a:pt x="0" y="1025651"/>
                </a:lnTo>
                <a:lnTo>
                  <a:pt x="1116" y="1073931"/>
                </a:lnTo>
                <a:lnTo>
                  <a:pt x="4432" y="1121636"/>
                </a:lnTo>
                <a:lnTo>
                  <a:pt x="9900" y="1168718"/>
                </a:lnTo>
                <a:lnTo>
                  <a:pt x="17468" y="1215127"/>
                </a:lnTo>
                <a:lnTo>
                  <a:pt x="27089" y="1260814"/>
                </a:lnTo>
                <a:lnTo>
                  <a:pt x="38713" y="1305730"/>
                </a:lnTo>
                <a:lnTo>
                  <a:pt x="52291" y="1349825"/>
                </a:lnTo>
                <a:lnTo>
                  <a:pt x="67773" y="1393050"/>
                </a:lnTo>
                <a:lnTo>
                  <a:pt x="85110" y="1435356"/>
                </a:lnTo>
                <a:lnTo>
                  <a:pt x="104254" y="1476693"/>
                </a:lnTo>
                <a:lnTo>
                  <a:pt x="125153" y="1517013"/>
                </a:lnTo>
                <a:lnTo>
                  <a:pt x="147761" y="1556266"/>
                </a:lnTo>
                <a:lnTo>
                  <a:pt x="172026" y="1594403"/>
                </a:lnTo>
                <a:lnTo>
                  <a:pt x="197900" y="1631374"/>
                </a:lnTo>
                <a:lnTo>
                  <a:pt x="225334" y="1667131"/>
                </a:lnTo>
                <a:lnTo>
                  <a:pt x="254278" y="1701624"/>
                </a:lnTo>
                <a:lnTo>
                  <a:pt x="284683" y="1734803"/>
                </a:lnTo>
                <a:lnTo>
                  <a:pt x="316500" y="1766620"/>
                </a:lnTo>
                <a:lnTo>
                  <a:pt x="349679" y="1797025"/>
                </a:lnTo>
                <a:lnTo>
                  <a:pt x="384172" y="1825969"/>
                </a:lnTo>
                <a:lnTo>
                  <a:pt x="419929" y="1853403"/>
                </a:lnTo>
                <a:lnTo>
                  <a:pt x="456900" y="1879277"/>
                </a:lnTo>
                <a:lnTo>
                  <a:pt x="495037" y="1903542"/>
                </a:lnTo>
                <a:lnTo>
                  <a:pt x="534290" y="1926150"/>
                </a:lnTo>
                <a:lnTo>
                  <a:pt x="574610" y="1947049"/>
                </a:lnTo>
                <a:lnTo>
                  <a:pt x="615947" y="1966193"/>
                </a:lnTo>
                <a:lnTo>
                  <a:pt x="658253" y="1983530"/>
                </a:lnTo>
                <a:lnTo>
                  <a:pt x="701478" y="1999012"/>
                </a:lnTo>
                <a:lnTo>
                  <a:pt x="745573" y="2012590"/>
                </a:lnTo>
                <a:lnTo>
                  <a:pt x="790489" y="2024214"/>
                </a:lnTo>
                <a:lnTo>
                  <a:pt x="836176" y="2033835"/>
                </a:lnTo>
                <a:lnTo>
                  <a:pt x="882585" y="2041403"/>
                </a:lnTo>
                <a:lnTo>
                  <a:pt x="929667" y="2046871"/>
                </a:lnTo>
                <a:lnTo>
                  <a:pt x="977372" y="2050187"/>
                </a:lnTo>
                <a:lnTo>
                  <a:pt x="1025651" y="2051303"/>
                </a:lnTo>
                <a:lnTo>
                  <a:pt x="1073931" y="2050187"/>
                </a:lnTo>
                <a:lnTo>
                  <a:pt x="1121636" y="2046871"/>
                </a:lnTo>
                <a:lnTo>
                  <a:pt x="1168718" y="2041403"/>
                </a:lnTo>
                <a:lnTo>
                  <a:pt x="1215127" y="2033835"/>
                </a:lnTo>
                <a:lnTo>
                  <a:pt x="1260814" y="2024214"/>
                </a:lnTo>
                <a:lnTo>
                  <a:pt x="1305730" y="2012590"/>
                </a:lnTo>
                <a:lnTo>
                  <a:pt x="1349825" y="1999012"/>
                </a:lnTo>
                <a:lnTo>
                  <a:pt x="1393050" y="1983530"/>
                </a:lnTo>
                <a:lnTo>
                  <a:pt x="1435356" y="1966193"/>
                </a:lnTo>
                <a:lnTo>
                  <a:pt x="1476693" y="1947049"/>
                </a:lnTo>
                <a:lnTo>
                  <a:pt x="1517013" y="1926150"/>
                </a:lnTo>
                <a:lnTo>
                  <a:pt x="1556266" y="1903542"/>
                </a:lnTo>
                <a:lnTo>
                  <a:pt x="1594403" y="1879277"/>
                </a:lnTo>
                <a:lnTo>
                  <a:pt x="1631374" y="1853403"/>
                </a:lnTo>
                <a:lnTo>
                  <a:pt x="1667131" y="1825969"/>
                </a:lnTo>
                <a:lnTo>
                  <a:pt x="1701624" y="1797025"/>
                </a:lnTo>
                <a:lnTo>
                  <a:pt x="1734803" y="1766620"/>
                </a:lnTo>
                <a:lnTo>
                  <a:pt x="1766620" y="1734803"/>
                </a:lnTo>
                <a:lnTo>
                  <a:pt x="1797025" y="1701624"/>
                </a:lnTo>
                <a:lnTo>
                  <a:pt x="1825969" y="1667131"/>
                </a:lnTo>
                <a:lnTo>
                  <a:pt x="1853403" y="1631374"/>
                </a:lnTo>
                <a:lnTo>
                  <a:pt x="1879277" y="1594403"/>
                </a:lnTo>
                <a:lnTo>
                  <a:pt x="1903542" y="1556266"/>
                </a:lnTo>
                <a:lnTo>
                  <a:pt x="1926150" y="1517013"/>
                </a:lnTo>
                <a:lnTo>
                  <a:pt x="1947049" y="1476693"/>
                </a:lnTo>
                <a:lnTo>
                  <a:pt x="1966193" y="1435356"/>
                </a:lnTo>
                <a:lnTo>
                  <a:pt x="1983530" y="1393050"/>
                </a:lnTo>
                <a:lnTo>
                  <a:pt x="1999012" y="1349825"/>
                </a:lnTo>
                <a:lnTo>
                  <a:pt x="2012590" y="1305730"/>
                </a:lnTo>
                <a:lnTo>
                  <a:pt x="2024214" y="1260814"/>
                </a:lnTo>
                <a:lnTo>
                  <a:pt x="2033835" y="1215127"/>
                </a:lnTo>
                <a:lnTo>
                  <a:pt x="2041403" y="1168718"/>
                </a:lnTo>
                <a:lnTo>
                  <a:pt x="2046871" y="1121636"/>
                </a:lnTo>
                <a:lnTo>
                  <a:pt x="2050187" y="1073931"/>
                </a:lnTo>
                <a:lnTo>
                  <a:pt x="2051304" y="1025651"/>
                </a:lnTo>
                <a:lnTo>
                  <a:pt x="2050187" y="977372"/>
                </a:lnTo>
                <a:lnTo>
                  <a:pt x="2046871" y="929667"/>
                </a:lnTo>
                <a:lnTo>
                  <a:pt x="2041403" y="882585"/>
                </a:lnTo>
                <a:lnTo>
                  <a:pt x="2033835" y="836176"/>
                </a:lnTo>
                <a:lnTo>
                  <a:pt x="2024214" y="790489"/>
                </a:lnTo>
                <a:lnTo>
                  <a:pt x="2012590" y="745573"/>
                </a:lnTo>
                <a:lnTo>
                  <a:pt x="1999012" y="701478"/>
                </a:lnTo>
                <a:lnTo>
                  <a:pt x="1983530" y="658253"/>
                </a:lnTo>
                <a:lnTo>
                  <a:pt x="1966193" y="615947"/>
                </a:lnTo>
                <a:lnTo>
                  <a:pt x="1947049" y="574610"/>
                </a:lnTo>
                <a:lnTo>
                  <a:pt x="1926150" y="534290"/>
                </a:lnTo>
                <a:lnTo>
                  <a:pt x="1903542" y="495037"/>
                </a:lnTo>
                <a:lnTo>
                  <a:pt x="1879277" y="456900"/>
                </a:lnTo>
                <a:lnTo>
                  <a:pt x="1853403" y="419929"/>
                </a:lnTo>
                <a:lnTo>
                  <a:pt x="1825969" y="384172"/>
                </a:lnTo>
                <a:lnTo>
                  <a:pt x="1797025" y="349679"/>
                </a:lnTo>
                <a:lnTo>
                  <a:pt x="1766620" y="316500"/>
                </a:lnTo>
                <a:lnTo>
                  <a:pt x="1734803" y="284683"/>
                </a:lnTo>
                <a:lnTo>
                  <a:pt x="1701624" y="254278"/>
                </a:lnTo>
                <a:lnTo>
                  <a:pt x="1667131" y="225334"/>
                </a:lnTo>
                <a:lnTo>
                  <a:pt x="1631374" y="197900"/>
                </a:lnTo>
                <a:lnTo>
                  <a:pt x="1594403" y="172026"/>
                </a:lnTo>
                <a:lnTo>
                  <a:pt x="1556266" y="147761"/>
                </a:lnTo>
                <a:lnTo>
                  <a:pt x="1517013" y="125153"/>
                </a:lnTo>
                <a:lnTo>
                  <a:pt x="1476693" y="104254"/>
                </a:lnTo>
                <a:lnTo>
                  <a:pt x="1435356" y="85110"/>
                </a:lnTo>
                <a:lnTo>
                  <a:pt x="1393050" y="67773"/>
                </a:lnTo>
                <a:lnTo>
                  <a:pt x="1349825" y="52291"/>
                </a:lnTo>
                <a:lnTo>
                  <a:pt x="1305730" y="38713"/>
                </a:lnTo>
                <a:lnTo>
                  <a:pt x="1260814" y="27089"/>
                </a:lnTo>
                <a:lnTo>
                  <a:pt x="1215127" y="17468"/>
                </a:lnTo>
                <a:lnTo>
                  <a:pt x="1168718" y="9900"/>
                </a:lnTo>
                <a:lnTo>
                  <a:pt x="1121636" y="4432"/>
                </a:lnTo>
                <a:lnTo>
                  <a:pt x="1073931" y="1116"/>
                </a:lnTo>
                <a:lnTo>
                  <a:pt x="10256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3073907"/>
            <a:ext cx="2051685" cy="2051685"/>
          </a:xfrm>
          <a:custGeom>
            <a:avLst/>
            <a:gdLst/>
            <a:ahLst/>
            <a:cxnLst/>
            <a:rect l="l" t="t" r="r" b="b"/>
            <a:pathLst>
              <a:path w="2051685" h="2051685">
                <a:moveTo>
                  <a:pt x="0" y="1025651"/>
                </a:moveTo>
                <a:lnTo>
                  <a:pt x="1116" y="977372"/>
                </a:lnTo>
                <a:lnTo>
                  <a:pt x="4432" y="929667"/>
                </a:lnTo>
                <a:lnTo>
                  <a:pt x="9900" y="882585"/>
                </a:lnTo>
                <a:lnTo>
                  <a:pt x="17468" y="836176"/>
                </a:lnTo>
                <a:lnTo>
                  <a:pt x="27089" y="790489"/>
                </a:lnTo>
                <a:lnTo>
                  <a:pt x="38713" y="745573"/>
                </a:lnTo>
                <a:lnTo>
                  <a:pt x="52291" y="701478"/>
                </a:lnTo>
                <a:lnTo>
                  <a:pt x="67773" y="658253"/>
                </a:lnTo>
                <a:lnTo>
                  <a:pt x="85110" y="615947"/>
                </a:lnTo>
                <a:lnTo>
                  <a:pt x="104254" y="574610"/>
                </a:lnTo>
                <a:lnTo>
                  <a:pt x="125153" y="534290"/>
                </a:lnTo>
                <a:lnTo>
                  <a:pt x="147761" y="495037"/>
                </a:lnTo>
                <a:lnTo>
                  <a:pt x="172026" y="456900"/>
                </a:lnTo>
                <a:lnTo>
                  <a:pt x="197900" y="419929"/>
                </a:lnTo>
                <a:lnTo>
                  <a:pt x="225334" y="384172"/>
                </a:lnTo>
                <a:lnTo>
                  <a:pt x="254278" y="349679"/>
                </a:lnTo>
                <a:lnTo>
                  <a:pt x="284683" y="316500"/>
                </a:lnTo>
                <a:lnTo>
                  <a:pt x="316500" y="284683"/>
                </a:lnTo>
                <a:lnTo>
                  <a:pt x="349679" y="254278"/>
                </a:lnTo>
                <a:lnTo>
                  <a:pt x="384172" y="225334"/>
                </a:lnTo>
                <a:lnTo>
                  <a:pt x="419929" y="197900"/>
                </a:lnTo>
                <a:lnTo>
                  <a:pt x="456900" y="172026"/>
                </a:lnTo>
                <a:lnTo>
                  <a:pt x="495037" y="147761"/>
                </a:lnTo>
                <a:lnTo>
                  <a:pt x="534290" y="125153"/>
                </a:lnTo>
                <a:lnTo>
                  <a:pt x="574610" y="104254"/>
                </a:lnTo>
                <a:lnTo>
                  <a:pt x="615947" y="85110"/>
                </a:lnTo>
                <a:lnTo>
                  <a:pt x="658253" y="67773"/>
                </a:lnTo>
                <a:lnTo>
                  <a:pt x="701478" y="52291"/>
                </a:lnTo>
                <a:lnTo>
                  <a:pt x="745573" y="38713"/>
                </a:lnTo>
                <a:lnTo>
                  <a:pt x="790489" y="27089"/>
                </a:lnTo>
                <a:lnTo>
                  <a:pt x="836176" y="17468"/>
                </a:lnTo>
                <a:lnTo>
                  <a:pt x="882585" y="9900"/>
                </a:lnTo>
                <a:lnTo>
                  <a:pt x="929667" y="4432"/>
                </a:lnTo>
                <a:lnTo>
                  <a:pt x="977372" y="1116"/>
                </a:lnTo>
                <a:lnTo>
                  <a:pt x="1025651" y="0"/>
                </a:lnTo>
                <a:lnTo>
                  <a:pt x="1073931" y="1116"/>
                </a:lnTo>
                <a:lnTo>
                  <a:pt x="1121636" y="4432"/>
                </a:lnTo>
                <a:lnTo>
                  <a:pt x="1168718" y="9900"/>
                </a:lnTo>
                <a:lnTo>
                  <a:pt x="1215127" y="17468"/>
                </a:lnTo>
                <a:lnTo>
                  <a:pt x="1260814" y="27089"/>
                </a:lnTo>
                <a:lnTo>
                  <a:pt x="1305730" y="38713"/>
                </a:lnTo>
                <a:lnTo>
                  <a:pt x="1349825" y="52291"/>
                </a:lnTo>
                <a:lnTo>
                  <a:pt x="1393050" y="67773"/>
                </a:lnTo>
                <a:lnTo>
                  <a:pt x="1435356" y="85110"/>
                </a:lnTo>
                <a:lnTo>
                  <a:pt x="1476693" y="104254"/>
                </a:lnTo>
                <a:lnTo>
                  <a:pt x="1517013" y="125153"/>
                </a:lnTo>
                <a:lnTo>
                  <a:pt x="1556266" y="147761"/>
                </a:lnTo>
                <a:lnTo>
                  <a:pt x="1594403" y="172026"/>
                </a:lnTo>
                <a:lnTo>
                  <a:pt x="1631374" y="197900"/>
                </a:lnTo>
                <a:lnTo>
                  <a:pt x="1667131" y="225334"/>
                </a:lnTo>
                <a:lnTo>
                  <a:pt x="1701624" y="254278"/>
                </a:lnTo>
                <a:lnTo>
                  <a:pt x="1734803" y="284683"/>
                </a:lnTo>
                <a:lnTo>
                  <a:pt x="1766620" y="316500"/>
                </a:lnTo>
                <a:lnTo>
                  <a:pt x="1797025" y="349679"/>
                </a:lnTo>
                <a:lnTo>
                  <a:pt x="1825969" y="384172"/>
                </a:lnTo>
                <a:lnTo>
                  <a:pt x="1853403" y="419929"/>
                </a:lnTo>
                <a:lnTo>
                  <a:pt x="1879277" y="456900"/>
                </a:lnTo>
                <a:lnTo>
                  <a:pt x="1903542" y="495037"/>
                </a:lnTo>
                <a:lnTo>
                  <a:pt x="1926150" y="534290"/>
                </a:lnTo>
                <a:lnTo>
                  <a:pt x="1947049" y="574610"/>
                </a:lnTo>
                <a:lnTo>
                  <a:pt x="1966193" y="615947"/>
                </a:lnTo>
                <a:lnTo>
                  <a:pt x="1983530" y="658253"/>
                </a:lnTo>
                <a:lnTo>
                  <a:pt x="1999012" y="701478"/>
                </a:lnTo>
                <a:lnTo>
                  <a:pt x="2012590" y="745573"/>
                </a:lnTo>
                <a:lnTo>
                  <a:pt x="2024214" y="790489"/>
                </a:lnTo>
                <a:lnTo>
                  <a:pt x="2033835" y="836176"/>
                </a:lnTo>
                <a:lnTo>
                  <a:pt x="2041403" y="882585"/>
                </a:lnTo>
                <a:lnTo>
                  <a:pt x="2046871" y="929667"/>
                </a:lnTo>
                <a:lnTo>
                  <a:pt x="2050187" y="977372"/>
                </a:lnTo>
                <a:lnTo>
                  <a:pt x="2051304" y="1025651"/>
                </a:lnTo>
                <a:lnTo>
                  <a:pt x="2050187" y="1073931"/>
                </a:lnTo>
                <a:lnTo>
                  <a:pt x="2046871" y="1121636"/>
                </a:lnTo>
                <a:lnTo>
                  <a:pt x="2041403" y="1168718"/>
                </a:lnTo>
                <a:lnTo>
                  <a:pt x="2033835" y="1215127"/>
                </a:lnTo>
                <a:lnTo>
                  <a:pt x="2024214" y="1260814"/>
                </a:lnTo>
                <a:lnTo>
                  <a:pt x="2012590" y="1305730"/>
                </a:lnTo>
                <a:lnTo>
                  <a:pt x="1999012" y="1349825"/>
                </a:lnTo>
                <a:lnTo>
                  <a:pt x="1983530" y="1393050"/>
                </a:lnTo>
                <a:lnTo>
                  <a:pt x="1966193" y="1435356"/>
                </a:lnTo>
                <a:lnTo>
                  <a:pt x="1947049" y="1476693"/>
                </a:lnTo>
                <a:lnTo>
                  <a:pt x="1926150" y="1517013"/>
                </a:lnTo>
                <a:lnTo>
                  <a:pt x="1903542" y="1556266"/>
                </a:lnTo>
                <a:lnTo>
                  <a:pt x="1879277" y="1594403"/>
                </a:lnTo>
                <a:lnTo>
                  <a:pt x="1853403" y="1631374"/>
                </a:lnTo>
                <a:lnTo>
                  <a:pt x="1825969" y="1667131"/>
                </a:lnTo>
                <a:lnTo>
                  <a:pt x="1797025" y="1701624"/>
                </a:lnTo>
                <a:lnTo>
                  <a:pt x="1766620" y="1734803"/>
                </a:lnTo>
                <a:lnTo>
                  <a:pt x="1734803" y="1766620"/>
                </a:lnTo>
                <a:lnTo>
                  <a:pt x="1701624" y="1797025"/>
                </a:lnTo>
                <a:lnTo>
                  <a:pt x="1667131" y="1825969"/>
                </a:lnTo>
                <a:lnTo>
                  <a:pt x="1631374" y="1853403"/>
                </a:lnTo>
                <a:lnTo>
                  <a:pt x="1594403" y="1879277"/>
                </a:lnTo>
                <a:lnTo>
                  <a:pt x="1556266" y="1903542"/>
                </a:lnTo>
                <a:lnTo>
                  <a:pt x="1517013" y="1926150"/>
                </a:lnTo>
                <a:lnTo>
                  <a:pt x="1476693" y="1947049"/>
                </a:lnTo>
                <a:lnTo>
                  <a:pt x="1435356" y="1966193"/>
                </a:lnTo>
                <a:lnTo>
                  <a:pt x="1393050" y="1983530"/>
                </a:lnTo>
                <a:lnTo>
                  <a:pt x="1349825" y="1999012"/>
                </a:lnTo>
                <a:lnTo>
                  <a:pt x="1305730" y="2012590"/>
                </a:lnTo>
                <a:lnTo>
                  <a:pt x="1260814" y="2024214"/>
                </a:lnTo>
                <a:lnTo>
                  <a:pt x="1215127" y="2033835"/>
                </a:lnTo>
                <a:lnTo>
                  <a:pt x="1168718" y="2041403"/>
                </a:lnTo>
                <a:lnTo>
                  <a:pt x="1121636" y="2046871"/>
                </a:lnTo>
                <a:lnTo>
                  <a:pt x="1073931" y="2050187"/>
                </a:lnTo>
                <a:lnTo>
                  <a:pt x="1025651" y="2051303"/>
                </a:lnTo>
                <a:lnTo>
                  <a:pt x="977372" y="2050187"/>
                </a:lnTo>
                <a:lnTo>
                  <a:pt x="929667" y="2046871"/>
                </a:lnTo>
                <a:lnTo>
                  <a:pt x="882585" y="2041403"/>
                </a:lnTo>
                <a:lnTo>
                  <a:pt x="836176" y="2033835"/>
                </a:lnTo>
                <a:lnTo>
                  <a:pt x="790489" y="2024214"/>
                </a:lnTo>
                <a:lnTo>
                  <a:pt x="745573" y="2012590"/>
                </a:lnTo>
                <a:lnTo>
                  <a:pt x="701478" y="1999012"/>
                </a:lnTo>
                <a:lnTo>
                  <a:pt x="658253" y="1983530"/>
                </a:lnTo>
                <a:lnTo>
                  <a:pt x="615947" y="1966193"/>
                </a:lnTo>
                <a:lnTo>
                  <a:pt x="574610" y="1947049"/>
                </a:lnTo>
                <a:lnTo>
                  <a:pt x="534290" y="1926150"/>
                </a:lnTo>
                <a:lnTo>
                  <a:pt x="495037" y="1903542"/>
                </a:lnTo>
                <a:lnTo>
                  <a:pt x="456900" y="1879277"/>
                </a:lnTo>
                <a:lnTo>
                  <a:pt x="419929" y="1853403"/>
                </a:lnTo>
                <a:lnTo>
                  <a:pt x="384172" y="1825969"/>
                </a:lnTo>
                <a:lnTo>
                  <a:pt x="349679" y="1797025"/>
                </a:lnTo>
                <a:lnTo>
                  <a:pt x="316500" y="1766620"/>
                </a:lnTo>
                <a:lnTo>
                  <a:pt x="284683" y="1734803"/>
                </a:lnTo>
                <a:lnTo>
                  <a:pt x="254278" y="1701624"/>
                </a:lnTo>
                <a:lnTo>
                  <a:pt x="225334" y="1667131"/>
                </a:lnTo>
                <a:lnTo>
                  <a:pt x="197900" y="1631374"/>
                </a:lnTo>
                <a:lnTo>
                  <a:pt x="172026" y="1594403"/>
                </a:lnTo>
                <a:lnTo>
                  <a:pt x="147761" y="1556266"/>
                </a:lnTo>
                <a:lnTo>
                  <a:pt x="125153" y="1517013"/>
                </a:lnTo>
                <a:lnTo>
                  <a:pt x="104254" y="1476693"/>
                </a:lnTo>
                <a:lnTo>
                  <a:pt x="85110" y="1435356"/>
                </a:lnTo>
                <a:lnTo>
                  <a:pt x="67773" y="1393050"/>
                </a:lnTo>
                <a:lnTo>
                  <a:pt x="52291" y="1349825"/>
                </a:lnTo>
                <a:lnTo>
                  <a:pt x="38713" y="1305730"/>
                </a:lnTo>
                <a:lnTo>
                  <a:pt x="27089" y="1260814"/>
                </a:lnTo>
                <a:lnTo>
                  <a:pt x="17468" y="1215127"/>
                </a:lnTo>
                <a:lnTo>
                  <a:pt x="9900" y="1168718"/>
                </a:lnTo>
                <a:lnTo>
                  <a:pt x="4432" y="1121636"/>
                </a:lnTo>
                <a:lnTo>
                  <a:pt x="1116" y="1073931"/>
                </a:lnTo>
                <a:lnTo>
                  <a:pt x="0" y="102565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89430" y="3783838"/>
            <a:ext cx="11474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Cla</a:t>
            </a:r>
            <a:r>
              <a:rPr sz="33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sic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2152" y="2305811"/>
            <a:ext cx="4349750" cy="3937000"/>
          </a:xfrm>
          <a:custGeom>
            <a:avLst/>
            <a:gdLst/>
            <a:ahLst/>
            <a:cxnLst/>
            <a:rect l="l" t="t" r="r" b="b"/>
            <a:pathLst>
              <a:path w="4349750" h="3937000">
                <a:moveTo>
                  <a:pt x="2448432" y="0"/>
                </a:moveTo>
                <a:lnTo>
                  <a:pt x="2448432" y="590423"/>
                </a:lnTo>
                <a:lnTo>
                  <a:pt x="0" y="590423"/>
                </a:lnTo>
                <a:lnTo>
                  <a:pt x="0" y="3346018"/>
                </a:lnTo>
                <a:lnTo>
                  <a:pt x="2448432" y="3346018"/>
                </a:lnTo>
                <a:lnTo>
                  <a:pt x="2448432" y="3936491"/>
                </a:lnTo>
                <a:lnTo>
                  <a:pt x="4349496" y="1968245"/>
                </a:lnTo>
                <a:lnTo>
                  <a:pt x="2448432" y="0"/>
                </a:lnTo>
                <a:close/>
              </a:path>
            </a:pathLst>
          </a:custGeom>
          <a:solidFill>
            <a:srgbClr val="D4E2C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2152" y="2305811"/>
            <a:ext cx="4349750" cy="3937000"/>
          </a:xfrm>
          <a:custGeom>
            <a:avLst/>
            <a:gdLst/>
            <a:ahLst/>
            <a:cxnLst/>
            <a:rect l="l" t="t" r="r" b="b"/>
            <a:pathLst>
              <a:path w="4349750" h="3937000">
                <a:moveTo>
                  <a:pt x="0" y="590423"/>
                </a:moveTo>
                <a:lnTo>
                  <a:pt x="2448432" y="590423"/>
                </a:lnTo>
                <a:lnTo>
                  <a:pt x="2448432" y="0"/>
                </a:lnTo>
                <a:lnTo>
                  <a:pt x="4349496" y="1968245"/>
                </a:lnTo>
                <a:lnTo>
                  <a:pt x="2448432" y="3936491"/>
                </a:lnTo>
                <a:lnTo>
                  <a:pt x="2448432" y="3346018"/>
                </a:lnTo>
                <a:lnTo>
                  <a:pt x="0" y="3346018"/>
                </a:lnTo>
                <a:lnTo>
                  <a:pt x="0" y="590423"/>
                </a:lnTo>
                <a:close/>
              </a:path>
            </a:pathLst>
          </a:custGeom>
          <a:ln w="12192">
            <a:solidFill>
              <a:srgbClr val="D4E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76919" y="3300476"/>
            <a:ext cx="1832610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Office </a:t>
            </a:r>
            <a:r>
              <a:rPr sz="2000" dirty="0">
                <a:latin typeface="Calibri"/>
                <a:cs typeface="Calibri"/>
              </a:rPr>
              <a:t>UI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Fabric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4"/>
              </a:spcBef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PowerApps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Microsoft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Flow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SharePoint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24015" y="3148583"/>
            <a:ext cx="2174875" cy="2251075"/>
          </a:xfrm>
          <a:custGeom>
            <a:avLst/>
            <a:gdLst/>
            <a:ahLst/>
            <a:cxnLst/>
            <a:rect l="l" t="t" r="r" b="b"/>
            <a:pathLst>
              <a:path w="2174875" h="2251075">
                <a:moveTo>
                  <a:pt x="1087374" y="0"/>
                </a:moveTo>
                <a:lnTo>
                  <a:pt x="1040202" y="1039"/>
                </a:lnTo>
                <a:lnTo>
                  <a:pt x="993545" y="4131"/>
                </a:lnTo>
                <a:lnTo>
                  <a:pt x="947441" y="9232"/>
                </a:lnTo>
                <a:lnTo>
                  <a:pt x="901933" y="16300"/>
                </a:lnTo>
                <a:lnTo>
                  <a:pt x="857061" y="25293"/>
                </a:lnTo>
                <a:lnTo>
                  <a:pt x="812866" y="36169"/>
                </a:lnTo>
                <a:lnTo>
                  <a:pt x="769388" y="48886"/>
                </a:lnTo>
                <a:lnTo>
                  <a:pt x="726669" y="63400"/>
                </a:lnTo>
                <a:lnTo>
                  <a:pt x="684748" y="79671"/>
                </a:lnTo>
                <a:lnTo>
                  <a:pt x="643668" y="97655"/>
                </a:lnTo>
                <a:lnTo>
                  <a:pt x="603468" y="117310"/>
                </a:lnTo>
                <a:lnTo>
                  <a:pt x="564189" y="138595"/>
                </a:lnTo>
                <a:lnTo>
                  <a:pt x="525873" y="161467"/>
                </a:lnTo>
                <a:lnTo>
                  <a:pt x="488560" y="185884"/>
                </a:lnTo>
                <a:lnTo>
                  <a:pt x="452291" y="211803"/>
                </a:lnTo>
                <a:lnTo>
                  <a:pt x="417106" y="239182"/>
                </a:lnTo>
                <a:lnTo>
                  <a:pt x="383047" y="267980"/>
                </a:lnTo>
                <a:lnTo>
                  <a:pt x="350154" y="298153"/>
                </a:lnTo>
                <a:lnTo>
                  <a:pt x="318468" y="329660"/>
                </a:lnTo>
                <a:lnTo>
                  <a:pt x="288030" y="362458"/>
                </a:lnTo>
                <a:lnTo>
                  <a:pt x="258880" y="396505"/>
                </a:lnTo>
                <a:lnTo>
                  <a:pt x="231059" y="431759"/>
                </a:lnTo>
                <a:lnTo>
                  <a:pt x="204609" y="468177"/>
                </a:lnTo>
                <a:lnTo>
                  <a:pt x="179569" y="505718"/>
                </a:lnTo>
                <a:lnTo>
                  <a:pt x="155981" y="544339"/>
                </a:lnTo>
                <a:lnTo>
                  <a:pt x="133886" y="583997"/>
                </a:lnTo>
                <a:lnTo>
                  <a:pt x="113324" y="624651"/>
                </a:lnTo>
                <a:lnTo>
                  <a:pt x="94336" y="666259"/>
                </a:lnTo>
                <a:lnTo>
                  <a:pt x="76962" y="708777"/>
                </a:lnTo>
                <a:lnTo>
                  <a:pt x="61245" y="752165"/>
                </a:lnTo>
                <a:lnTo>
                  <a:pt x="47224" y="796379"/>
                </a:lnTo>
                <a:lnTo>
                  <a:pt x="34939" y="841377"/>
                </a:lnTo>
                <a:lnTo>
                  <a:pt x="24433" y="887118"/>
                </a:lnTo>
                <a:lnTo>
                  <a:pt x="15746" y="933558"/>
                </a:lnTo>
                <a:lnTo>
                  <a:pt x="8918" y="980656"/>
                </a:lnTo>
                <a:lnTo>
                  <a:pt x="3990" y="1028370"/>
                </a:lnTo>
                <a:lnTo>
                  <a:pt x="1004" y="1076656"/>
                </a:lnTo>
                <a:lnTo>
                  <a:pt x="0" y="1125473"/>
                </a:lnTo>
                <a:lnTo>
                  <a:pt x="1004" y="1174291"/>
                </a:lnTo>
                <a:lnTo>
                  <a:pt x="3990" y="1222577"/>
                </a:lnTo>
                <a:lnTo>
                  <a:pt x="8918" y="1270291"/>
                </a:lnTo>
                <a:lnTo>
                  <a:pt x="15746" y="1317389"/>
                </a:lnTo>
                <a:lnTo>
                  <a:pt x="24433" y="1363829"/>
                </a:lnTo>
                <a:lnTo>
                  <a:pt x="34939" y="1409570"/>
                </a:lnTo>
                <a:lnTo>
                  <a:pt x="47224" y="1454568"/>
                </a:lnTo>
                <a:lnTo>
                  <a:pt x="61245" y="1498782"/>
                </a:lnTo>
                <a:lnTo>
                  <a:pt x="76962" y="1542170"/>
                </a:lnTo>
                <a:lnTo>
                  <a:pt x="94336" y="1584688"/>
                </a:lnTo>
                <a:lnTo>
                  <a:pt x="113324" y="1626296"/>
                </a:lnTo>
                <a:lnTo>
                  <a:pt x="133886" y="1666950"/>
                </a:lnTo>
                <a:lnTo>
                  <a:pt x="155981" y="1706608"/>
                </a:lnTo>
                <a:lnTo>
                  <a:pt x="179569" y="1745229"/>
                </a:lnTo>
                <a:lnTo>
                  <a:pt x="204609" y="1782770"/>
                </a:lnTo>
                <a:lnTo>
                  <a:pt x="231059" y="1819188"/>
                </a:lnTo>
                <a:lnTo>
                  <a:pt x="258880" y="1854442"/>
                </a:lnTo>
                <a:lnTo>
                  <a:pt x="288030" y="1888489"/>
                </a:lnTo>
                <a:lnTo>
                  <a:pt x="318468" y="1921287"/>
                </a:lnTo>
                <a:lnTo>
                  <a:pt x="350154" y="1952794"/>
                </a:lnTo>
                <a:lnTo>
                  <a:pt x="383047" y="1982967"/>
                </a:lnTo>
                <a:lnTo>
                  <a:pt x="417106" y="2011765"/>
                </a:lnTo>
                <a:lnTo>
                  <a:pt x="452291" y="2039144"/>
                </a:lnTo>
                <a:lnTo>
                  <a:pt x="488560" y="2065063"/>
                </a:lnTo>
                <a:lnTo>
                  <a:pt x="525873" y="2089480"/>
                </a:lnTo>
                <a:lnTo>
                  <a:pt x="564189" y="2112352"/>
                </a:lnTo>
                <a:lnTo>
                  <a:pt x="603468" y="2133637"/>
                </a:lnTo>
                <a:lnTo>
                  <a:pt x="643668" y="2153292"/>
                </a:lnTo>
                <a:lnTo>
                  <a:pt x="684748" y="2171276"/>
                </a:lnTo>
                <a:lnTo>
                  <a:pt x="726669" y="2187547"/>
                </a:lnTo>
                <a:lnTo>
                  <a:pt x="769388" y="2202061"/>
                </a:lnTo>
                <a:lnTo>
                  <a:pt x="812866" y="2214778"/>
                </a:lnTo>
                <a:lnTo>
                  <a:pt x="857061" y="2225654"/>
                </a:lnTo>
                <a:lnTo>
                  <a:pt x="901933" y="2234647"/>
                </a:lnTo>
                <a:lnTo>
                  <a:pt x="947441" y="2241715"/>
                </a:lnTo>
                <a:lnTo>
                  <a:pt x="993545" y="2246816"/>
                </a:lnTo>
                <a:lnTo>
                  <a:pt x="1040202" y="2249908"/>
                </a:lnTo>
                <a:lnTo>
                  <a:pt x="1087374" y="2250947"/>
                </a:lnTo>
                <a:lnTo>
                  <a:pt x="1134545" y="2249908"/>
                </a:lnTo>
                <a:lnTo>
                  <a:pt x="1181202" y="2246816"/>
                </a:lnTo>
                <a:lnTo>
                  <a:pt x="1227306" y="2241715"/>
                </a:lnTo>
                <a:lnTo>
                  <a:pt x="1272814" y="2234647"/>
                </a:lnTo>
                <a:lnTo>
                  <a:pt x="1317686" y="2225654"/>
                </a:lnTo>
                <a:lnTo>
                  <a:pt x="1361881" y="2214778"/>
                </a:lnTo>
                <a:lnTo>
                  <a:pt x="1405359" y="2202061"/>
                </a:lnTo>
                <a:lnTo>
                  <a:pt x="1448078" y="2187547"/>
                </a:lnTo>
                <a:lnTo>
                  <a:pt x="1489999" y="2171276"/>
                </a:lnTo>
                <a:lnTo>
                  <a:pt x="1531079" y="2153292"/>
                </a:lnTo>
                <a:lnTo>
                  <a:pt x="1571279" y="2133637"/>
                </a:lnTo>
                <a:lnTo>
                  <a:pt x="1610558" y="2112352"/>
                </a:lnTo>
                <a:lnTo>
                  <a:pt x="1648874" y="2089480"/>
                </a:lnTo>
                <a:lnTo>
                  <a:pt x="1686187" y="2065063"/>
                </a:lnTo>
                <a:lnTo>
                  <a:pt x="1722456" y="2039144"/>
                </a:lnTo>
                <a:lnTo>
                  <a:pt x="1757641" y="2011765"/>
                </a:lnTo>
                <a:lnTo>
                  <a:pt x="1791700" y="1982967"/>
                </a:lnTo>
                <a:lnTo>
                  <a:pt x="1824593" y="1952794"/>
                </a:lnTo>
                <a:lnTo>
                  <a:pt x="1856279" y="1921287"/>
                </a:lnTo>
                <a:lnTo>
                  <a:pt x="1886717" y="1888489"/>
                </a:lnTo>
                <a:lnTo>
                  <a:pt x="1915867" y="1854442"/>
                </a:lnTo>
                <a:lnTo>
                  <a:pt x="1943688" y="1819188"/>
                </a:lnTo>
                <a:lnTo>
                  <a:pt x="1970138" y="1782770"/>
                </a:lnTo>
                <a:lnTo>
                  <a:pt x="1995178" y="1745229"/>
                </a:lnTo>
                <a:lnTo>
                  <a:pt x="2018766" y="1706608"/>
                </a:lnTo>
                <a:lnTo>
                  <a:pt x="2040861" y="1666950"/>
                </a:lnTo>
                <a:lnTo>
                  <a:pt x="2061423" y="1626296"/>
                </a:lnTo>
                <a:lnTo>
                  <a:pt x="2080411" y="1584688"/>
                </a:lnTo>
                <a:lnTo>
                  <a:pt x="2097785" y="1542170"/>
                </a:lnTo>
                <a:lnTo>
                  <a:pt x="2113502" y="1498782"/>
                </a:lnTo>
                <a:lnTo>
                  <a:pt x="2127523" y="1454568"/>
                </a:lnTo>
                <a:lnTo>
                  <a:pt x="2139808" y="1409570"/>
                </a:lnTo>
                <a:lnTo>
                  <a:pt x="2150314" y="1363829"/>
                </a:lnTo>
                <a:lnTo>
                  <a:pt x="2159001" y="1317389"/>
                </a:lnTo>
                <a:lnTo>
                  <a:pt x="2165829" y="1270291"/>
                </a:lnTo>
                <a:lnTo>
                  <a:pt x="2170757" y="1222577"/>
                </a:lnTo>
                <a:lnTo>
                  <a:pt x="2173743" y="1174291"/>
                </a:lnTo>
                <a:lnTo>
                  <a:pt x="2174748" y="1125473"/>
                </a:lnTo>
                <a:lnTo>
                  <a:pt x="2173743" y="1076656"/>
                </a:lnTo>
                <a:lnTo>
                  <a:pt x="2170757" y="1028370"/>
                </a:lnTo>
                <a:lnTo>
                  <a:pt x="2165829" y="980656"/>
                </a:lnTo>
                <a:lnTo>
                  <a:pt x="2159001" y="933558"/>
                </a:lnTo>
                <a:lnTo>
                  <a:pt x="2150314" y="887118"/>
                </a:lnTo>
                <a:lnTo>
                  <a:pt x="2139808" y="841377"/>
                </a:lnTo>
                <a:lnTo>
                  <a:pt x="2127523" y="796379"/>
                </a:lnTo>
                <a:lnTo>
                  <a:pt x="2113502" y="752165"/>
                </a:lnTo>
                <a:lnTo>
                  <a:pt x="2097785" y="708777"/>
                </a:lnTo>
                <a:lnTo>
                  <a:pt x="2080411" y="666259"/>
                </a:lnTo>
                <a:lnTo>
                  <a:pt x="2061423" y="624651"/>
                </a:lnTo>
                <a:lnTo>
                  <a:pt x="2040861" y="583997"/>
                </a:lnTo>
                <a:lnTo>
                  <a:pt x="2018766" y="544339"/>
                </a:lnTo>
                <a:lnTo>
                  <a:pt x="1995178" y="505718"/>
                </a:lnTo>
                <a:lnTo>
                  <a:pt x="1970138" y="468177"/>
                </a:lnTo>
                <a:lnTo>
                  <a:pt x="1943688" y="431759"/>
                </a:lnTo>
                <a:lnTo>
                  <a:pt x="1915867" y="396505"/>
                </a:lnTo>
                <a:lnTo>
                  <a:pt x="1886717" y="362458"/>
                </a:lnTo>
                <a:lnTo>
                  <a:pt x="1856279" y="329660"/>
                </a:lnTo>
                <a:lnTo>
                  <a:pt x="1824593" y="298153"/>
                </a:lnTo>
                <a:lnTo>
                  <a:pt x="1791700" y="267980"/>
                </a:lnTo>
                <a:lnTo>
                  <a:pt x="1757641" y="239182"/>
                </a:lnTo>
                <a:lnTo>
                  <a:pt x="1722456" y="211803"/>
                </a:lnTo>
                <a:lnTo>
                  <a:pt x="1686187" y="185884"/>
                </a:lnTo>
                <a:lnTo>
                  <a:pt x="1648874" y="161467"/>
                </a:lnTo>
                <a:lnTo>
                  <a:pt x="1610558" y="138595"/>
                </a:lnTo>
                <a:lnTo>
                  <a:pt x="1571279" y="117310"/>
                </a:lnTo>
                <a:lnTo>
                  <a:pt x="1531079" y="97655"/>
                </a:lnTo>
                <a:lnTo>
                  <a:pt x="1489999" y="79671"/>
                </a:lnTo>
                <a:lnTo>
                  <a:pt x="1448078" y="63400"/>
                </a:lnTo>
                <a:lnTo>
                  <a:pt x="1405359" y="48886"/>
                </a:lnTo>
                <a:lnTo>
                  <a:pt x="1361881" y="36169"/>
                </a:lnTo>
                <a:lnTo>
                  <a:pt x="1317686" y="25293"/>
                </a:lnTo>
                <a:lnTo>
                  <a:pt x="1272814" y="16300"/>
                </a:lnTo>
                <a:lnTo>
                  <a:pt x="1227306" y="9232"/>
                </a:lnTo>
                <a:lnTo>
                  <a:pt x="1181202" y="4131"/>
                </a:lnTo>
                <a:lnTo>
                  <a:pt x="1134545" y="1039"/>
                </a:lnTo>
                <a:lnTo>
                  <a:pt x="108737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24015" y="3148583"/>
            <a:ext cx="2174875" cy="2251075"/>
          </a:xfrm>
          <a:custGeom>
            <a:avLst/>
            <a:gdLst/>
            <a:ahLst/>
            <a:cxnLst/>
            <a:rect l="l" t="t" r="r" b="b"/>
            <a:pathLst>
              <a:path w="2174875" h="2251075">
                <a:moveTo>
                  <a:pt x="0" y="1125473"/>
                </a:moveTo>
                <a:lnTo>
                  <a:pt x="1004" y="1076656"/>
                </a:lnTo>
                <a:lnTo>
                  <a:pt x="3990" y="1028370"/>
                </a:lnTo>
                <a:lnTo>
                  <a:pt x="8918" y="980656"/>
                </a:lnTo>
                <a:lnTo>
                  <a:pt x="15746" y="933558"/>
                </a:lnTo>
                <a:lnTo>
                  <a:pt x="24433" y="887118"/>
                </a:lnTo>
                <a:lnTo>
                  <a:pt x="34939" y="841377"/>
                </a:lnTo>
                <a:lnTo>
                  <a:pt x="47224" y="796379"/>
                </a:lnTo>
                <a:lnTo>
                  <a:pt x="61245" y="752165"/>
                </a:lnTo>
                <a:lnTo>
                  <a:pt x="76962" y="708777"/>
                </a:lnTo>
                <a:lnTo>
                  <a:pt x="94336" y="666259"/>
                </a:lnTo>
                <a:lnTo>
                  <a:pt x="113324" y="624651"/>
                </a:lnTo>
                <a:lnTo>
                  <a:pt x="133886" y="583997"/>
                </a:lnTo>
                <a:lnTo>
                  <a:pt x="155981" y="544339"/>
                </a:lnTo>
                <a:lnTo>
                  <a:pt x="179569" y="505718"/>
                </a:lnTo>
                <a:lnTo>
                  <a:pt x="204609" y="468177"/>
                </a:lnTo>
                <a:lnTo>
                  <a:pt x="231059" y="431759"/>
                </a:lnTo>
                <a:lnTo>
                  <a:pt x="258880" y="396505"/>
                </a:lnTo>
                <a:lnTo>
                  <a:pt x="288030" y="362458"/>
                </a:lnTo>
                <a:lnTo>
                  <a:pt x="318468" y="329660"/>
                </a:lnTo>
                <a:lnTo>
                  <a:pt x="350154" y="298153"/>
                </a:lnTo>
                <a:lnTo>
                  <a:pt x="383047" y="267980"/>
                </a:lnTo>
                <a:lnTo>
                  <a:pt x="417106" y="239182"/>
                </a:lnTo>
                <a:lnTo>
                  <a:pt x="452291" y="211803"/>
                </a:lnTo>
                <a:lnTo>
                  <a:pt x="488560" y="185884"/>
                </a:lnTo>
                <a:lnTo>
                  <a:pt x="525873" y="161467"/>
                </a:lnTo>
                <a:lnTo>
                  <a:pt x="564189" y="138595"/>
                </a:lnTo>
                <a:lnTo>
                  <a:pt x="603468" y="117310"/>
                </a:lnTo>
                <a:lnTo>
                  <a:pt x="643668" y="97655"/>
                </a:lnTo>
                <a:lnTo>
                  <a:pt x="684748" y="79671"/>
                </a:lnTo>
                <a:lnTo>
                  <a:pt x="726669" y="63400"/>
                </a:lnTo>
                <a:lnTo>
                  <a:pt x="769388" y="48886"/>
                </a:lnTo>
                <a:lnTo>
                  <a:pt x="812866" y="36169"/>
                </a:lnTo>
                <a:lnTo>
                  <a:pt x="857061" y="25293"/>
                </a:lnTo>
                <a:lnTo>
                  <a:pt x="901933" y="16300"/>
                </a:lnTo>
                <a:lnTo>
                  <a:pt x="947441" y="9232"/>
                </a:lnTo>
                <a:lnTo>
                  <a:pt x="993545" y="4131"/>
                </a:lnTo>
                <a:lnTo>
                  <a:pt x="1040202" y="1039"/>
                </a:lnTo>
                <a:lnTo>
                  <a:pt x="1087374" y="0"/>
                </a:lnTo>
                <a:lnTo>
                  <a:pt x="1134545" y="1039"/>
                </a:lnTo>
                <a:lnTo>
                  <a:pt x="1181202" y="4131"/>
                </a:lnTo>
                <a:lnTo>
                  <a:pt x="1227306" y="9232"/>
                </a:lnTo>
                <a:lnTo>
                  <a:pt x="1272814" y="16300"/>
                </a:lnTo>
                <a:lnTo>
                  <a:pt x="1317686" y="25293"/>
                </a:lnTo>
                <a:lnTo>
                  <a:pt x="1361881" y="36169"/>
                </a:lnTo>
                <a:lnTo>
                  <a:pt x="1405359" y="48886"/>
                </a:lnTo>
                <a:lnTo>
                  <a:pt x="1448078" y="63400"/>
                </a:lnTo>
                <a:lnTo>
                  <a:pt x="1489999" y="79671"/>
                </a:lnTo>
                <a:lnTo>
                  <a:pt x="1531079" y="97655"/>
                </a:lnTo>
                <a:lnTo>
                  <a:pt x="1571279" y="117310"/>
                </a:lnTo>
                <a:lnTo>
                  <a:pt x="1610558" y="138595"/>
                </a:lnTo>
                <a:lnTo>
                  <a:pt x="1648874" y="161467"/>
                </a:lnTo>
                <a:lnTo>
                  <a:pt x="1686187" y="185884"/>
                </a:lnTo>
                <a:lnTo>
                  <a:pt x="1722456" y="211803"/>
                </a:lnTo>
                <a:lnTo>
                  <a:pt x="1757641" y="239182"/>
                </a:lnTo>
                <a:lnTo>
                  <a:pt x="1791700" y="267980"/>
                </a:lnTo>
                <a:lnTo>
                  <a:pt x="1824593" y="298153"/>
                </a:lnTo>
                <a:lnTo>
                  <a:pt x="1856279" y="329660"/>
                </a:lnTo>
                <a:lnTo>
                  <a:pt x="1886717" y="362458"/>
                </a:lnTo>
                <a:lnTo>
                  <a:pt x="1915867" y="396505"/>
                </a:lnTo>
                <a:lnTo>
                  <a:pt x="1943688" y="431759"/>
                </a:lnTo>
                <a:lnTo>
                  <a:pt x="1970138" y="468177"/>
                </a:lnTo>
                <a:lnTo>
                  <a:pt x="1995178" y="505718"/>
                </a:lnTo>
                <a:lnTo>
                  <a:pt x="2018766" y="544339"/>
                </a:lnTo>
                <a:lnTo>
                  <a:pt x="2040861" y="583997"/>
                </a:lnTo>
                <a:lnTo>
                  <a:pt x="2061423" y="624651"/>
                </a:lnTo>
                <a:lnTo>
                  <a:pt x="2080411" y="666259"/>
                </a:lnTo>
                <a:lnTo>
                  <a:pt x="2097785" y="708777"/>
                </a:lnTo>
                <a:lnTo>
                  <a:pt x="2113502" y="752165"/>
                </a:lnTo>
                <a:lnTo>
                  <a:pt x="2127523" y="796379"/>
                </a:lnTo>
                <a:lnTo>
                  <a:pt x="2139808" y="841377"/>
                </a:lnTo>
                <a:lnTo>
                  <a:pt x="2150314" y="887118"/>
                </a:lnTo>
                <a:lnTo>
                  <a:pt x="2159001" y="933558"/>
                </a:lnTo>
                <a:lnTo>
                  <a:pt x="2165829" y="980656"/>
                </a:lnTo>
                <a:lnTo>
                  <a:pt x="2170757" y="1028370"/>
                </a:lnTo>
                <a:lnTo>
                  <a:pt x="2173743" y="1076656"/>
                </a:lnTo>
                <a:lnTo>
                  <a:pt x="2174748" y="1125473"/>
                </a:lnTo>
                <a:lnTo>
                  <a:pt x="2173743" y="1174291"/>
                </a:lnTo>
                <a:lnTo>
                  <a:pt x="2170757" y="1222577"/>
                </a:lnTo>
                <a:lnTo>
                  <a:pt x="2165829" y="1270291"/>
                </a:lnTo>
                <a:lnTo>
                  <a:pt x="2159001" y="1317389"/>
                </a:lnTo>
                <a:lnTo>
                  <a:pt x="2150314" y="1363829"/>
                </a:lnTo>
                <a:lnTo>
                  <a:pt x="2139808" y="1409570"/>
                </a:lnTo>
                <a:lnTo>
                  <a:pt x="2127523" y="1454568"/>
                </a:lnTo>
                <a:lnTo>
                  <a:pt x="2113502" y="1498782"/>
                </a:lnTo>
                <a:lnTo>
                  <a:pt x="2097785" y="1542170"/>
                </a:lnTo>
                <a:lnTo>
                  <a:pt x="2080411" y="1584688"/>
                </a:lnTo>
                <a:lnTo>
                  <a:pt x="2061423" y="1626296"/>
                </a:lnTo>
                <a:lnTo>
                  <a:pt x="2040861" y="1666950"/>
                </a:lnTo>
                <a:lnTo>
                  <a:pt x="2018766" y="1706608"/>
                </a:lnTo>
                <a:lnTo>
                  <a:pt x="1995178" y="1745229"/>
                </a:lnTo>
                <a:lnTo>
                  <a:pt x="1970138" y="1782770"/>
                </a:lnTo>
                <a:lnTo>
                  <a:pt x="1943688" y="1819188"/>
                </a:lnTo>
                <a:lnTo>
                  <a:pt x="1915867" y="1854442"/>
                </a:lnTo>
                <a:lnTo>
                  <a:pt x="1886717" y="1888489"/>
                </a:lnTo>
                <a:lnTo>
                  <a:pt x="1856279" y="1921287"/>
                </a:lnTo>
                <a:lnTo>
                  <a:pt x="1824593" y="1952794"/>
                </a:lnTo>
                <a:lnTo>
                  <a:pt x="1791700" y="1982967"/>
                </a:lnTo>
                <a:lnTo>
                  <a:pt x="1757641" y="2011765"/>
                </a:lnTo>
                <a:lnTo>
                  <a:pt x="1722456" y="2039144"/>
                </a:lnTo>
                <a:lnTo>
                  <a:pt x="1686187" y="2065063"/>
                </a:lnTo>
                <a:lnTo>
                  <a:pt x="1648874" y="2089480"/>
                </a:lnTo>
                <a:lnTo>
                  <a:pt x="1610558" y="2112352"/>
                </a:lnTo>
                <a:lnTo>
                  <a:pt x="1571279" y="2133637"/>
                </a:lnTo>
                <a:lnTo>
                  <a:pt x="1531079" y="2153292"/>
                </a:lnTo>
                <a:lnTo>
                  <a:pt x="1489999" y="2171276"/>
                </a:lnTo>
                <a:lnTo>
                  <a:pt x="1448078" y="2187547"/>
                </a:lnTo>
                <a:lnTo>
                  <a:pt x="1405359" y="2202061"/>
                </a:lnTo>
                <a:lnTo>
                  <a:pt x="1361881" y="2214778"/>
                </a:lnTo>
                <a:lnTo>
                  <a:pt x="1317686" y="2225654"/>
                </a:lnTo>
                <a:lnTo>
                  <a:pt x="1272814" y="2234647"/>
                </a:lnTo>
                <a:lnTo>
                  <a:pt x="1227306" y="2241715"/>
                </a:lnTo>
                <a:lnTo>
                  <a:pt x="1181202" y="2246816"/>
                </a:lnTo>
                <a:lnTo>
                  <a:pt x="1134545" y="2249908"/>
                </a:lnTo>
                <a:lnTo>
                  <a:pt x="1087374" y="2250947"/>
                </a:lnTo>
                <a:lnTo>
                  <a:pt x="1040202" y="2249908"/>
                </a:lnTo>
                <a:lnTo>
                  <a:pt x="993545" y="2246816"/>
                </a:lnTo>
                <a:lnTo>
                  <a:pt x="947441" y="2241715"/>
                </a:lnTo>
                <a:lnTo>
                  <a:pt x="901933" y="2234647"/>
                </a:lnTo>
                <a:lnTo>
                  <a:pt x="857061" y="2225654"/>
                </a:lnTo>
                <a:lnTo>
                  <a:pt x="812866" y="2214778"/>
                </a:lnTo>
                <a:lnTo>
                  <a:pt x="769388" y="2202061"/>
                </a:lnTo>
                <a:lnTo>
                  <a:pt x="726669" y="2187547"/>
                </a:lnTo>
                <a:lnTo>
                  <a:pt x="684748" y="2171276"/>
                </a:lnTo>
                <a:lnTo>
                  <a:pt x="643668" y="2153292"/>
                </a:lnTo>
                <a:lnTo>
                  <a:pt x="603468" y="2133637"/>
                </a:lnTo>
                <a:lnTo>
                  <a:pt x="564189" y="2112352"/>
                </a:lnTo>
                <a:lnTo>
                  <a:pt x="525873" y="2089480"/>
                </a:lnTo>
                <a:lnTo>
                  <a:pt x="488560" y="2065063"/>
                </a:lnTo>
                <a:lnTo>
                  <a:pt x="452291" y="2039144"/>
                </a:lnTo>
                <a:lnTo>
                  <a:pt x="417106" y="2011765"/>
                </a:lnTo>
                <a:lnTo>
                  <a:pt x="383047" y="1982967"/>
                </a:lnTo>
                <a:lnTo>
                  <a:pt x="350154" y="1952794"/>
                </a:lnTo>
                <a:lnTo>
                  <a:pt x="318468" y="1921287"/>
                </a:lnTo>
                <a:lnTo>
                  <a:pt x="288030" y="1888489"/>
                </a:lnTo>
                <a:lnTo>
                  <a:pt x="258880" y="1854442"/>
                </a:lnTo>
                <a:lnTo>
                  <a:pt x="231059" y="1819188"/>
                </a:lnTo>
                <a:lnTo>
                  <a:pt x="204609" y="1782770"/>
                </a:lnTo>
                <a:lnTo>
                  <a:pt x="179569" y="1745229"/>
                </a:lnTo>
                <a:lnTo>
                  <a:pt x="155981" y="1706608"/>
                </a:lnTo>
                <a:lnTo>
                  <a:pt x="133886" y="1666950"/>
                </a:lnTo>
                <a:lnTo>
                  <a:pt x="113324" y="1626296"/>
                </a:lnTo>
                <a:lnTo>
                  <a:pt x="94336" y="1584688"/>
                </a:lnTo>
                <a:lnTo>
                  <a:pt x="76962" y="1542170"/>
                </a:lnTo>
                <a:lnTo>
                  <a:pt x="61245" y="1498782"/>
                </a:lnTo>
                <a:lnTo>
                  <a:pt x="47224" y="1454568"/>
                </a:lnTo>
                <a:lnTo>
                  <a:pt x="34939" y="1409570"/>
                </a:lnTo>
                <a:lnTo>
                  <a:pt x="24433" y="1363829"/>
                </a:lnTo>
                <a:lnTo>
                  <a:pt x="15746" y="1317389"/>
                </a:lnTo>
                <a:lnTo>
                  <a:pt x="8918" y="1270291"/>
                </a:lnTo>
                <a:lnTo>
                  <a:pt x="3990" y="1222577"/>
                </a:lnTo>
                <a:lnTo>
                  <a:pt x="1004" y="1174291"/>
                </a:lnTo>
                <a:lnTo>
                  <a:pt x="0" y="112547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13397" y="3958208"/>
            <a:ext cx="1400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Modern</a:t>
            </a:r>
            <a:endParaRPr sz="3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154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1690116"/>
            <a:ext cx="7317105" cy="5168265"/>
          </a:xfrm>
          <a:custGeom>
            <a:avLst/>
            <a:gdLst/>
            <a:ahLst/>
            <a:cxnLst/>
            <a:rect l="l" t="t" r="r" b="b"/>
            <a:pathLst>
              <a:path w="7317105" h="5168265">
                <a:moveTo>
                  <a:pt x="7316724" y="0"/>
                </a:moveTo>
                <a:lnTo>
                  <a:pt x="0" y="0"/>
                </a:lnTo>
                <a:lnTo>
                  <a:pt x="0" y="888"/>
                </a:lnTo>
                <a:lnTo>
                  <a:pt x="2866517" y="888"/>
                </a:lnTo>
                <a:lnTo>
                  <a:pt x="472694" y="5167884"/>
                </a:lnTo>
                <a:lnTo>
                  <a:pt x="7316724" y="5167884"/>
                </a:lnTo>
                <a:lnTo>
                  <a:pt x="731672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523" y="1691639"/>
            <a:ext cx="7571740" cy="5166360"/>
          </a:xfrm>
          <a:custGeom>
            <a:avLst/>
            <a:gdLst/>
            <a:ahLst/>
            <a:cxnLst/>
            <a:rect l="l" t="t" r="r" b="b"/>
            <a:pathLst>
              <a:path w="7571740" h="5166359">
                <a:moveTo>
                  <a:pt x="7571232" y="0"/>
                </a:moveTo>
                <a:lnTo>
                  <a:pt x="0" y="0"/>
                </a:lnTo>
                <a:lnTo>
                  <a:pt x="0" y="5166359"/>
                </a:lnTo>
                <a:lnTo>
                  <a:pt x="5177409" y="5166359"/>
                </a:lnTo>
                <a:lnTo>
                  <a:pt x="757123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" y="3689603"/>
            <a:ext cx="3901440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1284" y="1293875"/>
            <a:ext cx="6327648" cy="5366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8" y="523669"/>
            <a:ext cx="486275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5" dirty="0">
                <a:solidFill>
                  <a:srgbClr val="000000"/>
                </a:solidFill>
                <a:latin typeface="Calibri Light"/>
                <a:cs typeface="Calibri Light"/>
              </a:rPr>
              <a:t>Page</a:t>
            </a:r>
            <a:r>
              <a:rPr b="0" spc="-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 Light"/>
                <a:cs typeface="Calibri Light"/>
              </a:rPr>
              <a:t>Designs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1906371"/>
            <a:ext cx="4557395" cy="1101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Office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UI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Fabric Custom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Theme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000">
              <a:latin typeface="Calibri"/>
              <a:cs typeface="Calibri"/>
            </a:endParaRPr>
          </a:p>
          <a:p>
            <a:pPr marL="12700" marR="510540">
              <a:lnSpc>
                <a:spcPts val="2160"/>
              </a:lnSpc>
              <a:spcBef>
                <a:spcPts val="1025"/>
              </a:spcBef>
              <a:buClr>
                <a:srgbClr val="FFFFFF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https://developer.microsoft.com/en-  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us/fabric#/styles/themegenerator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41535" y="2148839"/>
            <a:ext cx="1569720" cy="1173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1406" y="2379598"/>
            <a:ext cx="1033780" cy="636270"/>
          </a:xfrm>
          <a:custGeom>
            <a:avLst/>
            <a:gdLst/>
            <a:ahLst/>
            <a:cxnLst/>
            <a:rect l="l" t="t" r="r" b="b"/>
            <a:pathLst>
              <a:path w="1033779" h="636269">
                <a:moveTo>
                  <a:pt x="965295" y="601954"/>
                </a:moveTo>
                <a:lnTo>
                  <a:pt x="948690" y="629030"/>
                </a:lnTo>
                <a:lnTo>
                  <a:pt x="1033652" y="636270"/>
                </a:lnTo>
                <a:lnTo>
                  <a:pt x="1016379" y="608584"/>
                </a:lnTo>
                <a:lnTo>
                  <a:pt x="976122" y="608584"/>
                </a:lnTo>
                <a:lnTo>
                  <a:pt x="965295" y="601954"/>
                </a:lnTo>
                <a:close/>
              </a:path>
              <a:path w="1033779" h="636269">
                <a:moveTo>
                  <a:pt x="971911" y="591166"/>
                </a:moveTo>
                <a:lnTo>
                  <a:pt x="965295" y="601954"/>
                </a:lnTo>
                <a:lnTo>
                  <a:pt x="976122" y="608584"/>
                </a:lnTo>
                <a:lnTo>
                  <a:pt x="982726" y="597788"/>
                </a:lnTo>
                <a:lnTo>
                  <a:pt x="971911" y="591166"/>
                </a:lnTo>
                <a:close/>
              </a:path>
              <a:path w="1033779" h="636269">
                <a:moveTo>
                  <a:pt x="988568" y="564006"/>
                </a:moveTo>
                <a:lnTo>
                  <a:pt x="971911" y="591166"/>
                </a:lnTo>
                <a:lnTo>
                  <a:pt x="982726" y="597788"/>
                </a:lnTo>
                <a:lnTo>
                  <a:pt x="976122" y="608584"/>
                </a:lnTo>
                <a:lnTo>
                  <a:pt x="1016379" y="608584"/>
                </a:lnTo>
                <a:lnTo>
                  <a:pt x="988568" y="564006"/>
                </a:lnTo>
                <a:close/>
              </a:path>
              <a:path w="1033779" h="636269">
                <a:moveTo>
                  <a:pt x="6603" y="0"/>
                </a:moveTo>
                <a:lnTo>
                  <a:pt x="0" y="10922"/>
                </a:lnTo>
                <a:lnTo>
                  <a:pt x="965295" y="601954"/>
                </a:lnTo>
                <a:lnTo>
                  <a:pt x="971911" y="591166"/>
                </a:lnTo>
                <a:lnTo>
                  <a:pt x="66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7713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950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solidFill>
                  <a:srgbClr val="000000"/>
                </a:solidFill>
                <a:latin typeface="Calibri Light"/>
                <a:cs typeface="Calibri Light"/>
              </a:rPr>
              <a:t>List </a:t>
            </a:r>
            <a:r>
              <a:rPr b="0" spc="-5" dirty="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b="0" spc="-15" dirty="0">
                <a:solidFill>
                  <a:srgbClr val="000000"/>
                </a:solidFill>
                <a:latin typeface="Calibri Light"/>
                <a:cs typeface="Calibri Light"/>
              </a:rPr>
              <a:t>New </a:t>
            </a:r>
            <a:r>
              <a:rPr b="0" spc="-55" dirty="0">
                <a:solidFill>
                  <a:srgbClr val="000000"/>
                </a:solidFill>
                <a:latin typeface="Calibri Light"/>
                <a:cs typeface="Calibri Light"/>
              </a:rPr>
              <a:t>Web</a:t>
            </a:r>
            <a:r>
              <a:rPr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000000"/>
                </a:solidFill>
                <a:latin typeface="Calibri Light"/>
                <a:cs typeface="Calibri Light"/>
              </a:rPr>
              <a:t>parts</a:t>
            </a:r>
          </a:p>
        </p:txBody>
      </p:sp>
      <p:sp>
        <p:nvSpPr>
          <p:cNvPr id="3" name="object 3"/>
          <p:cNvSpPr/>
          <p:nvPr/>
        </p:nvSpPr>
        <p:spPr>
          <a:xfrm>
            <a:off x="947927" y="1690116"/>
            <a:ext cx="9316212" cy="1181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927" y="3448055"/>
            <a:ext cx="9688068" cy="2391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858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uRamp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Ramp" id="{E6558685-06C0-4FF4-841B-DB7CCEC6997F}" vid="{8847DFA3-29B1-4B1A-9A58-5301351ED0A3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EduRamp-PPT Format</Template>
  <TotalTime>7</TotalTime>
  <Words>759</Words>
  <Application>Microsoft Office PowerPoint</Application>
  <PresentationFormat>Widescreen</PresentationFormat>
  <Paragraphs>175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Constantia</vt:lpstr>
      <vt:lpstr>Segoe UI</vt:lpstr>
      <vt:lpstr>Times New Roman</vt:lpstr>
      <vt:lpstr>Wingdings</vt:lpstr>
      <vt:lpstr>Wingdings 2</vt:lpstr>
      <vt:lpstr>EduRamp</vt:lpstr>
      <vt:lpstr>What's new in SharePoint Online </vt:lpstr>
      <vt:lpstr>Agenda</vt:lpstr>
      <vt:lpstr>Modern Experience- What? Why?</vt:lpstr>
      <vt:lpstr>Difference between Classic and Modern UI</vt:lpstr>
      <vt:lpstr>What’s gone in Modern UI?</vt:lpstr>
      <vt:lpstr>But its not about  what's gone</vt:lpstr>
      <vt:lpstr>SharePoint UI – Complicated to Simple</vt:lpstr>
      <vt:lpstr>Page Designs</vt:lpstr>
      <vt:lpstr>List of New Web parts</vt:lpstr>
      <vt:lpstr>Continued…</vt:lpstr>
      <vt:lpstr> Improved  Experience in  SharePoint Lists  &amp; Libraries</vt:lpstr>
      <vt:lpstr>What's new in Document Library?</vt:lpstr>
      <vt:lpstr>What's new in List</vt:lpstr>
      <vt:lpstr>PowerPoint Presentation</vt:lpstr>
      <vt:lpstr>What's SPFx?</vt:lpstr>
      <vt:lpstr>Why SPFx?</vt:lpstr>
      <vt:lpstr>Build and Deploy engaging Web Parts using  SPFx</vt:lpstr>
      <vt:lpstr>PowerPoint Presentation</vt:lpstr>
      <vt:lpstr>External Sharing</vt:lpstr>
      <vt:lpstr>OneDrive Files On Demand</vt:lpstr>
      <vt:lpstr>How to keep your data safe?</vt:lpstr>
      <vt:lpstr>PowerPoint Presentation</vt:lpstr>
      <vt:lpstr>Access Control</vt:lpstr>
      <vt:lpstr>Accessing Usage Reports via Graph API</vt:lpstr>
      <vt:lpstr>Roadmap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Jayabalan, Ashok Kumar</dc:creator>
  <cp:lastModifiedBy>Jayabalan, Ashok Kumar</cp:lastModifiedBy>
  <cp:revision>12</cp:revision>
  <dcterms:created xsi:type="dcterms:W3CDTF">2019-07-18T12:50:54Z</dcterms:created>
  <dcterms:modified xsi:type="dcterms:W3CDTF">2019-07-18T12:58:33Z</dcterms:modified>
</cp:coreProperties>
</file>