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embeddedFontLst>
    <p:embeddedFont>
      <p:font typeface="Nunito Semi Bold" pitchFamily="2" charset="0"/>
      <p:regular r:id="rId8"/>
    </p:embeddedFont>
    <p:embeddedFont>
      <p:font typeface="PT Sans" panose="020B0503020203020204" pitchFamily="34" charset="0"/>
      <p:regular r:id="rId9"/>
      <p:bold r:id="rId10"/>
    </p:embeddedFont>
    <p:embeddedFont>
      <p:font typeface="PT Sans Bold" panose="020B0703020203020204" pitchFamily="34" charset="0"/>
      <p:bold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53" d="100"/>
          <a:sy n="53" d="100"/>
        </p:scale>
        <p:origin x="74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notesMaster" Target="notesMasters/notesMaster1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font" Target="fonts/font4.fntdata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font" Target="fonts/font3.fntdata" /><Relationship Id="rId4" Type="http://schemas.openxmlformats.org/officeDocument/2006/relationships/slide" Target="slides/slide3.xml" /><Relationship Id="rId9" Type="http://schemas.openxmlformats.org/officeDocument/2006/relationships/font" Target="fonts/font2.fntdata" /><Relationship Id="rId14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697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2.png" 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2.png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2.png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2.png" 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2.png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5.png" /><Relationship Id="rId4" Type="http://schemas.openxmlformats.org/officeDocument/2006/relationships/image" Target="../media/image4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 /><Relationship Id="rId3" Type="http://schemas.openxmlformats.org/officeDocument/2006/relationships/image" Target="../media/image6.png" /><Relationship Id="rId7" Type="http://schemas.openxmlformats.org/officeDocument/2006/relationships/image" Target="../media/image10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9.png" /><Relationship Id="rId5" Type="http://schemas.openxmlformats.org/officeDocument/2006/relationships/image" Target="../media/image8.png" /><Relationship Id="rId4" Type="http://schemas.openxmlformats.org/officeDocument/2006/relationships/image" Target="../media/image7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2121218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AI Book Recommendation Chatbot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6324124" y="3888224"/>
            <a:ext cx="7468553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This presentation explores the development of an AI-powered book recommendation chatbot, revolutionizing how readers discover new titles and addressing the challenge of information overload in the vast book market.</a:t>
            </a:r>
            <a:endParaRPr lang="en-US" sz="1850" dirty="0"/>
          </a:p>
        </p:txBody>
      </p:sp>
      <p:sp>
        <p:nvSpPr>
          <p:cNvPr id="5" name="Shape 2"/>
          <p:cNvSpPr/>
          <p:nvPr/>
        </p:nvSpPr>
        <p:spPr>
          <a:xfrm>
            <a:off x="6324124" y="5707380"/>
            <a:ext cx="382905" cy="382905"/>
          </a:xfrm>
          <a:prstGeom prst="roundRect">
            <a:avLst>
              <a:gd name="adj" fmla="val 2387820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1744" y="5715000"/>
            <a:ext cx="367665" cy="36766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826687" y="5689521"/>
            <a:ext cx="2732127" cy="4188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350" b="1" dirty="0">
                <a:solidFill>
                  <a:srgbClr val="00002E"/>
                </a:solidFill>
                <a:latin typeface="PT Sans Bold" pitchFamily="34" charset="0"/>
                <a:ea typeface="PT Sans Bold" pitchFamily="34" charset="-122"/>
                <a:cs typeface="PT Sans Bold" pitchFamily="34" charset="-120"/>
              </a:rPr>
              <a:t>by Boya Ashok Kumar</a:t>
            </a:r>
            <a:endParaRPr lang="en-US" sz="23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27A083-521B-C6A1-9DB6-71C01DC969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90340" y="7632669"/>
            <a:ext cx="2140060" cy="5969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677239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Introduction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979545"/>
            <a:ext cx="4087773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Personalized Recommendations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570809"/>
            <a:ext cx="61855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The chatbot uses machine learning to suggest books based on user input, creating a personalized reading experience.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7614761" y="397954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Efficient Discovery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614761" y="4570809"/>
            <a:ext cx="61855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Users quickly find relevant titles, saving time and expanding their reading horizons.</a:t>
            </a:r>
            <a:endParaRPr lang="en-US" sz="185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1EDA06-F419-E626-6170-F2EC27429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0340" y="7620637"/>
            <a:ext cx="2140060" cy="59693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489948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Technologies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837724" y="2941915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F3F3FF"/>
          </a:solidFill>
          <a:ln w="22860">
            <a:solidFill>
              <a:srgbClr val="2D4DF2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937974" y="2999899"/>
            <a:ext cx="337899" cy="422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615559" y="294191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Python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615559" y="3437453"/>
            <a:ext cx="3380899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Versatile programming language, widely used in data science.</a:t>
            </a:r>
            <a:endParaRPr lang="en-US" sz="1850" dirty="0"/>
          </a:p>
        </p:txBody>
      </p:sp>
      <p:sp>
        <p:nvSpPr>
          <p:cNvPr id="7" name="Shape 5"/>
          <p:cNvSpPr/>
          <p:nvPr/>
        </p:nvSpPr>
        <p:spPr>
          <a:xfrm>
            <a:off x="5235773" y="2941915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F3F3FF"/>
          </a:solidFill>
          <a:ln w="22860">
            <a:solidFill>
              <a:srgbClr val="018CE1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5336024" y="2999899"/>
            <a:ext cx="337899" cy="422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6013609" y="294191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NLTK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6013609" y="3437453"/>
            <a:ext cx="3380899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Natural Language Toolkit, enabling text analysis for natural language interactions.</a:t>
            </a:r>
            <a:endParaRPr lang="en-US" sz="1850" dirty="0"/>
          </a:p>
        </p:txBody>
      </p:sp>
      <p:sp>
        <p:nvSpPr>
          <p:cNvPr id="11" name="Shape 9"/>
          <p:cNvSpPr/>
          <p:nvPr/>
        </p:nvSpPr>
        <p:spPr>
          <a:xfrm>
            <a:off x="9633823" y="2941915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F3F3FF"/>
          </a:solidFill>
          <a:ln w="22860">
            <a:solidFill>
              <a:srgbClr val="DA33BF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734074" y="2999899"/>
            <a:ext cx="337899" cy="422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10411658" y="294191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ChatterBot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0411658" y="3437453"/>
            <a:ext cx="3380899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Python library for creating conversational chatbots, incorporating TF-IDF and Cosine Similarity.</a:t>
            </a:r>
            <a:endParaRPr lang="en-US" sz="1850" dirty="0"/>
          </a:p>
        </p:txBody>
      </p:sp>
      <p:sp>
        <p:nvSpPr>
          <p:cNvPr id="15" name="Shape 13"/>
          <p:cNvSpPr/>
          <p:nvPr/>
        </p:nvSpPr>
        <p:spPr>
          <a:xfrm>
            <a:off x="837724" y="5478066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F3F3FF"/>
          </a:solidFill>
          <a:ln w="22860">
            <a:solidFill>
              <a:srgbClr val="2D4DF2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937974" y="5536049"/>
            <a:ext cx="337899" cy="422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4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1615559" y="5478066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Scikit-learn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1615559" y="5973604"/>
            <a:ext cx="557998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Machine learning library for data analysis, using TF-IDF and Cosine Similarity.</a:t>
            </a:r>
            <a:endParaRPr lang="en-US" sz="1850" dirty="0"/>
          </a:p>
        </p:txBody>
      </p:sp>
      <p:sp>
        <p:nvSpPr>
          <p:cNvPr id="19" name="Shape 17"/>
          <p:cNvSpPr/>
          <p:nvPr/>
        </p:nvSpPr>
        <p:spPr>
          <a:xfrm>
            <a:off x="7434858" y="5478066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F3F3FF"/>
          </a:solidFill>
          <a:ln w="22860">
            <a:solidFill>
              <a:srgbClr val="018CE1"/>
            </a:solidFill>
            <a:prstDash val="solid"/>
          </a:ln>
        </p:spPr>
      </p:sp>
      <p:sp>
        <p:nvSpPr>
          <p:cNvPr id="20" name="Text 18"/>
          <p:cNvSpPr/>
          <p:nvPr/>
        </p:nvSpPr>
        <p:spPr>
          <a:xfrm>
            <a:off x="7535108" y="5536049"/>
            <a:ext cx="337899" cy="422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5</a:t>
            </a:r>
            <a:endParaRPr lang="en-US" sz="2650" dirty="0"/>
          </a:p>
        </p:txBody>
      </p:sp>
      <p:sp>
        <p:nvSpPr>
          <p:cNvPr id="21" name="Text 19"/>
          <p:cNvSpPr/>
          <p:nvPr/>
        </p:nvSpPr>
        <p:spPr>
          <a:xfrm>
            <a:off x="8212693" y="5478066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Books Dataset</a:t>
            </a:r>
            <a:endParaRPr lang="en-US" sz="2200" dirty="0"/>
          </a:p>
        </p:txBody>
      </p:sp>
      <p:sp>
        <p:nvSpPr>
          <p:cNvPr id="22" name="Text 20"/>
          <p:cNvSpPr/>
          <p:nvPr/>
        </p:nvSpPr>
        <p:spPr>
          <a:xfrm>
            <a:off x="8212693" y="5973604"/>
            <a:ext cx="557998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Collection of book information including title, author, genre, description, and reviews.</a:t>
            </a:r>
            <a:endParaRPr lang="en-US" sz="185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A0A2752-9919-54F1-0CF6-03E96DFF5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0340" y="7632669"/>
            <a:ext cx="2140060" cy="59693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11994" y="560546"/>
            <a:ext cx="4787027" cy="5984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700"/>
              </a:lnSpc>
              <a:buNone/>
            </a:pPr>
            <a:r>
              <a:rPr lang="en-US" sz="375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Process</a:t>
            </a:r>
            <a:endParaRPr lang="en-US" sz="37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94" y="1565791"/>
            <a:ext cx="1017151" cy="1220629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34302" y="1769150"/>
            <a:ext cx="11884104" cy="325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User enters a query, for example, "Recommend a mystery novel."</a:t>
            </a:r>
            <a:endParaRPr lang="en-US" sz="16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994" y="2786420"/>
            <a:ext cx="1017151" cy="1220629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4302" y="2989778"/>
            <a:ext cx="11884104" cy="325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AI detects keywords related to genre, author, or theme, such as mystery, thriller, or romance.</a:t>
            </a:r>
            <a:endParaRPr lang="en-US" sz="16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994" y="4007048"/>
            <a:ext cx="1017151" cy="1220629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034302" y="4210407"/>
            <a:ext cx="11884104" cy="325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TF-IDF converts text data into numerical representations, highlighting important words in documents.</a:t>
            </a:r>
            <a:endParaRPr lang="en-US" sz="160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994" y="5227677"/>
            <a:ext cx="1017151" cy="1220629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2034302" y="5431036"/>
            <a:ext cx="11884104" cy="325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Cosine Similarity measures similarity between user query vector and book vectors, selecting top N most similar books.</a:t>
            </a:r>
            <a:endParaRPr lang="en-US" sz="1600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994" y="6448306"/>
            <a:ext cx="1017151" cy="1220629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2034302" y="6651665"/>
            <a:ext cx="11884104" cy="325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The chatbot suggests books to the user, ranked by relevance and popularity, displaying book title, author, and a brief synopsis.</a:t>
            </a:r>
            <a:endParaRPr lang="en-US" sz="16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6465279-1730-4C2E-0B22-ABCF1B3C1C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90340" y="7632669"/>
            <a:ext cx="2140060" cy="59693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2625685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Conclusion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37724" y="3688675"/>
            <a:ext cx="7468553" cy="19151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The AI Book Recommendation Chatbot improves book discovery with personalized suggestions. It's a scalable solution for online bookstores and libraries. Future enhancements include incorporating user ratings and reviews, expanding the dataset, and implementing advanced NLP techniques like BERT and GPT-3.</a:t>
            </a:r>
            <a:endParaRPr lang="en-US" sz="18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298</Words>
  <Application>Microsoft Office PowerPoint</Application>
  <PresentationFormat>Custom</PresentationFormat>
  <Paragraphs>37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ASHOK KUMAR</cp:lastModifiedBy>
  <cp:revision>3</cp:revision>
  <dcterms:created xsi:type="dcterms:W3CDTF">2025-03-07T06:27:07Z</dcterms:created>
  <dcterms:modified xsi:type="dcterms:W3CDTF">2025-03-07T07:03:23Z</dcterms:modified>
</cp:coreProperties>
</file>