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Century Gothic"/>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iTNigVF0Ne9AVy7jRRct1pCQu9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11" Type="http://schemas.openxmlformats.org/officeDocument/2006/relationships/slide" Target="slides/slide7.xml"/><Relationship Id="rId22" Type="http://schemas.openxmlformats.org/officeDocument/2006/relationships/font" Target="fonts/CenturyGothic-boldItalic.fntdata"/><Relationship Id="rId10" Type="http://schemas.openxmlformats.org/officeDocument/2006/relationships/slide" Target="slides/slide6.xml"/><Relationship Id="rId21" Type="http://schemas.openxmlformats.org/officeDocument/2006/relationships/font" Target="fonts/CenturyGothic-italic.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enturyGothic-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16"/>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420"/>
              </a:spcBef>
              <a:spcAft>
                <a:spcPts val="0"/>
              </a:spcAft>
              <a:buSzPts val="1680"/>
              <a:buNone/>
              <a:defRPr sz="2100">
                <a:solidFill>
                  <a:srgbClr val="0F486F"/>
                </a:solidFill>
              </a:defRPr>
            </a:lvl1pPr>
            <a:lvl2pPr lvl="1" algn="ctr">
              <a:lnSpc>
                <a:spcPct val="100000"/>
              </a:lnSpc>
              <a:spcBef>
                <a:spcPts val="600"/>
              </a:spcBef>
              <a:spcAft>
                <a:spcPts val="0"/>
              </a:spcAft>
              <a:buSzPts val="1440"/>
              <a:buNone/>
              <a:defRPr>
                <a:solidFill>
                  <a:schemeClr val="lt1"/>
                </a:solidFill>
              </a:defRPr>
            </a:lvl2pPr>
            <a:lvl3pPr lvl="2" algn="ctr">
              <a:lnSpc>
                <a:spcPct val="100000"/>
              </a:lnSpc>
              <a:spcBef>
                <a:spcPts val="600"/>
              </a:spcBef>
              <a:spcAft>
                <a:spcPts val="0"/>
              </a:spcAft>
              <a:buSzPts val="1280"/>
              <a:buNone/>
              <a:defRPr>
                <a:solidFill>
                  <a:schemeClr val="lt1"/>
                </a:solidFill>
              </a:defRPr>
            </a:lvl3pPr>
            <a:lvl4pPr lvl="3" algn="ctr">
              <a:lnSpc>
                <a:spcPct val="100000"/>
              </a:lnSpc>
              <a:spcBef>
                <a:spcPts val="600"/>
              </a:spcBef>
              <a:spcAft>
                <a:spcPts val="0"/>
              </a:spcAft>
              <a:buSzPts val="1120"/>
              <a:buNone/>
              <a:defRPr>
                <a:solidFill>
                  <a:schemeClr val="lt1"/>
                </a:solidFill>
              </a:defRPr>
            </a:lvl4pPr>
            <a:lvl5pPr lvl="4" algn="ctr">
              <a:lnSpc>
                <a:spcPct val="100000"/>
              </a:lnSpc>
              <a:spcBef>
                <a:spcPts val="600"/>
              </a:spcBef>
              <a:spcAft>
                <a:spcPts val="0"/>
              </a:spcAft>
              <a:buSzPts val="1120"/>
              <a:buNone/>
              <a:defRPr>
                <a:solidFill>
                  <a:schemeClr val="lt1"/>
                </a:solidFill>
              </a:defRPr>
            </a:lvl5pPr>
            <a:lvl6pPr lvl="5" algn="ctr">
              <a:lnSpc>
                <a:spcPct val="100000"/>
              </a:lnSpc>
              <a:spcBef>
                <a:spcPts val="600"/>
              </a:spcBef>
              <a:spcAft>
                <a:spcPts val="0"/>
              </a:spcAft>
              <a:buSzPts val="1120"/>
              <a:buNone/>
              <a:defRPr>
                <a:solidFill>
                  <a:schemeClr val="lt1"/>
                </a:solidFill>
              </a:defRPr>
            </a:lvl6pPr>
            <a:lvl7pPr lvl="6" algn="ctr">
              <a:lnSpc>
                <a:spcPct val="100000"/>
              </a:lnSpc>
              <a:spcBef>
                <a:spcPts val="600"/>
              </a:spcBef>
              <a:spcAft>
                <a:spcPts val="0"/>
              </a:spcAft>
              <a:buSzPts val="1120"/>
              <a:buNone/>
              <a:defRPr>
                <a:solidFill>
                  <a:schemeClr val="lt1"/>
                </a:solidFill>
              </a:defRPr>
            </a:lvl7pPr>
            <a:lvl8pPr lvl="7" algn="ctr">
              <a:lnSpc>
                <a:spcPct val="100000"/>
              </a:lnSpc>
              <a:spcBef>
                <a:spcPts val="600"/>
              </a:spcBef>
              <a:spcAft>
                <a:spcPts val="0"/>
              </a:spcAft>
              <a:buSzPts val="1120"/>
              <a:buNone/>
              <a:defRPr>
                <a:solidFill>
                  <a:schemeClr val="lt1"/>
                </a:solidFill>
              </a:defRPr>
            </a:lvl8pPr>
            <a:lvl9pPr lvl="8" algn="ctr">
              <a:lnSpc>
                <a:spcPct val="100000"/>
              </a:lnSpc>
              <a:spcBef>
                <a:spcPts val="600"/>
              </a:spcBef>
              <a:spcAft>
                <a:spcPts val="600"/>
              </a:spcAft>
              <a:buSzPts val="1120"/>
              <a:buNone/>
              <a:defRPr>
                <a:solidFill>
                  <a:schemeClr val="lt1"/>
                </a:solidFill>
              </a:defRPr>
            </a:lvl9pPr>
          </a:lstStyle>
          <a:p/>
        </p:txBody>
      </p:sp>
      <p:sp>
        <p:nvSpPr>
          <p:cNvPr id="20" name="Google Shape;20;p1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cxnSp>
        <p:nvCxnSpPr>
          <p:cNvPr id="23" name="Google Shape;23;p16"/>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4" name="Google Shape;24;p16"/>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25" name="Google Shape;25;p16"/>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26" name="Google Shape;26;p16"/>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27" name="Google Shape;27;p16"/>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25"/>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5"/>
          <p:cNvSpPr/>
          <p:nvPr>
            <p:ph idx="2" type="pic"/>
          </p:nvPr>
        </p:nvSpPr>
        <p:spPr>
          <a:xfrm>
            <a:off x="685800" y="533400"/>
            <a:ext cx="10818812"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82" name="Google Shape;82;p25"/>
          <p:cNvSpPr txBox="1"/>
          <p:nvPr>
            <p:ph idx="1" type="body"/>
          </p:nvPr>
        </p:nvSpPr>
        <p:spPr>
          <a:xfrm>
            <a:off x="914402" y="3843867"/>
            <a:ext cx="8304210" cy="4572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20"/>
              </a:spcBef>
              <a:spcAft>
                <a:spcPts val="0"/>
              </a:spcAft>
              <a:buSzPts val="1280"/>
              <a:buFont typeface="Century Gothic"/>
              <a:buNone/>
              <a:defRPr sz="1600"/>
            </a:lvl1pPr>
            <a:lvl2pPr indent="-228600" lvl="1" marL="914400" algn="l">
              <a:lnSpc>
                <a:spcPct val="100000"/>
              </a:lnSpc>
              <a:spcBef>
                <a:spcPts val="600"/>
              </a:spcBef>
              <a:spcAft>
                <a:spcPts val="0"/>
              </a:spcAft>
              <a:buSzPts val="1440"/>
              <a:buFont typeface="Century Gothic"/>
              <a:buNone/>
              <a:defRPr/>
            </a:lvl2pPr>
            <a:lvl3pPr indent="-228600" lvl="2" marL="1371600" algn="l">
              <a:lnSpc>
                <a:spcPct val="100000"/>
              </a:lnSpc>
              <a:spcBef>
                <a:spcPts val="600"/>
              </a:spcBef>
              <a:spcAft>
                <a:spcPts val="0"/>
              </a:spcAft>
              <a:buSzPts val="1280"/>
              <a:buFont typeface="Century Gothic"/>
              <a:buNone/>
              <a:defRPr/>
            </a:lvl3pPr>
            <a:lvl4pPr indent="-228600" lvl="3" marL="1828800" algn="l">
              <a:lnSpc>
                <a:spcPct val="100000"/>
              </a:lnSpc>
              <a:spcBef>
                <a:spcPts val="600"/>
              </a:spcBef>
              <a:spcAft>
                <a:spcPts val="0"/>
              </a:spcAft>
              <a:buSzPts val="1120"/>
              <a:buFont typeface="Century Gothic"/>
              <a:buNone/>
              <a:defRPr/>
            </a:lvl4pPr>
            <a:lvl5pPr indent="-228600" lvl="4" marL="2286000" algn="l">
              <a:lnSpc>
                <a:spcPct val="100000"/>
              </a:lnSpc>
              <a:spcBef>
                <a:spcPts val="600"/>
              </a:spcBef>
              <a:spcAft>
                <a:spcPts val="0"/>
              </a:spcAft>
              <a:buSzPts val="1120"/>
              <a:buFont typeface="Century Gothic"/>
              <a:buNone/>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83" name="Google Shape;83;p2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6" name="Shape 86"/>
        <p:cNvGrpSpPr/>
        <p:nvPr/>
      </p:nvGrpSpPr>
      <p:grpSpPr>
        <a:xfrm>
          <a:off x="0" y="0"/>
          <a:ext cx="0" cy="0"/>
          <a:chOff x="0" y="0"/>
          <a:chExt cx="0" cy="0"/>
        </a:xfrm>
      </p:grpSpPr>
      <p:sp>
        <p:nvSpPr>
          <p:cNvPr id="87" name="Google Shape;87;p26"/>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200"/>
              <a:buFont typeface="Century Gothic"/>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6"/>
          <p:cNvSpPr txBox="1"/>
          <p:nvPr>
            <p:ph idx="1" type="body"/>
          </p:nvPr>
        </p:nvSpPr>
        <p:spPr>
          <a:xfrm>
            <a:off x="684212" y="4114800"/>
            <a:ext cx="8535988" cy="18796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400"/>
              </a:spcBef>
              <a:spcAft>
                <a:spcPts val="0"/>
              </a:spcAft>
              <a:buSzPts val="1600"/>
              <a:buNone/>
              <a:defRPr sz="20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89" name="Google Shape;89;p2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2" name="Shape 92"/>
        <p:cNvGrpSpPr/>
        <p:nvPr/>
      </p:nvGrpSpPr>
      <p:grpSpPr>
        <a:xfrm>
          <a:off x="0" y="0"/>
          <a:ext cx="0" cy="0"/>
          <a:chOff x="0" y="0"/>
          <a:chExt cx="0" cy="0"/>
        </a:xfrm>
      </p:grpSpPr>
      <p:sp>
        <p:nvSpPr>
          <p:cNvPr id="93" name="Google Shape;93;p27"/>
          <p:cNvSpPr txBox="1"/>
          <p:nvPr>
            <p:ph type="title"/>
          </p:nvPr>
        </p:nvSpPr>
        <p:spPr>
          <a:xfrm>
            <a:off x="1141411" y="685800"/>
            <a:ext cx="9144001"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200"/>
              <a:buFont typeface="Century Gothic"/>
              <a:buNone/>
              <a:defRPr b="0" sz="32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7"/>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400"/>
              </a:spcBef>
              <a:spcAft>
                <a:spcPts val="0"/>
              </a:spcAft>
              <a:buSzPts val="1600"/>
              <a:buFont typeface="Century Gothic"/>
              <a:buNone/>
              <a:defRPr/>
            </a:lvl1pPr>
            <a:lvl2pPr indent="-228600" lvl="1" marL="914400" algn="l">
              <a:lnSpc>
                <a:spcPct val="100000"/>
              </a:lnSpc>
              <a:spcBef>
                <a:spcPts val="600"/>
              </a:spcBef>
              <a:spcAft>
                <a:spcPts val="0"/>
              </a:spcAft>
              <a:buSzPts val="1440"/>
              <a:buFont typeface="Century Gothic"/>
              <a:buNone/>
              <a:defRPr/>
            </a:lvl2pPr>
            <a:lvl3pPr indent="-228600" lvl="2" marL="1371600" algn="l">
              <a:lnSpc>
                <a:spcPct val="100000"/>
              </a:lnSpc>
              <a:spcBef>
                <a:spcPts val="600"/>
              </a:spcBef>
              <a:spcAft>
                <a:spcPts val="0"/>
              </a:spcAft>
              <a:buSzPts val="1280"/>
              <a:buFont typeface="Century Gothic"/>
              <a:buNone/>
              <a:defRPr/>
            </a:lvl3pPr>
            <a:lvl4pPr indent="-228600" lvl="3" marL="1828800" algn="l">
              <a:lnSpc>
                <a:spcPct val="100000"/>
              </a:lnSpc>
              <a:spcBef>
                <a:spcPts val="600"/>
              </a:spcBef>
              <a:spcAft>
                <a:spcPts val="0"/>
              </a:spcAft>
              <a:buSzPts val="1120"/>
              <a:buFont typeface="Century Gothic"/>
              <a:buNone/>
              <a:defRPr/>
            </a:lvl4pPr>
            <a:lvl5pPr indent="-228600" lvl="4" marL="2286000" algn="l">
              <a:lnSpc>
                <a:spcPct val="100000"/>
              </a:lnSpc>
              <a:spcBef>
                <a:spcPts val="600"/>
              </a:spcBef>
              <a:spcAft>
                <a:spcPts val="0"/>
              </a:spcAft>
              <a:buSzPts val="1120"/>
              <a:buFont typeface="Century Gothic"/>
              <a:buNone/>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95" name="Google Shape;95;p27"/>
          <p:cNvSpPr txBox="1"/>
          <p:nvPr>
            <p:ph idx="2" type="body"/>
          </p:nvPr>
        </p:nvSpPr>
        <p:spPr>
          <a:xfrm>
            <a:off x="684213" y="4301067"/>
            <a:ext cx="8534400" cy="1684865"/>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400"/>
              </a:spcBef>
              <a:spcAft>
                <a:spcPts val="0"/>
              </a:spcAft>
              <a:buSzPts val="1600"/>
              <a:buNone/>
              <a:defRPr sz="20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96" name="Google Shape;96;p2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27"/>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100" name="Google Shape;100;p27"/>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sp>
        <p:nvSpPr>
          <p:cNvPr id="102" name="Google Shape;102;p28"/>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200"/>
              <a:buFont typeface="Century Gothic"/>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8"/>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00"/>
              </a:spcBef>
              <a:spcAft>
                <a:spcPts val="0"/>
              </a:spcAft>
              <a:buSzPts val="1600"/>
              <a:buNone/>
              <a:defRPr sz="20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104" name="Google Shape;104;p2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7" name="Shape 107"/>
        <p:cNvGrpSpPr/>
        <p:nvPr/>
      </p:nvGrpSpPr>
      <p:grpSpPr>
        <a:xfrm>
          <a:off x="0" y="0"/>
          <a:ext cx="0" cy="0"/>
          <a:chOff x="0" y="0"/>
          <a:chExt cx="0" cy="0"/>
        </a:xfrm>
      </p:grpSpPr>
      <p:sp>
        <p:nvSpPr>
          <p:cNvPr id="108" name="Google Shape;108;p29"/>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200"/>
              <a:buFont typeface="Century Gothic"/>
              <a:buNone/>
              <a:defRPr b="0" sz="32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9"/>
          <p:cNvSpPr txBox="1"/>
          <p:nvPr>
            <p:ph idx="1" type="body"/>
          </p:nvPr>
        </p:nvSpPr>
        <p:spPr>
          <a:xfrm>
            <a:off x="684212" y="3928534"/>
            <a:ext cx="8534401" cy="104986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SzPts val="1920"/>
              <a:buNone/>
              <a:defRPr b="0" sz="2400" cap="none">
                <a:solidFill>
                  <a:schemeClr val="lt1"/>
                </a:solidFill>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110" name="Google Shape;110;p29"/>
          <p:cNvSpPr txBox="1"/>
          <p:nvPr>
            <p:ph idx="2" type="body"/>
          </p:nvPr>
        </p:nvSpPr>
        <p:spPr>
          <a:xfrm>
            <a:off x="684211" y="4978400"/>
            <a:ext cx="8534401" cy="10160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440"/>
              <a:buNone/>
              <a:defRPr sz="18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111" name="Google Shape;111;p2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29"/>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115" name="Google Shape;115;p29"/>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6" name="Shape 116"/>
        <p:cNvGrpSpPr/>
        <p:nvPr/>
      </p:nvGrpSpPr>
      <p:grpSpPr>
        <a:xfrm>
          <a:off x="0" y="0"/>
          <a:ext cx="0" cy="0"/>
          <a:chOff x="0" y="0"/>
          <a:chExt cx="0" cy="0"/>
        </a:xfrm>
      </p:grpSpPr>
      <p:sp>
        <p:nvSpPr>
          <p:cNvPr id="117" name="Google Shape;117;p30"/>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30"/>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SzPts val="1920"/>
              <a:buNone/>
              <a:defRPr b="0" sz="2400" cap="none">
                <a:solidFill>
                  <a:schemeClr val="lt1"/>
                </a:solidFill>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119" name="Google Shape;119;p30"/>
          <p:cNvSpPr txBox="1"/>
          <p:nvPr>
            <p:ph idx="2" type="body"/>
          </p:nvPr>
        </p:nvSpPr>
        <p:spPr>
          <a:xfrm>
            <a:off x="684211" y="4766732"/>
            <a:ext cx="8534401" cy="12276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440"/>
              <a:buNone/>
              <a:defRPr sz="18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120" name="Google Shape;120;p3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3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p3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1"/>
          <p:cNvSpPr txBox="1"/>
          <p:nvPr>
            <p:ph idx="1" type="body"/>
          </p:nvPr>
        </p:nvSpPr>
        <p:spPr>
          <a:xfrm rot="5400000">
            <a:off x="3143778" y="-1773767"/>
            <a:ext cx="3615267" cy="85344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126" name="Google Shape;126;p3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3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32"/>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2"/>
          <p:cNvSpPr txBox="1"/>
          <p:nvPr>
            <p:ph idx="1" type="body"/>
          </p:nvPr>
        </p:nvSpPr>
        <p:spPr>
          <a:xfrm rot="5400000">
            <a:off x="1943100" y="-571500"/>
            <a:ext cx="5308600" cy="78232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132" name="Google Shape;132;p3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3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7"/>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31" name="Google Shape;31;p1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8"/>
          <p:cNvSpPr txBox="1"/>
          <p:nvPr>
            <p:ph type="title"/>
          </p:nvPr>
        </p:nvSpPr>
        <p:spPr>
          <a:xfrm>
            <a:off x="684211" y="2006600"/>
            <a:ext cx="8534401" cy="2281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b="0" sz="36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8"/>
          <p:cNvSpPr txBox="1"/>
          <p:nvPr>
            <p:ph idx="1" type="body"/>
          </p:nvPr>
        </p:nvSpPr>
        <p:spPr>
          <a:xfrm>
            <a:off x="684213" y="4495800"/>
            <a:ext cx="8534400" cy="1498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440"/>
              <a:buNone/>
              <a:defRPr sz="1800">
                <a:solidFill>
                  <a:srgbClr val="0F486F"/>
                </a:solidFill>
              </a:defRPr>
            </a:lvl1pPr>
            <a:lvl2pPr indent="-228600" lvl="1" marL="914400" algn="l">
              <a:lnSpc>
                <a:spcPct val="100000"/>
              </a:lnSpc>
              <a:spcBef>
                <a:spcPts val="600"/>
              </a:spcBef>
              <a:spcAft>
                <a:spcPts val="0"/>
              </a:spcAft>
              <a:buSzPts val="1440"/>
              <a:buNone/>
              <a:defRPr sz="1800">
                <a:solidFill>
                  <a:schemeClr val="lt1"/>
                </a:solidFill>
              </a:defRPr>
            </a:lvl2pPr>
            <a:lvl3pPr indent="-228600" lvl="2" marL="1371600" algn="l">
              <a:lnSpc>
                <a:spcPct val="100000"/>
              </a:lnSpc>
              <a:spcBef>
                <a:spcPts val="600"/>
              </a:spcBef>
              <a:spcAft>
                <a:spcPts val="0"/>
              </a:spcAft>
              <a:buSzPts val="1280"/>
              <a:buNone/>
              <a:defRPr sz="1600">
                <a:solidFill>
                  <a:schemeClr val="lt1"/>
                </a:solidFill>
              </a:defRPr>
            </a:lvl3pPr>
            <a:lvl4pPr indent="-228600" lvl="3" marL="1828800" algn="l">
              <a:lnSpc>
                <a:spcPct val="100000"/>
              </a:lnSpc>
              <a:spcBef>
                <a:spcPts val="600"/>
              </a:spcBef>
              <a:spcAft>
                <a:spcPts val="0"/>
              </a:spcAft>
              <a:buSzPts val="1120"/>
              <a:buNone/>
              <a:defRPr sz="1400">
                <a:solidFill>
                  <a:schemeClr val="lt1"/>
                </a:solidFill>
              </a:defRPr>
            </a:lvl4pPr>
            <a:lvl5pPr indent="-228600" lvl="4" marL="2286000" algn="l">
              <a:lnSpc>
                <a:spcPct val="100000"/>
              </a:lnSpc>
              <a:spcBef>
                <a:spcPts val="600"/>
              </a:spcBef>
              <a:spcAft>
                <a:spcPts val="0"/>
              </a:spcAft>
              <a:buSzPts val="1120"/>
              <a:buNone/>
              <a:defRPr sz="1400">
                <a:solidFill>
                  <a:schemeClr val="lt1"/>
                </a:solidFill>
              </a:defRPr>
            </a:lvl5pPr>
            <a:lvl6pPr indent="-228600" lvl="5" marL="2743200" algn="l">
              <a:lnSpc>
                <a:spcPct val="100000"/>
              </a:lnSpc>
              <a:spcBef>
                <a:spcPts val="600"/>
              </a:spcBef>
              <a:spcAft>
                <a:spcPts val="0"/>
              </a:spcAft>
              <a:buSzPts val="1120"/>
              <a:buNone/>
              <a:defRPr sz="1400">
                <a:solidFill>
                  <a:schemeClr val="lt1"/>
                </a:solidFill>
              </a:defRPr>
            </a:lvl6pPr>
            <a:lvl7pPr indent="-228600" lvl="6" marL="3200400" algn="l">
              <a:lnSpc>
                <a:spcPct val="100000"/>
              </a:lnSpc>
              <a:spcBef>
                <a:spcPts val="600"/>
              </a:spcBef>
              <a:spcAft>
                <a:spcPts val="0"/>
              </a:spcAft>
              <a:buSzPts val="1120"/>
              <a:buNone/>
              <a:defRPr sz="1400">
                <a:solidFill>
                  <a:schemeClr val="lt1"/>
                </a:solidFill>
              </a:defRPr>
            </a:lvl7pPr>
            <a:lvl8pPr indent="-228600" lvl="7" marL="3657600" algn="l">
              <a:lnSpc>
                <a:spcPct val="100000"/>
              </a:lnSpc>
              <a:spcBef>
                <a:spcPts val="600"/>
              </a:spcBef>
              <a:spcAft>
                <a:spcPts val="0"/>
              </a:spcAft>
              <a:buSzPts val="1120"/>
              <a:buNone/>
              <a:defRPr sz="1400">
                <a:solidFill>
                  <a:schemeClr val="lt1"/>
                </a:solidFill>
              </a:defRPr>
            </a:lvl8pPr>
            <a:lvl9pPr indent="-228600" lvl="8" marL="4114800" algn="l">
              <a:lnSpc>
                <a:spcPct val="100000"/>
              </a:lnSpc>
              <a:spcBef>
                <a:spcPts val="600"/>
              </a:spcBef>
              <a:spcAft>
                <a:spcPts val="600"/>
              </a:spcAft>
              <a:buSzPts val="1120"/>
              <a:buNone/>
              <a:defRPr sz="1400">
                <a:solidFill>
                  <a:schemeClr val="lt1"/>
                </a:solidFill>
              </a:defRPr>
            </a:lvl9pPr>
          </a:lstStyle>
          <a:p/>
        </p:txBody>
      </p:sp>
      <p:sp>
        <p:nvSpPr>
          <p:cNvPr id="37" name="Google Shape;37;p1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9"/>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9"/>
          <p:cNvSpPr txBox="1"/>
          <p:nvPr>
            <p:ph idx="1" type="body"/>
          </p:nvPr>
        </p:nvSpPr>
        <p:spPr>
          <a:xfrm>
            <a:off x="684211" y="685800"/>
            <a:ext cx="4937655" cy="3615267"/>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43" name="Google Shape;43;p19"/>
          <p:cNvSpPr txBox="1"/>
          <p:nvPr>
            <p:ph idx="2" type="body"/>
          </p:nvPr>
        </p:nvSpPr>
        <p:spPr>
          <a:xfrm>
            <a:off x="5808133" y="685801"/>
            <a:ext cx="4934479" cy="3615266"/>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44" name="Google Shape;44;p1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0"/>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 type="body"/>
          </p:nvPr>
        </p:nvSpPr>
        <p:spPr>
          <a:xfrm>
            <a:off x="972080" y="685800"/>
            <a:ext cx="4649787"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2240"/>
              <a:buNone/>
              <a:defRPr b="0" sz="2800">
                <a:solidFill>
                  <a:schemeClr val="lt1"/>
                </a:solidFill>
              </a:defRPr>
            </a:lvl1pPr>
            <a:lvl2pPr indent="-228600" lvl="1" marL="914400" algn="l">
              <a:lnSpc>
                <a:spcPct val="100000"/>
              </a:lnSpc>
              <a:spcBef>
                <a:spcPts val="600"/>
              </a:spcBef>
              <a:spcAft>
                <a:spcPts val="0"/>
              </a:spcAft>
              <a:buSzPts val="1600"/>
              <a:buNone/>
              <a:defRPr b="1" sz="2000"/>
            </a:lvl2pPr>
            <a:lvl3pPr indent="-228600" lvl="2" marL="1371600" algn="l">
              <a:lnSpc>
                <a:spcPct val="100000"/>
              </a:lnSpc>
              <a:spcBef>
                <a:spcPts val="600"/>
              </a:spcBef>
              <a:spcAft>
                <a:spcPts val="0"/>
              </a:spcAft>
              <a:buSzPts val="1440"/>
              <a:buNone/>
              <a:defRPr b="1" sz="1800"/>
            </a:lvl3pPr>
            <a:lvl4pPr indent="-228600" lvl="3" marL="1828800" algn="l">
              <a:lnSpc>
                <a:spcPct val="100000"/>
              </a:lnSpc>
              <a:spcBef>
                <a:spcPts val="600"/>
              </a:spcBef>
              <a:spcAft>
                <a:spcPts val="0"/>
              </a:spcAft>
              <a:buSzPts val="1280"/>
              <a:buNone/>
              <a:defRPr b="1" sz="1600"/>
            </a:lvl4pPr>
            <a:lvl5pPr indent="-228600" lvl="4" marL="2286000" algn="l">
              <a:lnSpc>
                <a:spcPct val="100000"/>
              </a:lnSpc>
              <a:spcBef>
                <a:spcPts val="600"/>
              </a:spcBef>
              <a:spcAft>
                <a:spcPts val="0"/>
              </a:spcAft>
              <a:buSzPts val="1280"/>
              <a:buNone/>
              <a:defRPr b="1" sz="1600"/>
            </a:lvl5pPr>
            <a:lvl6pPr indent="-228600" lvl="5" marL="2743200" algn="l">
              <a:lnSpc>
                <a:spcPct val="100000"/>
              </a:lnSpc>
              <a:spcBef>
                <a:spcPts val="600"/>
              </a:spcBef>
              <a:spcAft>
                <a:spcPts val="0"/>
              </a:spcAft>
              <a:buSzPts val="1280"/>
              <a:buNone/>
              <a:defRPr b="1" sz="1600"/>
            </a:lvl6pPr>
            <a:lvl7pPr indent="-228600" lvl="6" marL="3200400" algn="l">
              <a:lnSpc>
                <a:spcPct val="100000"/>
              </a:lnSpc>
              <a:spcBef>
                <a:spcPts val="600"/>
              </a:spcBef>
              <a:spcAft>
                <a:spcPts val="0"/>
              </a:spcAft>
              <a:buSzPts val="1280"/>
              <a:buNone/>
              <a:defRPr b="1" sz="1600"/>
            </a:lvl7pPr>
            <a:lvl8pPr indent="-228600" lvl="7" marL="3657600" algn="l">
              <a:lnSpc>
                <a:spcPct val="100000"/>
              </a:lnSpc>
              <a:spcBef>
                <a:spcPts val="600"/>
              </a:spcBef>
              <a:spcAft>
                <a:spcPts val="0"/>
              </a:spcAft>
              <a:buSzPts val="1280"/>
              <a:buNone/>
              <a:defRPr b="1" sz="1600"/>
            </a:lvl8pPr>
            <a:lvl9pPr indent="-228600" lvl="8" marL="4114800" algn="l">
              <a:lnSpc>
                <a:spcPct val="100000"/>
              </a:lnSpc>
              <a:spcBef>
                <a:spcPts val="600"/>
              </a:spcBef>
              <a:spcAft>
                <a:spcPts val="600"/>
              </a:spcAft>
              <a:buSzPts val="1280"/>
              <a:buNone/>
              <a:defRPr b="1" sz="1600"/>
            </a:lvl9pPr>
          </a:lstStyle>
          <a:p/>
        </p:txBody>
      </p:sp>
      <p:sp>
        <p:nvSpPr>
          <p:cNvPr id="50" name="Google Shape;50;p20"/>
          <p:cNvSpPr txBox="1"/>
          <p:nvPr>
            <p:ph idx="2" type="body"/>
          </p:nvPr>
        </p:nvSpPr>
        <p:spPr>
          <a:xfrm>
            <a:off x="684211" y="1270529"/>
            <a:ext cx="4937655" cy="30305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51" name="Google Shape;51;p20"/>
          <p:cNvSpPr txBox="1"/>
          <p:nvPr>
            <p:ph idx="3" type="body"/>
          </p:nvPr>
        </p:nvSpPr>
        <p:spPr>
          <a:xfrm>
            <a:off x="6079066" y="685800"/>
            <a:ext cx="4665134"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2240"/>
              <a:buNone/>
              <a:defRPr b="0" sz="2800">
                <a:solidFill>
                  <a:schemeClr val="lt1"/>
                </a:solidFill>
              </a:defRPr>
            </a:lvl1pPr>
            <a:lvl2pPr indent="-228600" lvl="1" marL="914400" algn="l">
              <a:lnSpc>
                <a:spcPct val="100000"/>
              </a:lnSpc>
              <a:spcBef>
                <a:spcPts val="600"/>
              </a:spcBef>
              <a:spcAft>
                <a:spcPts val="0"/>
              </a:spcAft>
              <a:buSzPts val="1600"/>
              <a:buNone/>
              <a:defRPr b="1" sz="2000"/>
            </a:lvl2pPr>
            <a:lvl3pPr indent="-228600" lvl="2" marL="1371600" algn="l">
              <a:lnSpc>
                <a:spcPct val="100000"/>
              </a:lnSpc>
              <a:spcBef>
                <a:spcPts val="600"/>
              </a:spcBef>
              <a:spcAft>
                <a:spcPts val="0"/>
              </a:spcAft>
              <a:buSzPts val="1440"/>
              <a:buNone/>
              <a:defRPr b="1" sz="1800"/>
            </a:lvl3pPr>
            <a:lvl4pPr indent="-228600" lvl="3" marL="1828800" algn="l">
              <a:lnSpc>
                <a:spcPct val="100000"/>
              </a:lnSpc>
              <a:spcBef>
                <a:spcPts val="600"/>
              </a:spcBef>
              <a:spcAft>
                <a:spcPts val="0"/>
              </a:spcAft>
              <a:buSzPts val="1280"/>
              <a:buNone/>
              <a:defRPr b="1" sz="1600"/>
            </a:lvl4pPr>
            <a:lvl5pPr indent="-228600" lvl="4" marL="2286000" algn="l">
              <a:lnSpc>
                <a:spcPct val="100000"/>
              </a:lnSpc>
              <a:spcBef>
                <a:spcPts val="600"/>
              </a:spcBef>
              <a:spcAft>
                <a:spcPts val="0"/>
              </a:spcAft>
              <a:buSzPts val="1280"/>
              <a:buNone/>
              <a:defRPr b="1" sz="1600"/>
            </a:lvl5pPr>
            <a:lvl6pPr indent="-228600" lvl="5" marL="2743200" algn="l">
              <a:lnSpc>
                <a:spcPct val="100000"/>
              </a:lnSpc>
              <a:spcBef>
                <a:spcPts val="600"/>
              </a:spcBef>
              <a:spcAft>
                <a:spcPts val="0"/>
              </a:spcAft>
              <a:buSzPts val="1280"/>
              <a:buNone/>
              <a:defRPr b="1" sz="1600"/>
            </a:lvl6pPr>
            <a:lvl7pPr indent="-228600" lvl="6" marL="3200400" algn="l">
              <a:lnSpc>
                <a:spcPct val="100000"/>
              </a:lnSpc>
              <a:spcBef>
                <a:spcPts val="600"/>
              </a:spcBef>
              <a:spcAft>
                <a:spcPts val="0"/>
              </a:spcAft>
              <a:buSzPts val="1280"/>
              <a:buNone/>
              <a:defRPr b="1" sz="1600"/>
            </a:lvl7pPr>
            <a:lvl8pPr indent="-228600" lvl="7" marL="3657600" algn="l">
              <a:lnSpc>
                <a:spcPct val="100000"/>
              </a:lnSpc>
              <a:spcBef>
                <a:spcPts val="600"/>
              </a:spcBef>
              <a:spcAft>
                <a:spcPts val="0"/>
              </a:spcAft>
              <a:buSzPts val="1280"/>
              <a:buNone/>
              <a:defRPr b="1" sz="1600"/>
            </a:lvl8pPr>
            <a:lvl9pPr indent="-228600" lvl="8" marL="4114800" algn="l">
              <a:lnSpc>
                <a:spcPct val="100000"/>
              </a:lnSpc>
              <a:spcBef>
                <a:spcPts val="600"/>
              </a:spcBef>
              <a:spcAft>
                <a:spcPts val="600"/>
              </a:spcAft>
              <a:buSzPts val="1280"/>
              <a:buNone/>
              <a:defRPr b="1" sz="1600"/>
            </a:lvl9pPr>
          </a:lstStyle>
          <a:p/>
        </p:txBody>
      </p:sp>
      <p:sp>
        <p:nvSpPr>
          <p:cNvPr id="52" name="Google Shape;52;p20"/>
          <p:cNvSpPr txBox="1"/>
          <p:nvPr>
            <p:ph idx="4" type="body"/>
          </p:nvPr>
        </p:nvSpPr>
        <p:spPr>
          <a:xfrm>
            <a:off x="5806545" y="1262062"/>
            <a:ext cx="4929188" cy="30305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53" name="Google Shape;53;p2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2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 type="body"/>
          </p:nvPr>
        </p:nvSpPr>
        <p:spPr>
          <a:xfrm>
            <a:off x="684212" y="685800"/>
            <a:ext cx="5943601" cy="5308600"/>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360"/>
              </a:spcBef>
              <a:spcAft>
                <a:spcPts val="0"/>
              </a:spcAft>
              <a:buSzPts val="1440"/>
              <a:buChar char="▶"/>
              <a:defRPr/>
            </a:lvl1pPr>
            <a:lvl2pPr indent="-320040" lvl="1" marL="914400" algn="l">
              <a:lnSpc>
                <a:spcPct val="100000"/>
              </a:lnSpc>
              <a:spcBef>
                <a:spcPts val="600"/>
              </a:spcBef>
              <a:spcAft>
                <a:spcPts val="0"/>
              </a:spcAft>
              <a:buSzPts val="1440"/>
              <a:buChar char="▶"/>
              <a:defRPr/>
            </a:lvl2pPr>
            <a:lvl3pPr indent="-320039" lvl="2" marL="1371600" algn="l">
              <a:lnSpc>
                <a:spcPct val="100000"/>
              </a:lnSpc>
              <a:spcBef>
                <a:spcPts val="600"/>
              </a:spcBef>
              <a:spcAft>
                <a:spcPts val="0"/>
              </a:spcAft>
              <a:buSzPts val="144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20039" lvl="5" marL="2743200" algn="l">
              <a:lnSpc>
                <a:spcPct val="100000"/>
              </a:lnSpc>
              <a:spcBef>
                <a:spcPts val="600"/>
              </a:spcBef>
              <a:spcAft>
                <a:spcPts val="0"/>
              </a:spcAft>
              <a:buSzPts val="1440"/>
              <a:buChar char="▶"/>
              <a:defRPr/>
            </a:lvl6pPr>
            <a:lvl7pPr indent="-320039" lvl="6" marL="3200400" algn="l">
              <a:lnSpc>
                <a:spcPct val="100000"/>
              </a:lnSpc>
              <a:spcBef>
                <a:spcPts val="600"/>
              </a:spcBef>
              <a:spcAft>
                <a:spcPts val="0"/>
              </a:spcAft>
              <a:buSzPts val="1440"/>
              <a:buChar char="▶"/>
              <a:defRPr/>
            </a:lvl7pPr>
            <a:lvl8pPr indent="-320040" lvl="7" marL="3657600" algn="l">
              <a:lnSpc>
                <a:spcPct val="100000"/>
              </a:lnSpc>
              <a:spcBef>
                <a:spcPts val="600"/>
              </a:spcBef>
              <a:spcAft>
                <a:spcPts val="0"/>
              </a:spcAft>
              <a:buSzPts val="1440"/>
              <a:buChar char="▶"/>
              <a:defRPr/>
            </a:lvl8pPr>
            <a:lvl9pPr indent="-320040" lvl="8" marL="4114800" algn="l">
              <a:lnSpc>
                <a:spcPct val="100000"/>
              </a:lnSpc>
              <a:spcBef>
                <a:spcPts val="600"/>
              </a:spcBef>
              <a:spcAft>
                <a:spcPts val="600"/>
              </a:spcAft>
              <a:buSzPts val="1440"/>
              <a:buChar char="▶"/>
              <a:defRPr/>
            </a:lvl9pPr>
          </a:lstStyle>
          <a:p/>
        </p:txBody>
      </p:sp>
      <p:sp>
        <p:nvSpPr>
          <p:cNvPr id="68" name="Google Shape;68;p23"/>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20"/>
              </a:spcBef>
              <a:spcAft>
                <a:spcPts val="0"/>
              </a:spcAft>
              <a:buSzPts val="1280"/>
              <a:buNone/>
              <a:defRPr sz="1600"/>
            </a:lvl1pPr>
            <a:lvl2pPr indent="-228600" lvl="1" marL="914400" algn="l">
              <a:lnSpc>
                <a:spcPct val="100000"/>
              </a:lnSpc>
              <a:spcBef>
                <a:spcPts val="600"/>
              </a:spcBef>
              <a:spcAft>
                <a:spcPts val="0"/>
              </a:spcAft>
              <a:buSzPts val="960"/>
              <a:buNone/>
              <a:defRPr sz="1200"/>
            </a:lvl2pPr>
            <a:lvl3pPr indent="-228600" lvl="2" marL="1371600" algn="l">
              <a:lnSpc>
                <a:spcPct val="100000"/>
              </a:lnSpc>
              <a:spcBef>
                <a:spcPts val="600"/>
              </a:spcBef>
              <a:spcAft>
                <a:spcPts val="0"/>
              </a:spcAft>
              <a:buSzPts val="800"/>
              <a:buNone/>
              <a:defRPr sz="1000"/>
            </a:lvl3pPr>
            <a:lvl4pPr indent="-228600" lvl="3" marL="1828800" algn="l">
              <a:lnSpc>
                <a:spcPct val="100000"/>
              </a:lnSpc>
              <a:spcBef>
                <a:spcPts val="600"/>
              </a:spcBef>
              <a:spcAft>
                <a:spcPts val="0"/>
              </a:spcAft>
              <a:buSzPts val="720"/>
              <a:buNone/>
              <a:defRPr sz="900"/>
            </a:lvl4pPr>
            <a:lvl5pPr indent="-228600" lvl="4" marL="2286000" algn="l">
              <a:lnSpc>
                <a:spcPct val="100000"/>
              </a:lnSpc>
              <a:spcBef>
                <a:spcPts val="600"/>
              </a:spcBef>
              <a:spcAft>
                <a:spcPts val="0"/>
              </a:spcAft>
              <a:buSzPts val="720"/>
              <a:buNone/>
              <a:defRPr sz="900"/>
            </a:lvl5pPr>
            <a:lvl6pPr indent="-228600" lvl="5" marL="2743200" algn="l">
              <a:lnSpc>
                <a:spcPct val="100000"/>
              </a:lnSpc>
              <a:spcBef>
                <a:spcPts val="600"/>
              </a:spcBef>
              <a:spcAft>
                <a:spcPts val="0"/>
              </a:spcAft>
              <a:buSzPts val="720"/>
              <a:buNone/>
              <a:defRPr sz="900"/>
            </a:lvl6pPr>
            <a:lvl7pPr indent="-228600" lvl="6" marL="3200400" algn="l">
              <a:lnSpc>
                <a:spcPct val="100000"/>
              </a:lnSpc>
              <a:spcBef>
                <a:spcPts val="600"/>
              </a:spcBef>
              <a:spcAft>
                <a:spcPts val="0"/>
              </a:spcAft>
              <a:buSzPts val="720"/>
              <a:buNone/>
              <a:defRPr sz="900"/>
            </a:lvl7pPr>
            <a:lvl8pPr indent="-228600" lvl="7" marL="3657600" algn="l">
              <a:lnSpc>
                <a:spcPct val="100000"/>
              </a:lnSpc>
              <a:spcBef>
                <a:spcPts val="600"/>
              </a:spcBef>
              <a:spcAft>
                <a:spcPts val="0"/>
              </a:spcAft>
              <a:buSzPts val="720"/>
              <a:buNone/>
              <a:defRPr sz="900"/>
            </a:lvl8pPr>
            <a:lvl9pPr indent="-228600" lvl="8" marL="4114800" algn="l">
              <a:lnSpc>
                <a:spcPct val="100000"/>
              </a:lnSpc>
              <a:spcBef>
                <a:spcPts val="600"/>
              </a:spcBef>
              <a:spcAft>
                <a:spcPts val="600"/>
              </a:spcAft>
              <a:buSzPts val="720"/>
              <a:buNone/>
              <a:defRPr sz="900"/>
            </a:lvl9pPr>
          </a:lstStyle>
          <a:p/>
        </p:txBody>
      </p:sp>
      <p:sp>
        <p:nvSpPr>
          <p:cNvPr id="69" name="Google Shape;69;p2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24"/>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800"/>
              <a:buFont typeface="Century Gothic"/>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4"/>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75" name="Google Shape;75;p24"/>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440"/>
              <a:buNone/>
              <a:defRPr sz="1800"/>
            </a:lvl1pPr>
            <a:lvl2pPr indent="-228600" lvl="1" marL="914400" algn="l">
              <a:lnSpc>
                <a:spcPct val="100000"/>
              </a:lnSpc>
              <a:spcBef>
                <a:spcPts val="600"/>
              </a:spcBef>
              <a:spcAft>
                <a:spcPts val="0"/>
              </a:spcAft>
              <a:buSzPts val="960"/>
              <a:buNone/>
              <a:defRPr sz="1200"/>
            </a:lvl2pPr>
            <a:lvl3pPr indent="-228600" lvl="2" marL="1371600" algn="l">
              <a:lnSpc>
                <a:spcPct val="100000"/>
              </a:lnSpc>
              <a:spcBef>
                <a:spcPts val="600"/>
              </a:spcBef>
              <a:spcAft>
                <a:spcPts val="0"/>
              </a:spcAft>
              <a:buSzPts val="800"/>
              <a:buNone/>
              <a:defRPr sz="1000"/>
            </a:lvl3pPr>
            <a:lvl4pPr indent="-228600" lvl="3" marL="1828800" algn="l">
              <a:lnSpc>
                <a:spcPct val="100000"/>
              </a:lnSpc>
              <a:spcBef>
                <a:spcPts val="600"/>
              </a:spcBef>
              <a:spcAft>
                <a:spcPts val="0"/>
              </a:spcAft>
              <a:buSzPts val="720"/>
              <a:buNone/>
              <a:defRPr sz="900"/>
            </a:lvl4pPr>
            <a:lvl5pPr indent="-228600" lvl="4" marL="2286000" algn="l">
              <a:lnSpc>
                <a:spcPct val="100000"/>
              </a:lnSpc>
              <a:spcBef>
                <a:spcPts val="600"/>
              </a:spcBef>
              <a:spcAft>
                <a:spcPts val="0"/>
              </a:spcAft>
              <a:buSzPts val="720"/>
              <a:buNone/>
              <a:defRPr sz="900"/>
            </a:lvl5pPr>
            <a:lvl6pPr indent="-228600" lvl="5" marL="2743200" algn="l">
              <a:lnSpc>
                <a:spcPct val="100000"/>
              </a:lnSpc>
              <a:spcBef>
                <a:spcPts val="600"/>
              </a:spcBef>
              <a:spcAft>
                <a:spcPts val="0"/>
              </a:spcAft>
              <a:buSzPts val="720"/>
              <a:buNone/>
              <a:defRPr sz="900"/>
            </a:lvl6pPr>
            <a:lvl7pPr indent="-228600" lvl="6" marL="3200400" algn="l">
              <a:lnSpc>
                <a:spcPct val="100000"/>
              </a:lnSpc>
              <a:spcBef>
                <a:spcPts val="600"/>
              </a:spcBef>
              <a:spcAft>
                <a:spcPts val="0"/>
              </a:spcAft>
              <a:buSzPts val="720"/>
              <a:buNone/>
              <a:defRPr sz="900"/>
            </a:lvl7pPr>
            <a:lvl8pPr indent="-228600" lvl="7" marL="3657600" algn="l">
              <a:lnSpc>
                <a:spcPct val="100000"/>
              </a:lnSpc>
              <a:spcBef>
                <a:spcPts val="600"/>
              </a:spcBef>
              <a:spcAft>
                <a:spcPts val="0"/>
              </a:spcAft>
              <a:buSzPts val="720"/>
              <a:buNone/>
              <a:defRPr sz="900"/>
            </a:lvl8pPr>
            <a:lvl9pPr indent="-228600" lvl="8" marL="4114800" algn="l">
              <a:lnSpc>
                <a:spcPct val="100000"/>
              </a:lnSpc>
              <a:spcBef>
                <a:spcPts val="600"/>
              </a:spcBef>
              <a:spcAft>
                <a:spcPts val="600"/>
              </a:spcAft>
              <a:buSzPts val="720"/>
              <a:buNone/>
              <a:defRPr sz="900"/>
            </a:lvl9pPr>
          </a:lstStyle>
          <a:p/>
        </p:txBody>
      </p:sp>
      <p:sp>
        <p:nvSpPr>
          <p:cNvPr id="76" name="Google Shape;76;p2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20000" scaled="0"/>
        </a:gradFill>
      </p:bgPr>
    </p:bg>
    <p:spTree>
      <p:nvGrpSpPr>
        <p:cNvPr id="5" name="Shape 5"/>
        <p:cNvGrpSpPr/>
        <p:nvPr/>
      </p:nvGrpSpPr>
      <p:grpSpPr>
        <a:xfrm>
          <a:off x="0" y="0"/>
          <a:ext cx="0" cy="0"/>
          <a:chOff x="0" y="0"/>
          <a:chExt cx="0" cy="0"/>
        </a:xfrm>
      </p:grpSpPr>
      <p:grpSp>
        <p:nvGrpSpPr>
          <p:cNvPr id="6" name="Google Shape;6;p15"/>
          <p:cNvGrpSpPr/>
          <p:nvPr/>
        </p:nvGrpSpPr>
        <p:grpSpPr>
          <a:xfrm>
            <a:off x="9206969" y="2963333"/>
            <a:ext cx="2981859" cy="3208867"/>
            <a:chOff x="9206969" y="2963333"/>
            <a:chExt cx="2981859" cy="3208867"/>
          </a:xfrm>
        </p:grpSpPr>
        <p:cxnSp>
          <p:nvCxnSpPr>
            <p:cNvPr id="7" name="Google Shape;7;p15"/>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8" name="Google Shape;8;p15"/>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9" name="Google Shape;9;p15"/>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0" name="Google Shape;10;p15"/>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1" name="Google Shape;11;p15"/>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2" name="Google Shape;12;p15"/>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3" name="Google Shape;13;p15"/>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30200" lvl="0" marL="457200" marR="0" rtl="0" algn="l">
              <a:lnSpc>
                <a:spcPct val="100000"/>
              </a:lnSpc>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lnSpc>
                <a:spcPct val="100000"/>
              </a:lnSpc>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lnSpc>
                <a:spcPct val="100000"/>
              </a:lnSpc>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lnSpc>
                <a:spcPct val="100000"/>
              </a:lnSpc>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lnSpc>
                <a:spcPct val="100000"/>
              </a:lnSpc>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4" name="Google Shape;14;p1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09304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3200"/>
              <a:buFont typeface="Arial"/>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
          <p:cNvSpPr txBox="1"/>
          <p:nvPr>
            <p:ph idx="1" type="subTitle"/>
          </p:nvPr>
        </p:nvSpPr>
        <p:spPr>
          <a:xfrm>
            <a:off x="-100" y="0"/>
            <a:ext cx="12192000" cy="6858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80"/>
              <a:buNone/>
            </a:pPr>
            <a:r>
              <a:rPr lang="en-US">
                <a:solidFill>
                  <a:schemeClr val="lt1"/>
                </a:solidFill>
                <a:latin typeface="Times New Roman"/>
                <a:ea typeface="Times New Roman"/>
                <a:cs typeface="Times New Roman"/>
                <a:sym typeface="Times New Roman"/>
              </a:rPr>
              <a:t>		</a:t>
            </a:r>
            <a:endParaRPr>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680"/>
              <a:buNone/>
            </a:pPr>
            <a:r>
              <a:t/>
            </a:r>
            <a:endParaRPr sz="30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680"/>
              <a:buNone/>
            </a:pPr>
            <a:r>
              <a:t/>
            </a:r>
            <a:endParaRPr sz="30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680"/>
              <a:buNone/>
            </a:pPr>
            <a:r>
              <a:t/>
            </a:r>
            <a:endParaRPr sz="30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680"/>
              <a:buNone/>
            </a:pPr>
            <a:r>
              <a:t/>
            </a:r>
            <a:endParaRPr sz="30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680"/>
              <a:buNone/>
            </a:pPr>
            <a:r>
              <a:t/>
            </a:r>
            <a:endParaRPr sz="30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680"/>
              <a:buNone/>
            </a:pPr>
            <a:r>
              <a:t/>
            </a:r>
            <a:endParaRPr sz="3000">
              <a:solidFill>
                <a:schemeClr val="lt1"/>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680"/>
              <a:buNone/>
            </a:pPr>
            <a:r>
              <a:rPr b="1" lang="en-US" sz="3000">
                <a:solidFill>
                  <a:schemeClr val="lt1"/>
                </a:solidFill>
                <a:latin typeface="Times New Roman"/>
                <a:ea typeface="Times New Roman"/>
                <a:cs typeface="Times New Roman"/>
                <a:sym typeface="Times New Roman"/>
              </a:rPr>
              <a:t>Spam Ham Classifier</a:t>
            </a:r>
            <a:endParaRPr b="1" sz="30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0"/>
          <p:cNvSpPr/>
          <p:nvPr/>
        </p:nvSpPr>
        <p:spPr>
          <a:xfrm>
            <a:off x="75" y="0"/>
            <a:ext cx="12192000" cy="68580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2200"/>
              <a:buFont typeface="Arial"/>
              <a:buNone/>
            </a:pPr>
            <a:r>
              <a:t/>
            </a:r>
            <a:endParaRPr b="1" i="0" sz="1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600"/>
              <a:buFont typeface="Arial"/>
              <a:buNone/>
            </a:pPr>
            <a:r>
              <a:rPr b="1" i="0" lang="en-US" sz="2200" u="none" cap="none" strike="noStrike">
                <a:solidFill>
                  <a:schemeClr val="lt1"/>
                </a:solidFill>
                <a:latin typeface="Times New Roman"/>
                <a:ea typeface="Times New Roman"/>
                <a:cs typeface="Times New Roman"/>
                <a:sym typeface="Times New Roman"/>
              </a:rPr>
              <a:t>Q &amp; A</a:t>
            </a:r>
            <a:endParaRPr b="1" i="0" sz="22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lt1"/>
              </a:solidFill>
              <a:latin typeface="Times New Roman"/>
              <a:ea typeface="Times New Roman"/>
              <a:cs typeface="Times New Roman"/>
              <a:sym typeface="Times New Roman"/>
            </a:endParaRPr>
          </a:p>
          <a:p>
            <a:pPr indent="0" lvl="0" marL="457200" marR="579474" rtl="0" algn="l">
              <a:lnSpc>
                <a:spcPct val="100000"/>
              </a:lnSpc>
              <a:spcBef>
                <a:spcPts val="0"/>
              </a:spcBef>
              <a:spcAft>
                <a:spcPts val="0"/>
              </a:spcAft>
              <a:buClr>
                <a:schemeClr val="dk1"/>
              </a:buClr>
              <a:buSzPts val="1600"/>
              <a:buFont typeface="Arial"/>
              <a:buNone/>
            </a:pPr>
            <a:r>
              <a:rPr b="0" i="0" lang="en-US" sz="1800" u="none" cap="none" strike="noStrike">
                <a:solidFill>
                  <a:schemeClr val="lt1"/>
                </a:solidFill>
                <a:latin typeface="Times New Roman"/>
                <a:ea typeface="Times New Roman"/>
                <a:cs typeface="Times New Roman"/>
                <a:sym typeface="Times New Roman"/>
              </a:rPr>
              <a:t>Q1) What’s the source of data?</a:t>
            </a:r>
            <a:endParaRPr b="0" i="0" sz="1800" u="none" cap="none" strike="noStrike">
              <a:solidFill>
                <a:srgbClr val="0F486F"/>
              </a:solidFill>
              <a:latin typeface="Century Gothic"/>
              <a:ea typeface="Century Gothic"/>
              <a:cs typeface="Century Gothic"/>
              <a:sym typeface="Century Gothic"/>
            </a:endParaRPr>
          </a:p>
          <a:p>
            <a:pPr indent="0" lvl="1" marL="914400" marR="579474" rtl="0" algn="l">
              <a:lnSpc>
                <a:spcPct val="100000"/>
              </a:lnSpc>
              <a:spcBef>
                <a:spcPts val="960"/>
              </a:spcBef>
              <a:spcAft>
                <a:spcPts val="0"/>
              </a:spcAft>
              <a:buClr>
                <a:schemeClr val="dk1"/>
              </a:buClr>
              <a:buSzPts val="1440"/>
              <a:buFont typeface="Arial"/>
              <a:buNone/>
            </a:pPr>
            <a:r>
              <a:rPr b="0" i="0" lang="en-US" sz="1800" u="none" cap="none" strike="noStrike">
                <a:solidFill>
                  <a:schemeClr val="lt1"/>
                </a:solidFill>
                <a:latin typeface="Times New Roman"/>
                <a:ea typeface="Times New Roman"/>
                <a:cs typeface="Times New Roman"/>
                <a:sym typeface="Times New Roman"/>
              </a:rPr>
              <a:t>The data  for training is provided by the client in the form a link which takes us to the site containing the datasets. </a:t>
            </a:r>
            <a:endParaRPr b="0" i="0" sz="1800" u="none" cap="none" strike="noStrike">
              <a:solidFill>
                <a:schemeClr val="lt1"/>
              </a:solidFill>
              <a:latin typeface="Times New Roman"/>
              <a:ea typeface="Times New Roman"/>
              <a:cs typeface="Times New Roman"/>
              <a:sym typeface="Times New Roman"/>
            </a:endParaRPr>
          </a:p>
          <a:p>
            <a:pPr indent="0" lvl="1" marL="457200" marR="579474" rtl="0" algn="l">
              <a:lnSpc>
                <a:spcPct val="100000"/>
              </a:lnSpc>
              <a:spcBef>
                <a:spcPts val="960"/>
              </a:spcBef>
              <a:spcAft>
                <a:spcPts val="0"/>
              </a:spcAft>
              <a:buClr>
                <a:schemeClr val="dk1"/>
              </a:buClr>
              <a:buSzPts val="1440"/>
              <a:buFont typeface="Arial"/>
              <a:buNone/>
            </a:pPr>
            <a:r>
              <a:t/>
            </a:r>
            <a:endParaRPr b="0" i="0" sz="1800" u="none" cap="none" strike="noStrike">
              <a:solidFill>
                <a:schemeClr val="lt1"/>
              </a:solidFill>
              <a:latin typeface="Times New Roman"/>
              <a:ea typeface="Times New Roman"/>
              <a:cs typeface="Times New Roman"/>
              <a:sym typeface="Times New Roman"/>
            </a:endParaRPr>
          </a:p>
          <a:p>
            <a:pPr indent="0" lvl="1" marL="457200" marR="579474" rtl="0" algn="l">
              <a:lnSpc>
                <a:spcPct val="100000"/>
              </a:lnSpc>
              <a:spcBef>
                <a:spcPts val="960"/>
              </a:spcBef>
              <a:spcAft>
                <a:spcPts val="0"/>
              </a:spcAft>
              <a:buClr>
                <a:schemeClr val="dk1"/>
              </a:buClr>
              <a:buSzPts val="1440"/>
              <a:buFont typeface="Arial"/>
              <a:buNone/>
            </a:pPr>
            <a:r>
              <a:rPr b="0" i="0" lang="en-US" sz="1800" u="none" cap="none" strike="noStrike">
                <a:solidFill>
                  <a:schemeClr val="lt1"/>
                </a:solidFill>
                <a:latin typeface="Times New Roman"/>
                <a:ea typeface="Times New Roman"/>
                <a:cs typeface="Times New Roman"/>
                <a:sym typeface="Times New Roman"/>
              </a:rPr>
              <a:t>Q 2) What was the type of data?</a:t>
            </a:r>
            <a:endParaRPr b="0" i="0" sz="1800" u="none" cap="none" strike="noStrike">
              <a:solidFill>
                <a:srgbClr val="0F486F"/>
              </a:solidFill>
              <a:latin typeface="Century Gothic"/>
              <a:ea typeface="Century Gothic"/>
              <a:cs typeface="Century Gothic"/>
              <a:sym typeface="Century Gothic"/>
            </a:endParaRPr>
          </a:p>
          <a:p>
            <a:pPr indent="0" lvl="1" marL="457200" marR="579474" rtl="0" algn="l">
              <a:lnSpc>
                <a:spcPct val="100000"/>
              </a:lnSpc>
              <a:spcBef>
                <a:spcPts val="960"/>
              </a:spcBef>
              <a:spcAft>
                <a:spcPts val="0"/>
              </a:spcAft>
              <a:buClr>
                <a:schemeClr val="dk1"/>
              </a:buClr>
              <a:buSzPts val="1440"/>
              <a:buFont typeface="Arial"/>
              <a:buNone/>
            </a:pPr>
            <a:r>
              <a:rPr b="0" i="0" lang="en-US" sz="1800" u="none" cap="none" strike="noStrike">
                <a:solidFill>
                  <a:schemeClr val="lt1"/>
                </a:solidFill>
                <a:latin typeface="Times New Roman"/>
                <a:ea typeface="Times New Roman"/>
                <a:cs typeface="Times New Roman"/>
                <a:sym typeface="Times New Roman"/>
              </a:rPr>
              <a:t>	The data is of Categorical values.</a:t>
            </a:r>
            <a:endParaRPr b="0" i="0" sz="1800" u="none" cap="none" strike="noStrike">
              <a:solidFill>
                <a:schemeClr val="lt1"/>
              </a:solidFill>
              <a:latin typeface="Times New Roman"/>
              <a:ea typeface="Times New Roman"/>
              <a:cs typeface="Times New Roman"/>
              <a:sym typeface="Times New Roman"/>
            </a:endParaRPr>
          </a:p>
          <a:p>
            <a:pPr indent="0" lvl="1" marL="457200" marR="579474" rtl="0" algn="l">
              <a:lnSpc>
                <a:spcPct val="100000"/>
              </a:lnSpc>
              <a:spcBef>
                <a:spcPts val="960"/>
              </a:spcBef>
              <a:spcAft>
                <a:spcPts val="0"/>
              </a:spcAft>
              <a:buClr>
                <a:schemeClr val="dk1"/>
              </a:buClr>
              <a:buSzPts val="1440"/>
              <a:buFont typeface="Arial"/>
              <a:buNone/>
            </a:pPr>
            <a:r>
              <a:t/>
            </a:r>
            <a:endParaRPr b="0" i="0" sz="1800" u="none" cap="none" strike="noStrike">
              <a:solidFill>
                <a:schemeClr val="lt1"/>
              </a:solidFill>
              <a:latin typeface="Times New Roman"/>
              <a:ea typeface="Times New Roman"/>
              <a:cs typeface="Times New Roman"/>
              <a:sym typeface="Times New Roman"/>
            </a:endParaRPr>
          </a:p>
          <a:p>
            <a:pPr indent="0" lvl="1" marL="457200" marR="579474" rtl="0" algn="l">
              <a:lnSpc>
                <a:spcPct val="100000"/>
              </a:lnSpc>
              <a:spcBef>
                <a:spcPts val="960"/>
              </a:spcBef>
              <a:spcAft>
                <a:spcPts val="0"/>
              </a:spcAft>
              <a:buClr>
                <a:schemeClr val="dk1"/>
              </a:buClr>
              <a:buSzPts val="1440"/>
              <a:buFont typeface="Arial"/>
              <a:buNone/>
            </a:pPr>
            <a:r>
              <a:rPr b="0" i="0" lang="en-US" sz="1800" u="none" cap="none" strike="noStrike">
                <a:solidFill>
                  <a:schemeClr val="lt1"/>
                </a:solidFill>
                <a:latin typeface="Times New Roman"/>
                <a:ea typeface="Times New Roman"/>
                <a:cs typeface="Times New Roman"/>
                <a:sym typeface="Times New Roman"/>
              </a:rPr>
              <a:t>Q 3) What’s the complete flow you followed in this Project?</a:t>
            </a:r>
            <a:endParaRPr b="0" i="0" sz="1800" u="none" cap="none" strike="noStrike">
              <a:solidFill>
                <a:srgbClr val="0F486F"/>
              </a:solidFill>
              <a:latin typeface="Century Gothic"/>
              <a:ea typeface="Century Gothic"/>
              <a:cs typeface="Century Gothic"/>
              <a:sym typeface="Century Gothic"/>
            </a:endParaRPr>
          </a:p>
          <a:p>
            <a:pPr indent="0" lvl="1" marL="457200" marR="579474" rtl="0" algn="l">
              <a:lnSpc>
                <a:spcPct val="100000"/>
              </a:lnSpc>
              <a:spcBef>
                <a:spcPts val="960"/>
              </a:spcBef>
              <a:spcAft>
                <a:spcPts val="0"/>
              </a:spcAft>
              <a:buClr>
                <a:schemeClr val="dk1"/>
              </a:buClr>
              <a:buSzPts val="1440"/>
              <a:buFont typeface="Arial"/>
              <a:buNone/>
            </a:pPr>
            <a:r>
              <a:rPr b="0" i="0" lang="en-US" sz="1800" u="none" cap="none" strike="noStrike">
                <a:solidFill>
                  <a:schemeClr val="lt1"/>
                </a:solidFill>
                <a:latin typeface="Times New Roman"/>
                <a:ea typeface="Times New Roman"/>
                <a:cs typeface="Times New Roman"/>
                <a:sym typeface="Times New Roman"/>
              </a:rPr>
              <a:t>	Refer from slide 6 for better Understanding </a:t>
            </a:r>
            <a:endParaRPr b="0" i="0" sz="1800" u="none" cap="none" strike="noStrike">
              <a:solidFill>
                <a:schemeClr val="lt1"/>
              </a:solidFill>
              <a:latin typeface="Times New Roman"/>
              <a:ea typeface="Times New Roman"/>
              <a:cs typeface="Times New Roman"/>
              <a:sym typeface="Times New Roman"/>
            </a:endParaRPr>
          </a:p>
          <a:p>
            <a:pPr indent="0" lvl="1" marL="457200" marR="579474" rtl="0" algn="l">
              <a:lnSpc>
                <a:spcPct val="100000"/>
              </a:lnSpc>
              <a:spcBef>
                <a:spcPts val="960"/>
              </a:spcBef>
              <a:spcAft>
                <a:spcPts val="0"/>
              </a:spcAft>
              <a:buClr>
                <a:schemeClr val="dk1"/>
              </a:buClr>
              <a:buSzPts val="1440"/>
              <a:buFont typeface="Arial"/>
              <a:buNone/>
            </a:pPr>
            <a:r>
              <a:t/>
            </a:r>
            <a:endParaRPr b="0" i="0" sz="1800" u="none" cap="none" strike="noStrike">
              <a:solidFill>
                <a:schemeClr val="lt1"/>
              </a:solidFill>
              <a:latin typeface="Times New Roman"/>
              <a:ea typeface="Times New Roman"/>
              <a:cs typeface="Times New Roman"/>
              <a:sym typeface="Times New Roman"/>
            </a:endParaRPr>
          </a:p>
          <a:p>
            <a:pPr indent="0" lvl="0" marL="457200" marR="579474" rtl="0" algn="l">
              <a:lnSpc>
                <a:spcPct val="100000"/>
              </a:lnSpc>
              <a:spcBef>
                <a:spcPts val="0"/>
              </a:spcBef>
              <a:spcAft>
                <a:spcPts val="0"/>
              </a:spcAft>
              <a:buClr>
                <a:schemeClr val="dk1"/>
              </a:buClr>
              <a:buSzPts val="1600"/>
              <a:buFont typeface="Arial"/>
              <a:buNone/>
            </a:pPr>
            <a:r>
              <a:rPr b="0" i="0" lang="en-US" sz="1800" u="none" cap="none" strike="noStrike">
                <a:solidFill>
                  <a:schemeClr val="lt1"/>
                </a:solidFill>
                <a:latin typeface="Times New Roman"/>
                <a:ea typeface="Times New Roman"/>
                <a:cs typeface="Times New Roman"/>
                <a:sym typeface="Times New Roman"/>
              </a:rPr>
              <a:t>Q 4) How logs are managed?</a:t>
            </a:r>
            <a:endParaRPr b="0" i="0" sz="1800" u="none" cap="none" strike="noStrike">
              <a:solidFill>
                <a:srgbClr val="0F486F"/>
              </a:solidFill>
              <a:latin typeface="Century Gothic"/>
              <a:ea typeface="Century Gothic"/>
              <a:cs typeface="Century Gothic"/>
              <a:sym typeface="Century Gothic"/>
            </a:endParaRPr>
          </a:p>
          <a:p>
            <a:pPr indent="0" lvl="0" marL="457200" marR="579474" rtl="0" algn="l">
              <a:lnSpc>
                <a:spcPct val="100000"/>
              </a:lnSpc>
              <a:spcBef>
                <a:spcPts val="960"/>
              </a:spcBef>
              <a:spcAft>
                <a:spcPts val="0"/>
              </a:spcAft>
              <a:buClr>
                <a:schemeClr val="dk1"/>
              </a:buClr>
              <a:buSzPts val="1440"/>
              <a:buFont typeface="Arial"/>
              <a:buNone/>
            </a:pPr>
            <a:r>
              <a:rPr b="0" i="0" lang="en-US" sz="1800" u="none" cap="none" strike="noStrike">
                <a:solidFill>
                  <a:schemeClr val="lt1"/>
                </a:solidFill>
                <a:latin typeface="Times New Roman"/>
                <a:ea typeface="Times New Roman"/>
                <a:cs typeface="Times New Roman"/>
                <a:sym typeface="Times New Roman"/>
              </a:rPr>
              <a:t>	We are using different logs as per the steps that we follow in  validation and  </a:t>
            </a:r>
            <a:endParaRPr b="0" i="0" sz="1800" u="none" cap="none" strike="noStrike">
              <a:solidFill>
                <a:srgbClr val="0F486F"/>
              </a:solidFill>
              <a:latin typeface="Century Gothic"/>
              <a:ea typeface="Century Gothic"/>
              <a:cs typeface="Century Gothic"/>
              <a:sym typeface="Century Gothic"/>
            </a:endParaRPr>
          </a:p>
          <a:p>
            <a:pPr indent="0" lvl="0" marL="457200" marR="579474" rtl="0" algn="l">
              <a:lnSpc>
                <a:spcPct val="100000"/>
              </a:lnSpc>
              <a:spcBef>
                <a:spcPts val="960"/>
              </a:spcBef>
              <a:spcAft>
                <a:spcPts val="0"/>
              </a:spcAft>
              <a:buClr>
                <a:schemeClr val="dk1"/>
              </a:buClr>
              <a:buSzPts val="1440"/>
              <a:buFont typeface="Arial"/>
              <a:buNone/>
            </a:pPr>
            <a:r>
              <a:rPr b="0" i="0" lang="en-US" sz="1800" u="none" cap="none" strike="noStrike">
                <a:solidFill>
                  <a:schemeClr val="lt1"/>
                </a:solidFill>
                <a:latin typeface="Times New Roman"/>
                <a:ea typeface="Times New Roman"/>
                <a:cs typeface="Times New Roman"/>
                <a:sym typeface="Times New Roman"/>
              </a:rPr>
              <a:t>       modeling like  Data Validation log ,Info log, Error log , Data Insertion ,Model Training log , prediction log etc.</a:t>
            </a:r>
            <a:endParaRPr b="0" i="0" sz="1800" u="none" cap="none" strike="noStrike">
              <a:solidFill>
                <a:schemeClr val="lt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1"/>
          <p:cNvSpPr/>
          <p:nvPr/>
        </p:nvSpPr>
        <p:spPr>
          <a:xfrm>
            <a:off x="75" y="0"/>
            <a:ext cx="12192000" cy="68580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rgbClr val="000000"/>
              </a:buClr>
              <a:buSzPts val="2200"/>
              <a:buFont typeface="Arial"/>
              <a:buNone/>
            </a:pPr>
            <a:r>
              <a:t/>
            </a:r>
            <a:endParaRPr b="1" i="0" sz="1800" u="none" cap="none" strike="noStrike">
              <a:solidFill>
                <a:schemeClr val="lt1"/>
              </a:solidFill>
              <a:latin typeface="Times New Roman"/>
              <a:ea typeface="Times New Roman"/>
              <a:cs typeface="Times New Roman"/>
              <a:sym typeface="Times New Roman"/>
            </a:endParaRPr>
          </a:p>
          <a:p>
            <a:pPr indent="0" lvl="0" marL="457200" marR="579474" rtl="0" algn="l">
              <a:lnSpc>
                <a:spcPct val="100000"/>
              </a:lnSpc>
              <a:spcBef>
                <a:spcPts val="960"/>
              </a:spcBef>
              <a:spcAft>
                <a:spcPts val="0"/>
              </a:spcAft>
              <a:buClr>
                <a:schemeClr val="dk1"/>
              </a:buClr>
              <a:buSzPts val="1440"/>
              <a:buFont typeface="Arial"/>
              <a:buNone/>
            </a:pPr>
            <a:r>
              <a:rPr b="0" i="0" lang="en-US" sz="1800" u="none" cap="none" strike="noStrike">
                <a:solidFill>
                  <a:schemeClr val="lt1"/>
                </a:solidFill>
                <a:latin typeface="Times New Roman"/>
                <a:ea typeface="Times New Roman"/>
                <a:cs typeface="Times New Roman"/>
                <a:sym typeface="Times New Roman"/>
              </a:rPr>
              <a:t>Q 5) What techniques were you using for data pre-processing?</a:t>
            </a:r>
            <a:endParaRPr b="0" i="0" sz="1800" u="none" cap="none" strike="noStrike">
              <a:solidFill>
                <a:srgbClr val="0F486F"/>
              </a:solidFill>
              <a:latin typeface="Times New Roman"/>
              <a:ea typeface="Times New Roman"/>
              <a:cs typeface="Times New Roman"/>
              <a:sym typeface="Times New Roman"/>
            </a:endParaRPr>
          </a:p>
          <a:p>
            <a:pPr indent="-304800" lvl="1" marL="914400" marR="579474" rtl="0" algn="l">
              <a:lnSpc>
                <a:spcPct val="100000"/>
              </a:lnSpc>
              <a:spcBef>
                <a:spcPts val="960"/>
              </a:spcBef>
              <a:spcAft>
                <a:spcPts val="0"/>
              </a:spcAft>
              <a:buClr>
                <a:schemeClr val="lt1"/>
              </a:buClr>
              <a:buSzPts val="1800"/>
              <a:buFont typeface="Times New Roman"/>
              <a:buChar char="▶"/>
            </a:pPr>
            <a:r>
              <a:rPr b="0" i="0" lang="en-US" sz="1800" u="none" cap="none" strike="noStrike">
                <a:solidFill>
                  <a:schemeClr val="lt1"/>
                </a:solidFill>
                <a:latin typeface="Times New Roman"/>
                <a:ea typeface="Times New Roman"/>
                <a:cs typeface="Times New Roman"/>
                <a:sym typeface="Times New Roman"/>
              </a:rPr>
              <a:t>Removing unwanted attributes</a:t>
            </a:r>
            <a:endParaRPr b="0" i="0" sz="1800" u="none" cap="none" strike="noStrike">
              <a:solidFill>
                <a:srgbClr val="0F486F"/>
              </a:solidFill>
              <a:latin typeface="Times New Roman"/>
              <a:ea typeface="Times New Roman"/>
              <a:cs typeface="Times New Roman"/>
              <a:sym typeface="Times New Roman"/>
            </a:endParaRPr>
          </a:p>
          <a:p>
            <a:pPr indent="-304800" lvl="1" marL="914400" marR="579474" rtl="0" algn="l">
              <a:lnSpc>
                <a:spcPct val="100000"/>
              </a:lnSpc>
              <a:spcBef>
                <a:spcPts val="960"/>
              </a:spcBef>
              <a:spcAft>
                <a:spcPts val="0"/>
              </a:spcAft>
              <a:buClr>
                <a:schemeClr val="lt1"/>
              </a:buClr>
              <a:buSzPts val="1800"/>
              <a:buFont typeface="Times New Roman"/>
              <a:buChar char="▶"/>
            </a:pPr>
            <a:r>
              <a:rPr b="0" i="0" lang="en-US" sz="1800" u="none" cap="none" strike="noStrike">
                <a:solidFill>
                  <a:schemeClr val="lt1"/>
                </a:solidFill>
                <a:latin typeface="Times New Roman"/>
                <a:ea typeface="Times New Roman"/>
                <a:cs typeface="Times New Roman"/>
                <a:sym typeface="Times New Roman"/>
              </a:rPr>
              <a:t>Visualizing  relation of independent variables with each other and output variables</a:t>
            </a:r>
            <a:endParaRPr b="0" i="0" sz="1800" u="none" cap="none" strike="noStrike">
              <a:solidFill>
                <a:srgbClr val="0F486F"/>
              </a:solidFill>
              <a:latin typeface="Times New Roman"/>
              <a:ea typeface="Times New Roman"/>
              <a:cs typeface="Times New Roman"/>
              <a:sym typeface="Times New Roman"/>
            </a:endParaRPr>
          </a:p>
          <a:p>
            <a:pPr indent="-304800" lvl="1" marL="914400" marR="579474" rtl="0" algn="l">
              <a:lnSpc>
                <a:spcPct val="100000"/>
              </a:lnSpc>
              <a:spcBef>
                <a:spcPts val="960"/>
              </a:spcBef>
              <a:spcAft>
                <a:spcPts val="0"/>
              </a:spcAft>
              <a:buClr>
                <a:schemeClr val="lt1"/>
              </a:buClr>
              <a:buSzPts val="1800"/>
              <a:buFont typeface="Times New Roman"/>
              <a:buChar char="▶"/>
            </a:pPr>
            <a:r>
              <a:rPr b="0" i="0" lang="en-US" sz="1800" u="none" cap="none" strike="noStrike">
                <a:solidFill>
                  <a:schemeClr val="lt1"/>
                </a:solidFill>
                <a:latin typeface="Times New Roman"/>
                <a:ea typeface="Times New Roman"/>
                <a:cs typeface="Times New Roman"/>
                <a:sym typeface="Times New Roman"/>
              </a:rPr>
              <a:t>Checking and changing Distribution of continuous values</a:t>
            </a:r>
            <a:endParaRPr b="0" i="0" sz="1800" u="none" cap="none" strike="noStrike">
              <a:solidFill>
                <a:srgbClr val="0F486F"/>
              </a:solidFill>
              <a:latin typeface="Times New Roman"/>
              <a:ea typeface="Times New Roman"/>
              <a:cs typeface="Times New Roman"/>
              <a:sym typeface="Times New Roman"/>
            </a:endParaRPr>
          </a:p>
          <a:p>
            <a:pPr indent="-304800" lvl="1" marL="914400" marR="579474" rtl="0" algn="l">
              <a:lnSpc>
                <a:spcPct val="100000"/>
              </a:lnSpc>
              <a:spcBef>
                <a:spcPts val="960"/>
              </a:spcBef>
              <a:spcAft>
                <a:spcPts val="0"/>
              </a:spcAft>
              <a:buClr>
                <a:schemeClr val="lt1"/>
              </a:buClr>
              <a:buSzPts val="1800"/>
              <a:buFont typeface="Times New Roman"/>
              <a:buChar char="▶"/>
            </a:pPr>
            <a:r>
              <a:rPr b="0" i="0" lang="en-US" sz="1800" u="none" cap="none" strike="noStrike">
                <a:solidFill>
                  <a:schemeClr val="lt1"/>
                </a:solidFill>
                <a:latin typeface="Times New Roman"/>
                <a:ea typeface="Times New Roman"/>
                <a:cs typeface="Times New Roman"/>
                <a:sym typeface="Times New Roman"/>
              </a:rPr>
              <a:t>Converting categorical data into numeric values.</a:t>
            </a:r>
            <a:endParaRPr b="0" i="0" sz="1800" u="none" cap="none" strike="noStrike">
              <a:solidFill>
                <a:srgbClr val="0F486F"/>
              </a:solidFill>
              <a:latin typeface="Times New Roman"/>
              <a:ea typeface="Times New Roman"/>
              <a:cs typeface="Times New Roman"/>
              <a:sym typeface="Times New Roman"/>
            </a:endParaRPr>
          </a:p>
          <a:p>
            <a:pPr indent="-304800" lvl="1" marL="914400" marR="579474" rtl="0" algn="l">
              <a:lnSpc>
                <a:spcPct val="100000"/>
              </a:lnSpc>
              <a:spcBef>
                <a:spcPts val="960"/>
              </a:spcBef>
              <a:spcAft>
                <a:spcPts val="0"/>
              </a:spcAft>
              <a:buClr>
                <a:schemeClr val="lt1"/>
              </a:buClr>
              <a:buSzPts val="1800"/>
              <a:buFont typeface="Times New Roman"/>
              <a:buChar char="▶"/>
            </a:pPr>
            <a:r>
              <a:rPr b="0" i="0" lang="en-US" sz="1800" u="none" cap="none" strike="noStrike">
                <a:solidFill>
                  <a:schemeClr val="lt1"/>
                </a:solidFill>
                <a:latin typeface="Times New Roman"/>
                <a:ea typeface="Times New Roman"/>
                <a:cs typeface="Times New Roman"/>
                <a:sym typeface="Times New Roman"/>
              </a:rPr>
              <a:t>Transforming the data based on the program requirements.</a:t>
            </a:r>
            <a:endParaRPr b="0" i="0" sz="1800" u="none" cap="none" strike="noStrike">
              <a:solidFill>
                <a:schemeClr val="lt1"/>
              </a:solidFill>
              <a:latin typeface="Times New Roman"/>
              <a:ea typeface="Times New Roman"/>
              <a:cs typeface="Times New Roman"/>
              <a:sym typeface="Times New Roman"/>
            </a:endParaRPr>
          </a:p>
          <a:p>
            <a:pPr indent="0" lvl="0" marL="0" marR="579474" rtl="0" algn="l">
              <a:lnSpc>
                <a:spcPct val="100000"/>
              </a:lnSpc>
              <a:spcBef>
                <a:spcPts val="96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a:p>
            <a:pPr indent="0" lvl="0" marL="457200" marR="579474" rtl="0" algn="l">
              <a:lnSpc>
                <a:spcPct val="100000"/>
              </a:lnSpc>
              <a:spcBef>
                <a:spcPts val="0"/>
              </a:spcBef>
              <a:spcAft>
                <a:spcPts val="0"/>
              </a:spcAft>
              <a:buClr>
                <a:schemeClr val="dk1"/>
              </a:buClr>
              <a:buSzPts val="1440"/>
              <a:buFont typeface="Arial"/>
              <a:buNone/>
            </a:pPr>
            <a:r>
              <a:rPr b="0" i="0" lang="en-US" sz="1800" u="none" cap="none" strike="noStrike">
                <a:solidFill>
                  <a:schemeClr val="lt1"/>
                </a:solidFill>
                <a:latin typeface="Times New Roman"/>
                <a:ea typeface="Times New Roman"/>
                <a:cs typeface="Times New Roman"/>
                <a:sym typeface="Times New Roman"/>
              </a:rPr>
              <a:t>Q 6) How training was done or what models were used?</a:t>
            </a:r>
            <a:endParaRPr b="0" i="0" sz="1800" u="none" cap="none" strike="noStrike">
              <a:solidFill>
                <a:srgbClr val="0F486F"/>
              </a:solidFill>
              <a:latin typeface="Times New Roman"/>
              <a:ea typeface="Times New Roman"/>
              <a:cs typeface="Times New Roman"/>
              <a:sym typeface="Times New Roman"/>
            </a:endParaRPr>
          </a:p>
          <a:p>
            <a:pPr indent="-342900" lvl="0" marL="914400" marR="579474" rtl="0" algn="l">
              <a:lnSpc>
                <a:spcPct val="100000"/>
              </a:lnSpc>
              <a:spcBef>
                <a:spcPts val="960"/>
              </a:spcBef>
              <a:spcAft>
                <a:spcPts val="0"/>
              </a:spcAft>
              <a:buClr>
                <a:schemeClr val="lt1"/>
              </a:buClr>
              <a:buSzPts val="1800"/>
              <a:buFont typeface="Times New Roman"/>
              <a:buChar char="▶"/>
            </a:pPr>
            <a:r>
              <a:rPr b="0" i="0" lang="en-US" sz="1800" u="none" cap="none" strike="noStrike">
                <a:solidFill>
                  <a:schemeClr val="lt1"/>
                </a:solidFill>
                <a:latin typeface="Times New Roman"/>
                <a:ea typeface="Times New Roman"/>
                <a:cs typeface="Times New Roman"/>
                <a:sym typeface="Times New Roman"/>
              </a:rPr>
              <a:t>Before diving the data in training and validation set we performed data pre-processing, exploratory data analysis and feature selection.</a:t>
            </a:r>
            <a:endParaRPr b="0" i="0" sz="1800" u="none" cap="none" strike="noStrike">
              <a:solidFill>
                <a:srgbClr val="0F486F"/>
              </a:solidFill>
              <a:latin typeface="Times New Roman"/>
              <a:ea typeface="Times New Roman"/>
              <a:cs typeface="Times New Roman"/>
              <a:sym typeface="Times New Roman"/>
            </a:endParaRPr>
          </a:p>
          <a:p>
            <a:pPr indent="-342900" lvl="0" marL="914400" marR="579474" rtl="0" algn="l">
              <a:lnSpc>
                <a:spcPct val="100000"/>
              </a:lnSpc>
              <a:spcBef>
                <a:spcPts val="960"/>
              </a:spcBef>
              <a:spcAft>
                <a:spcPts val="0"/>
              </a:spcAft>
              <a:buClr>
                <a:schemeClr val="lt1"/>
              </a:buClr>
              <a:buSzPts val="1800"/>
              <a:buFont typeface="Times New Roman"/>
              <a:buChar char="▶"/>
            </a:pPr>
            <a:r>
              <a:rPr b="0" i="0" lang="en-US" sz="1800" u="none" cap="none" strike="noStrike">
                <a:solidFill>
                  <a:schemeClr val="lt1"/>
                </a:solidFill>
                <a:latin typeface="Times New Roman"/>
                <a:ea typeface="Times New Roman"/>
                <a:cs typeface="Times New Roman"/>
                <a:sym typeface="Times New Roman"/>
              </a:rPr>
              <a:t>Based on the client given dataset, the training and validation data were divided.</a:t>
            </a:r>
            <a:endParaRPr b="0" i="0" sz="1800" u="none" cap="none" strike="noStrike">
              <a:solidFill>
                <a:srgbClr val="0F486F"/>
              </a:solidFill>
              <a:latin typeface="Times New Roman"/>
              <a:ea typeface="Times New Roman"/>
              <a:cs typeface="Times New Roman"/>
              <a:sym typeface="Times New Roman"/>
            </a:endParaRPr>
          </a:p>
          <a:p>
            <a:pPr indent="-342900" lvl="0" marL="914400" marR="579474" rtl="0" algn="l">
              <a:lnSpc>
                <a:spcPct val="100000"/>
              </a:lnSpc>
              <a:spcBef>
                <a:spcPts val="960"/>
              </a:spcBef>
              <a:spcAft>
                <a:spcPts val="0"/>
              </a:spcAft>
              <a:buClr>
                <a:schemeClr val="lt1"/>
              </a:buClr>
              <a:buSzPts val="1800"/>
              <a:buFont typeface="Times New Roman"/>
              <a:buChar char="▶"/>
            </a:pPr>
            <a:r>
              <a:rPr b="0" i="0" lang="en-US" sz="1800" u="none" cap="none" strike="noStrike">
                <a:solidFill>
                  <a:schemeClr val="lt1"/>
                </a:solidFill>
                <a:latin typeface="Times New Roman"/>
                <a:ea typeface="Times New Roman"/>
                <a:cs typeface="Times New Roman"/>
                <a:sym typeface="Times New Roman"/>
              </a:rPr>
              <a:t>The label encoder and one hot encoding was performed over training and validation data</a:t>
            </a:r>
            <a:endParaRPr b="0" i="0" sz="1800" u="none" cap="none" strike="noStrike">
              <a:solidFill>
                <a:srgbClr val="0F486F"/>
              </a:solidFill>
              <a:latin typeface="Times New Roman"/>
              <a:ea typeface="Times New Roman"/>
              <a:cs typeface="Times New Roman"/>
              <a:sym typeface="Times New Roman"/>
            </a:endParaRPr>
          </a:p>
          <a:p>
            <a:pPr indent="-342900" lvl="0" marL="914400" marR="579474" rtl="0" algn="l">
              <a:lnSpc>
                <a:spcPct val="100000"/>
              </a:lnSpc>
              <a:spcBef>
                <a:spcPts val="960"/>
              </a:spcBef>
              <a:spcAft>
                <a:spcPts val="0"/>
              </a:spcAft>
              <a:buClr>
                <a:schemeClr val="lt1"/>
              </a:buClr>
              <a:buSzPts val="1800"/>
              <a:buFont typeface="Times New Roman"/>
              <a:buChar char="▶"/>
            </a:pPr>
            <a:r>
              <a:rPr b="0" i="0" lang="en-US" sz="1800" u="none" cap="none" strike="noStrike">
                <a:solidFill>
                  <a:schemeClr val="lt1"/>
                </a:solidFill>
                <a:latin typeface="Times New Roman"/>
                <a:ea typeface="Times New Roman"/>
                <a:cs typeface="Times New Roman"/>
                <a:sym typeface="Times New Roman"/>
              </a:rPr>
              <a:t>Algorithms like Logistic Regression,  Extra Tree Classifier, Gradient Boosting Classifier, Random Forest Classifier, XGBoost Classifier and K-neighbours Classifier were used and we saved that model .</a:t>
            </a:r>
            <a:endParaRPr b="0" i="0" sz="1800" u="none" cap="none" strike="noStrike">
              <a:solidFill>
                <a:srgbClr val="0F486F"/>
              </a:solidFill>
              <a:latin typeface="Times New Roman"/>
              <a:ea typeface="Times New Roman"/>
              <a:cs typeface="Times New Roman"/>
              <a:sym typeface="Times New Roman"/>
            </a:endParaRPr>
          </a:p>
          <a:p>
            <a:pPr indent="0" lvl="0" marL="0" marR="0" rtl="0" algn="l">
              <a:lnSpc>
                <a:spcPct val="100000"/>
              </a:lnSpc>
              <a:spcBef>
                <a:spcPts val="960"/>
              </a:spcBef>
              <a:spcAft>
                <a:spcPts val="0"/>
              </a:spcAft>
              <a:buClr>
                <a:schemeClr val="dk1"/>
              </a:buClr>
              <a:buSzPts val="1440"/>
              <a:buFont typeface="Arial"/>
              <a:buNone/>
            </a:pPr>
            <a:r>
              <a:t/>
            </a:r>
            <a:endParaRPr b="0" i="0" sz="1800" u="none" cap="none" strike="noStrike">
              <a:solidFill>
                <a:schemeClr val="lt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2"/>
          <p:cNvSpPr/>
          <p:nvPr/>
        </p:nvSpPr>
        <p:spPr>
          <a:xfrm>
            <a:off x="75" y="0"/>
            <a:ext cx="12192000" cy="68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960"/>
              </a:spcBef>
              <a:spcAft>
                <a:spcPts val="0"/>
              </a:spcAft>
              <a:buClr>
                <a:schemeClr val="dk1"/>
              </a:buClr>
              <a:buSzPts val="1440"/>
              <a:buFont typeface="Arial"/>
              <a:buNone/>
            </a:pPr>
            <a:r>
              <a:t/>
            </a:r>
            <a:endParaRPr b="0" i="0" sz="1800" u="none" cap="none" strike="noStrike">
              <a:solidFill>
                <a:schemeClr val="lt1"/>
              </a:solidFill>
              <a:latin typeface="Times New Roman"/>
              <a:ea typeface="Times New Roman"/>
              <a:cs typeface="Times New Roman"/>
              <a:sym typeface="Times New Roman"/>
            </a:endParaRPr>
          </a:p>
          <a:p>
            <a:pPr indent="0" lvl="0" marL="457200" marR="579474" rtl="0" algn="l">
              <a:lnSpc>
                <a:spcPct val="100000"/>
              </a:lnSpc>
              <a:spcBef>
                <a:spcPts val="960"/>
              </a:spcBef>
              <a:spcAft>
                <a:spcPts val="0"/>
              </a:spcAft>
              <a:buClr>
                <a:schemeClr val="dk1"/>
              </a:buClr>
              <a:buSzPts val="1440"/>
              <a:buFont typeface="Arial"/>
              <a:buNone/>
            </a:pPr>
            <a:r>
              <a:rPr b="0" i="0" lang="en-US" sz="1800" u="none" cap="none" strike="noStrike">
                <a:solidFill>
                  <a:schemeClr val="lt1"/>
                </a:solidFill>
                <a:latin typeface="Times New Roman"/>
                <a:ea typeface="Times New Roman"/>
                <a:cs typeface="Times New Roman"/>
                <a:sym typeface="Times New Roman"/>
              </a:rPr>
              <a:t>Q 7) How Prediction was done?</a:t>
            </a:r>
            <a:endParaRPr b="0" i="0" sz="1800" u="none" cap="none" strike="noStrike">
              <a:solidFill>
                <a:srgbClr val="0F486F"/>
              </a:solidFill>
              <a:latin typeface="Times New Roman"/>
              <a:ea typeface="Times New Roman"/>
              <a:cs typeface="Times New Roman"/>
              <a:sym typeface="Times New Roman"/>
            </a:endParaRPr>
          </a:p>
          <a:p>
            <a:pPr indent="0" lvl="0" marL="914400" marR="579474" rtl="0" algn="l">
              <a:lnSpc>
                <a:spcPct val="100000"/>
              </a:lnSpc>
              <a:spcBef>
                <a:spcPts val="960"/>
              </a:spcBef>
              <a:spcAft>
                <a:spcPts val="0"/>
              </a:spcAft>
              <a:buClr>
                <a:schemeClr val="dk1"/>
              </a:buClr>
              <a:buSzPts val="1440"/>
              <a:buFont typeface="Arial"/>
              <a:buNone/>
            </a:pPr>
            <a:r>
              <a:rPr b="0" i="0" lang="en-US" sz="1800" u="none" cap="none" strike="noStrike">
                <a:solidFill>
                  <a:schemeClr val="lt1"/>
                </a:solidFill>
                <a:latin typeface="Times New Roman"/>
                <a:ea typeface="Times New Roman"/>
                <a:cs typeface="Times New Roman"/>
                <a:sym typeface="Times New Roman"/>
              </a:rPr>
              <a:t>The test data was shared by the client .We performed pre processing, EDA for given test data, then with this test data, prediction was performed. In the end we get the accumulated data of predictions.</a:t>
            </a:r>
            <a:endParaRPr b="0" i="0" sz="1800" u="none" cap="none" strike="noStrike">
              <a:solidFill>
                <a:schemeClr val="lt1"/>
              </a:solidFill>
              <a:latin typeface="Times New Roman"/>
              <a:ea typeface="Times New Roman"/>
              <a:cs typeface="Times New Roman"/>
              <a:sym typeface="Times New Roman"/>
            </a:endParaRPr>
          </a:p>
          <a:p>
            <a:pPr indent="0" lvl="0" marL="914400" marR="579474" rtl="0" algn="l">
              <a:lnSpc>
                <a:spcPct val="100000"/>
              </a:lnSpc>
              <a:spcBef>
                <a:spcPts val="960"/>
              </a:spcBef>
              <a:spcAft>
                <a:spcPts val="0"/>
              </a:spcAft>
              <a:buClr>
                <a:schemeClr val="dk1"/>
              </a:buClr>
              <a:buSzPts val="1440"/>
              <a:buFont typeface="Arial"/>
              <a:buNone/>
            </a:pPr>
            <a:r>
              <a:t/>
            </a:r>
            <a:endParaRPr b="0" i="0" sz="1800" u="none" cap="none" strike="noStrike">
              <a:solidFill>
                <a:schemeClr val="lt1"/>
              </a:solidFill>
              <a:latin typeface="Times New Roman"/>
              <a:ea typeface="Times New Roman"/>
              <a:cs typeface="Times New Roman"/>
              <a:sym typeface="Times New Roman"/>
            </a:endParaRPr>
          </a:p>
          <a:p>
            <a:pPr indent="0" lvl="0" marL="457200" marR="579474"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Q 8) What was the platform used for deploying the project ?</a:t>
            </a:r>
            <a:endParaRPr b="0" i="0" sz="1800" u="none" cap="none" strike="noStrike">
              <a:solidFill>
                <a:srgbClr val="0F486F"/>
              </a:solidFill>
              <a:latin typeface="Times New Roman"/>
              <a:ea typeface="Times New Roman"/>
              <a:cs typeface="Times New Roman"/>
              <a:sym typeface="Times New Roman"/>
            </a:endParaRPr>
          </a:p>
          <a:p>
            <a:pPr indent="0" lvl="0" marL="914400" marR="579474" rtl="0" algn="l">
              <a:lnSpc>
                <a:spcPct val="100000"/>
              </a:lnSpc>
              <a:spcBef>
                <a:spcPts val="96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We used  a cloud servicing platform named Heroku for deploying the project into the cloud.</a:t>
            </a:r>
            <a:endParaRPr b="0" i="0" sz="1800" u="none" cap="none" strike="noStrike">
              <a:solidFill>
                <a:schemeClr val="lt1"/>
              </a:solidFill>
              <a:latin typeface="Times New Roman"/>
              <a:ea typeface="Times New Roman"/>
              <a:cs typeface="Times New Roman"/>
              <a:sym typeface="Times New Roman"/>
            </a:endParaRPr>
          </a:p>
          <a:p>
            <a:pPr indent="0" lvl="0" marL="914400" marR="579474" rtl="0" algn="l">
              <a:lnSpc>
                <a:spcPct val="100000"/>
              </a:lnSpc>
              <a:spcBef>
                <a:spcPts val="96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a:p>
            <a:pPr indent="0" lvl="0" marL="457200" marR="579474"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Q 9) What are the advantages of the platform used for deploying the project?</a:t>
            </a:r>
            <a:endParaRPr b="0" i="0" sz="1800" u="none" cap="none" strike="noStrike">
              <a:solidFill>
                <a:srgbClr val="0F486F"/>
              </a:solidFill>
              <a:latin typeface="Times New Roman"/>
              <a:ea typeface="Times New Roman"/>
              <a:cs typeface="Times New Roman"/>
              <a:sym typeface="Times New Roman"/>
            </a:endParaRPr>
          </a:p>
          <a:p>
            <a:pPr indent="-304800" lvl="1" marL="914400" marR="579474" rtl="0" algn="l">
              <a:lnSpc>
                <a:spcPct val="100000"/>
              </a:lnSpc>
              <a:spcBef>
                <a:spcPts val="960"/>
              </a:spcBef>
              <a:spcAft>
                <a:spcPts val="0"/>
              </a:spcAft>
              <a:buClr>
                <a:schemeClr val="lt1"/>
              </a:buClr>
              <a:buSzPts val="1800"/>
              <a:buFont typeface="Times New Roman"/>
              <a:buChar char="▶"/>
            </a:pPr>
            <a:r>
              <a:rPr b="0" i="0" lang="en-US" sz="1800" u="none" cap="none" strike="noStrike">
                <a:solidFill>
                  <a:schemeClr val="lt1"/>
                </a:solidFill>
                <a:latin typeface="Times New Roman"/>
                <a:ea typeface="Times New Roman"/>
                <a:cs typeface="Times New Roman"/>
                <a:sym typeface="Times New Roman"/>
              </a:rPr>
              <a:t>The advantages of Heroku are:</a:t>
            </a:r>
            <a:endParaRPr b="0" i="0" sz="1800" u="none" cap="none" strike="noStrike">
              <a:solidFill>
                <a:schemeClr val="dk1"/>
              </a:solidFill>
              <a:latin typeface="Times New Roman"/>
              <a:ea typeface="Times New Roman"/>
              <a:cs typeface="Times New Roman"/>
              <a:sym typeface="Times New Roman"/>
            </a:endParaRPr>
          </a:p>
          <a:p>
            <a:pPr indent="-304800" lvl="1" marL="914400" marR="579474" rtl="0" algn="l">
              <a:lnSpc>
                <a:spcPct val="100000"/>
              </a:lnSpc>
              <a:spcBef>
                <a:spcPts val="960"/>
              </a:spcBef>
              <a:spcAft>
                <a:spcPts val="0"/>
              </a:spcAft>
              <a:buClr>
                <a:schemeClr val="lt1"/>
              </a:buClr>
              <a:buSzPts val="1800"/>
              <a:buFont typeface="Times New Roman"/>
              <a:buChar char="▶"/>
            </a:pPr>
            <a:r>
              <a:rPr b="0" i="0" lang="en-US" sz="1800" u="none" cap="none" strike="noStrike">
                <a:solidFill>
                  <a:schemeClr val="lt1"/>
                </a:solidFill>
                <a:latin typeface="Times New Roman"/>
                <a:ea typeface="Times New Roman"/>
                <a:cs typeface="Times New Roman"/>
                <a:sym typeface="Times New Roman"/>
              </a:rPr>
              <a:t>It is free of cost.</a:t>
            </a:r>
            <a:endParaRPr b="0" i="0" sz="1800" u="none" cap="none" strike="noStrike">
              <a:solidFill>
                <a:schemeClr val="dk1"/>
              </a:solidFill>
              <a:latin typeface="Times New Roman"/>
              <a:ea typeface="Times New Roman"/>
              <a:cs typeface="Times New Roman"/>
              <a:sym typeface="Times New Roman"/>
            </a:endParaRPr>
          </a:p>
          <a:p>
            <a:pPr indent="-304800" lvl="1" marL="914400" marR="579474" rtl="0" algn="l">
              <a:lnSpc>
                <a:spcPct val="100000"/>
              </a:lnSpc>
              <a:spcBef>
                <a:spcPts val="960"/>
              </a:spcBef>
              <a:spcAft>
                <a:spcPts val="0"/>
              </a:spcAft>
              <a:buClr>
                <a:schemeClr val="lt1"/>
              </a:buClr>
              <a:buSzPts val="1800"/>
              <a:buFont typeface="Times New Roman"/>
              <a:buChar char="▶"/>
            </a:pPr>
            <a:r>
              <a:rPr b="0" i="0" lang="en-US" sz="1800" u="none" cap="none" strike="noStrike">
                <a:solidFill>
                  <a:schemeClr val="lt1"/>
                </a:solidFill>
                <a:latin typeface="Times New Roman"/>
                <a:ea typeface="Times New Roman"/>
                <a:cs typeface="Times New Roman"/>
                <a:sym typeface="Times New Roman"/>
              </a:rPr>
              <a:t>It is easy to use.</a:t>
            </a:r>
            <a:endParaRPr b="0" i="0" sz="1800" u="none" cap="none" strike="noStrike">
              <a:solidFill>
                <a:schemeClr val="dk1"/>
              </a:solidFill>
              <a:latin typeface="Times New Roman"/>
              <a:ea typeface="Times New Roman"/>
              <a:cs typeface="Times New Roman"/>
              <a:sym typeface="Times New Roman"/>
            </a:endParaRPr>
          </a:p>
          <a:p>
            <a:pPr indent="-304800" lvl="1" marL="914400" marR="579474" rtl="0" algn="l">
              <a:lnSpc>
                <a:spcPct val="100000"/>
              </a:lnSpc>
              <a:spcBef>
                <a:spcPts val="960"/>
              </a:spcBef>
              <a:spcAft>
                <a:spcPts val="0"/>
              </a:spcAft>
              <a:buClr>
                <a:schemeClr val="lt1"/>
              </a:buClr>
              <a:buSzPts val="1800"/>
              <a:buFont typeface="Times New Roman"/>
              <a:buChar char="▶"/>
            </a:pPr>
            <a:r>
              <a:rPr b="0" i="0" lang="en-US" sz="1800" u="none" cap="none" strike="noStrike">
                <a:solidFill>
                  <a:schemeClr val="lt1"/>
                </a:solidFill>
                <a:latin typeface="Times New Roman"/>
                <a:ea typeface="Times New Roman"/>
                <a:cs typeface="Times New Roman"/>
                <a:sym typeface="Times New Roman"/>
              </a:rPr>
              <a:t>Developer Centric.</a:t>
            </a:r>
            <a:endParaRPr b="0" i="0" sz="1800" u="none" cap="none" strike="noStrike">
              <a:solidFill>
                <a:schemeClr val="dk1"/>
              </a:solidFill>
              <a:latin typeface="Times New Roman"/>
              <a:ea typeface="Times New Roman"/>
              <a:cs typeface="Times New Roman"/>
              <a:sym typeface="Times New Roman"/>
            </a:endParaRPr>
          </a:p>
          <a:p>
            <a:pPr indent="-304800" lvl="1" marL="914400" marR="579474" rtl="0" algn="l">
              <a:lnSpc>
                <a:spcPct val="100000"/>
              </a:lnSpc>
              <a:spcBef>
                <a:spcPts val="960"/>
              </a:spcBef>
              <a:spcAft>
                <a:spcPts val="0"/>
              </a:spcAft>
              <a:buClr>
                <a:schemeClr val="lt1"/>
              </a:buClr>
              <a:buSzPts val="1800"/>
              <a:buFont typeface="Times New Roman"/>
              <a:buChar char="▶"/>
            </a:pPr>
            <a:r>
              <a:rPr b="0" i="0" lang="en-US" sz="1800" u="none" cap="none" strike="noStrike">
                <a:solidFill>
                  <a:schemeClr val="lt1"/>
                </a:solidFill>
                <a:latin typeface="Times New Roman"/>
                <a:ea typeface="Times New Roman"/>
                <a:cs typeface="Times New Roman"/>
                <a:sym typeface="Times New Roman"/>
              </a:rPr>
              <a:t>Easy to scale.</a:t>
            </a:r>
            <a:endParaRPr b="0" i="0" sz="1800" u="none" cap="none" strike="noStrike">
              <a:solidFill>
                <a:schemeClr val="dk1"/>
              </a:solidFill>
              <a:latin typeface="Times New Roman"/>
              <a:ea typeface="Times New Roman"/>
              <a:cs typeface="Times New Roman"/>
              <a:sym typeface="Times New Roman"/>
            </a:endParaRPr>
          </a:p>
          <a:p>
            <a:pPr indent="-304800" lvl="1" marL="914400" marR="579474" rtl="0" algn="l">
              <a:lnSpc>
                <a:spcPct val="100000"/>
              </a:lnSpc>
              <a:spcBef>
                <a:spcPts val="960"/>
              </a:spcBef>
              <a:spcAft>
                <a:spcPts val="0"/>
              </a:spcAft>
              <a:buClr>
                <a:schemeClr val="lt1"/>
              </a:buClr>
              <a:buSzPts val="1800"/>
              <a:buFont typeface="Times New Roman"/>
              <a:buChar char="▶"/>
            </a:pPr>
            <a:r>
              <a:rPr b="0" i="0" lang="en-US" sz="1800" u="none" cap="none" strike="noStrike">
                <a:solidFill>
                  <a:schemeClr val="lt1"/>
                </a:solidFill>
                <a:latin typeface="Times New Roman"/>
                <a:ea typeface="Times New Roman"/>
                <a:cs typeface="Times New Roman"/>
                <a:sym typeface="Times New Roman"/>
              </a:rPr>
              <a:t>Provides security.</a:t>
            </a:r>
            <a:endParaRPr b="0" i="0" sz="1800" u="none" cap="none" strike="noStrike">
              <a:solidFill>
                <a:schemeClr val="dk1"/>
              </a:solidFill>
              <a:latin typeface="Times New Roman"/>
              <a:ea typeface="Times New Roman"/>
              <a:cs typeface="Times New Roman"/>
              <a:sym typeface="Times New Roman"/>
            </a:endParaRPr>
          </a:p>
          <a:p>
            <a:pPr indent="-304800" lvl="1" marL="914400" marR="579474" rtl="0" algn="l">
              <a:lnSpc>
                <a:spcPct val="100000"/>
              </a:lnSpc>
              <a:spcBef>
                <a:spcPts val="960"/>
              </a:spcBef>
              <a:spcAft>
                <a:spcPts val="0"/>
              </a:spcAft>
              <a:buClr>
                <a:schemeClr val="lt1"/>
              </a:buClr>
              <a:buSzPts val="1800"/>
              <a:buFont typeface="Times New Roman"/>
              <a:buChar char="▶"/>
            </a:pPr>
            <a:r>
              <a:rPr b="0" i="0" lang="en-US" sz="1800" u="none" cap="none" strike="noStrike">
                <a:solidFill>
                  <a:schemeClr val="lt1"/>
                </a:solidFill>
                <a:latin typeface="Times New Roman"/>
                <a:ea typeface="Times New Roman"/>
                <a:cs typeface="Times New Roman"/>
                <a:sym typeface="Times New Roman"/>
              </a:rPr>
              <a:t>Powerful CLI</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96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3"/>
          <p:cNvSpPr/>
          <p:nvPr/>
        </p:nvSpPr>
        <p:spPr>
          <a:xfrm>
            <a:off x="75" y="0"/>
            <a:ext cx="12192000" cy="68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960"/>
              </a:spcBef>
              <a:spcAft>
                <a:spcPts val="0"/>
              </a:spcAft>
              <a:buClr>
                <a:schemeClr val="dk1"/>
              </a:buClr>
              <a:buSzPts val="1440"/>
              <a:buFont typeface="Arial"/>
              <a:buNone/>
            </a:pPr>
            <a:r>
              <a:t/>
            </a:r>
            <a:endParaRPr b="0" i="0" sz="18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a:p>
            <a:pPr indent="0" lvl="0" marL="457200" marR="579474" rtl="0" algn="just">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Q 10) What was the Framework used for doing the backend?</a:t>
            </a:r>
            <a:endParaRPr b="0" i="0" sz="1800" u="none" cap="none" strike="noStrike">
              <a:solidFill>
                <a:srgbClr val="0F486F"/>
              </a:solidFill>
              <a:latin typeface="Times New Roman"/>
              <a:ea typeface="Times New Roman"/>
              <a:cs typeface="Times New Roman"/>
              <a:sym typeface="Times New Roman"/>
            </a:endParaRPr>
          </a:p>
          <a:p>
            <a:pPr indent="0" lvl="0" marL="914400" marR="579474" rtl="0" algn="just">
              <a:lnSpc>
                <a:spcPct val="100000"/>
              </a:lnSpc>
              <a:spcBef>
                <a:spcPts val="96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We used Flask Framework for completing the backend.</a:t>
            </a:r>
            <a:endParaRPr b="0" i="0" sz="1800" u="none" cap="none" strike="noStrike">
              <a:solidFill>
                <a:schemeClr val="lt1"/>
              </a:solidFill>
              <a:latin typeface="Times New Roman"/>
              <a:ea typeface="Times New Roman"/>
              <a:cs typeface="Times New Roman"/>
              <a:sym typeface="Times New Roman"/>
            </a:endParaRPr>
          </a:p>
          <a:p>
            <a:pPr indent="0" lvl="0" marL="914400" marR="579474" rtl="0" algn="just">
              <a:lnSpc>
                <a:spcPct val="100000"/>
              </a:lnSpc>
              <a:spcBef>
                <a:spcPts val="96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a:p>
            <a:pPr indent="0" lvl="0" marL="457200" marR="579474" rtl="0" algn="just">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Q 11) How were the errors removed from the program?</a:t>
            </a:r>
            <a:endParaRPr b="0" i="0" sz="1800" u="none" cap="none" strike="noStrike">
              <a:solidFill>
                <a:srgbClr val="0F486F"/>
              </a:solidFill>
              <a:latin typeface="Times New Roman"/>
              <a:ea typeface="Times New Roman"/>
              <a:cs typeface="Times New Roman"/>
              <a:sym typeface="Times New Roman"/>
            </a:endParaRPr>
          </a:p>
          <a:p>
            <a:pPr indent="0" lvl="0" marL="914400" marR="579474" rtl="0" algn="just">
              <a:lnSpc>
                <a:spcPct val="100000"/>
              </a:lnSpc>
              <a:spcBef>
                <a:spcPts val="96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There were no errors left by the end of the program execution because all of the errors were identified and debugged during the execution of the program itself.    </a:t>
            </a:r>
            <a:endParaRPr b="0" i="0" sz="1800" u="none" cap="none" strike="noStrike">
              <a:solidFill>
                <a:schemeClr val="lt1"/>
              </a:solidFill>
              <a:latin typeface="Times New Roman"/>
              <a:ea typeface="Times New Roman"/>
              <a:cs typeface="Times New Roman"/>
              <a:sym typeface="Times New Roman"/>
            </a:endParaRPr>
          </a:p>
          <a:p>
            <a:pPr indent="0" lvl="0" marL="457200" marR="579474" rtl="0" algn="just">
              <a:lnSpc>
                <a:spcPct val="100000"/>
              </a:lnSpc>
              <a:spcBef>
                <a:spcPts val="96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a:p>
            <a:pPr indent="0" lvl="0" marL="457200" marR="579474" rtl="0" algn="just">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Q 12) What is the future scope of the project?</a:t>
            </a:r>
            <a:endParaRPr b="0" i="0" sz="2000" u="none" cap="none" strike="noStrike">
              <a:solidFill>
                <a:srgbClr val="0F486F"/>
              </a:solidFill>
              <a:latin typeface="Century Gothic"/>
              <a:ea typeface="Century Gothic"/>
              <a:cs typeface="Century Gothic"/>
              <a:sym typeface="Century Gothic"/>
            </a:endParaRPr>
          </a:p>
          <a:p>
            <a:pPr indent="-281940" lvl="2" marL="914400" marR="579474" rtl="0" algn="just">
              <a:lnSpc>
                <a:spcPct val="100000"/>
              </a:lnSpc>
              <a:spcBef>
                <a:spcPts val="960"/>
              </a:spcBef>
              <a:spcAft>
                <a:spcPts val="0"/>
              </a:spcAft>
              <a:buClr>
                <a:schemeClr val="lt1"/>
              </a:buClr>
              <a:buSzPts val="1440"/>
              <a:buFont typeface="Noto Sans Symbols"/>
              <a:buChar char="▶"/>
            </a:pPr>
            <a:r>
              <a:rPr b="0" i="0" lang="en-US" sz="1600" u="none" cap="none" strike="noStrike">
                <a:solidFill>
                  <a:schemeClr val="lt1"/>
                </a:solidFill>
                <a:latin typeface="Times New Roman"/>
                <a:ea typeface="Times New Roman"/>
                <a:cs typeface="Times New Roman"/>
                <a:sym typeface="Times New Roman"/>
              </a:rPr>
              <a:t>Use multiple algorithms.</a:t>
            </a:r>
            <a:endParaRPr b="0" i="0" sz="1400" u="none" cap="none" strike="noStrike">
              <a:solidFill>
                <a:schemeClr val="dk1"/>
              </a:solidFill>
              <a:latin typeface="Arial"/>
              <a:ea typeface="Arial"/>
              <a:cs typeface="Arial"/>
              <a:sym typeface="Arial"/>
            </a:endParaRPr>
          </a:p>
          <a:p>
            <a:pPr indent="-281940" lvl="2" marL="914400" marR="579474" rtl="0" algn="just">
              <a:lnSpc>
                <a:spcPct val="100000"/>
              </a:lnSpc>
              <a:spcBef>
                <a:spcPts val="960"/>
              </a:spcBef>
              <a:spcAft>
                <a:spcPts val="0"/>
              </a:spcAft>
              <a:buClr>
                <a:schemeClr val="lt1"/>
              </a:buClr>
              <a:buSzPts val="1440"/>
              <a:buFont typeface="Noto Sans Symbols"/>
              <a:buChar char="▶"/>
            </a:pPr>
            <a:r>
              <a:rPr b="0" i="0" lang="en-US" sz="1600" u="none" cap="none" strike="noStrike">
                <a:solidFill>
                  <a:schemeClr val="lt1"/>
                </a:solidFill>
                <a:latin typeface="Times New Roman"/>
                <a:ea typeface="Times New Roman"/>
                <a:cs typeface="Times New Roman"/>
                <a:sym typeface="Times New Roman"/>
              </a:rPr>
              <a:t>Optimize flask app.py and Stores Sales Prediction.ipynb</a:t>
            </a:r>
            <a:endParaRPr b="0" i="0" sz="1600" u="none" cap="none" strike="noStrike">
              <a:solidFill>
                <a:schemeClr val="lt1"/>
              </a:solidFill>
              <a:latin typeface="Times New Roman"/>
              <a:ea typeface="Times New Roman"/>
              <a:cs typeface="Times New Roman"/>
              <a:sym typeface="Times New Roman"/>
            </a:endParaRPr>
          </a:p>
          <a:p>
            <a:pPr indent="-281940" lvl="2" marL="914400" marR="579474" rtl="0" algn="just">
              <a:lnSpc>
                <a:spcPct val="100000"/>
              </a:lnSpc>
              <a:spcBef>
                <a:spcPts val="960"/>
              </a:spcBef>
              <a:spcAft>
                <a:spcPts val="0"/>
              </a:spcAft>
              <a:buClr>
                <a:schemeClr val="lt1"/>
              </a:buClr>
              <a:buSzPts val="1440"/>
              <a:buFont typeface="Noto Sans Symbols"/>
              <a:buChar char="▶"/>
            </a:pPr>
            <a:r>
              <a:rPr b="0" i="0" lang="en-US" sz="1600" u="none" cap="none" strike="noStrike">
                <a:solidFill>
                  <a:schemeClr val="lt1"/>
                </a:solidFill>
                <a:latin typeface="Times New Roman"/>
                <a:ea typeface="Times New Roman"/>
                <a:cs typeface="Times New Roman"/>
                <a:sym typeface="Times New Roman"/>
              </a:rPr>
              <a:t>The front end can be developed even more. </a:t>
            </a:r>
            <a:endParaRPr/>
          </a:p>
          <a:p>
            <a:pPr indent="0" lvl="2" marL="632460" marR="579474" rtl="0" algn="just">
              <a:lnSpc>
                <a:spcPct val="100000"/>
              </a:lnSpc>
              <a:spcBef>
                <a:spcPts val="960"/>
              </a:spcBef>
              <a:spcAft>
                <a:spcPts val="0"/>
              </a:spcAft>
              <a:buNone/>
            </a:pPr>
            <a:r>
              <a:t/>
            </a:r>
            <a:endParaRPr b="0" i="0" sz="1600" u="none" cap="none" strike="noStrike">
              <a:solidFill>
                <a:schemeClr val="lt1"/>
              </a:solidFill>
              <a:latin typeface="Times New Roman"/>
              <a:ea typeface="Times New Roman"/>
              <a:cs typeface="Times New Roman"/>
              <a:sym typeface="Times New Roman"/>
            </a:endParaRPr>
          </a:p>
          <a:p>
            <a:pPr indent="0" lvl="0" marL="457200" marR="579474" rtl="0" algn="just">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Q 13) Which Database is used  ?</a:t>
            </a:r>
            <a:endParaRPr b="0" i="0" sz="1800" u="none" cap="none" strike="noStrike">
              <a:solidFill>
                <a:srgbClr val="0F486F"/>
              </a:solidFill>
              <a:latin typeface="Times New Roman"/>
              <a:ea typeface="Times New Roman"/>
              <a:cs typeface="Times New Roman"/>
              <a:sym typeface="Times New Roman"/>
            </a:endParaRPr>
          </a:p>
          <a:p>
            <a:pPr indent="0" lvl="2" marL="895350" marR="579474" rtl="0" algn="just">
              <a:lnSpc>
                <a:spcPct val="100000"/>
              </a:lnSpc>
              <a:spcBef>
                <a:spcPts val="960"/>
              </a:spcBef>
              <a:spcAft>
                <a:spcPts val="0"/>
              </a:spcAft>
              <a:buNone/>
            </a:pPr>
            <a:r>
              <a:rPr b="0" i="0" lang="en-US" sz="1800" u="none" cap="none" strike="noStrike">
                <a:solidFill>
                  <a:schemeClr val="lt1"/>
                </a:solidFill>
                <a:latin typeface="Times New Roman"/>
                <a:ea typeface="Times New Roman"/>
                <a:cs typeface="Times New Roman"/>
                <a:sym typeface="Times New Roman"/>
              </a:rPr>
              <a:t>MySQL.</a:t>
            </a:r>
            <a:endParaRPr/>
          </a:p>
          <a:p>
            <a:pPr indent="0" lvl="2" marL="632460" marR="579474" rtl="0" algn="just">
              <a:lnSpc>
                <a:spcPct val="100000"/>
              </a:lnSpc>
              <a:spcBef>
                <a:spcPts val="96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4"/>
          <p:cNvSpPr/>
          <p:nvPr/>
        </p:nvSpPr>
        <p:spPr>
          <a:xfrm>
            <a:off x="75" y="0"/>
            <a:ext cx="12192000" cy="68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960"/>
              </a:spcBef>
              <a:spcAft>
                <a:spcPts val="0"/>
              </a:spcAft>
              <a:buClr>
                <a:schemeClr val="dk1"/>
              </a:buClr>
              <a:buSzPts val="1440"/>
              <a:buFont typeface="Arial"/>
              <a:buNone/>
            </a:pPr>
            <a:r>
              <a:t/>
            </a:r>
            <a:endParaRPr b="0" i="0" sz="18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a:p>
            <a:pPr indent="0" lvl="0" marL="457200" marR="579474" rtl="0" algn="just">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Q 14) What are the advantages of MySQL database?</a:t>
            </a:r>
            <a:endParaRPr/>
          </a:p>
          <a:p>
            <a:pPr indent="0" lvl="0" marL="457200" marR="579474" rtl="0" algn="just">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a:p>
            <a:pPr indent="177800" lvl="0" marL="717550" marR="579474"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   The advantages of MySQL are:</a:t>
            </a:r>
            <a:endParaRPr b="0" i="0" sz="1800" u="none" cap="none" strike="noStrike">
              <a:solidFill>
                <a:schemeClr val="dk1"/>
              </a:solidFill>
              <a:latin typeface="Times New Roman"/>
              <a:ea typeface="Times New Roman"/>
              <a:cs typeface="Times New Roman"/>
              <a:sym typeface="Times New Roman"/>
            </a:endParaRPr>
          </a:p>
          <a:p>
            <a:pPr indent="-177800" lvl="1" marL="895350" marR="579474" rtl="0" algn="l">
              <a:lnSpc>
                <a:spcPct val="100000"/>
              </a:lnSpc>
              <a:spcBef>
                <a:spcPts val="960"/>
              </a:spcBef>
              <a:spcAft>
                <a:spcPts val="0"/>
              </a:spcAft>
              <a:buClr>
                <a:schemeClr val="lt1"/>
              </a:buClr>
              <a:buSzPts val="1800"/>
              <a:buFont typeface="Times New Roman"/>
              <a:buChar char="▶"/>
            </a:pPr>
            <a:r>
              <a:rPr b="0" i="0" lang="en-US" sz="1800" u="none" cap="none" strike="noStrike">
                <a:solidFill>
                  <a:schemeClr val="lt1"/>
                </a:solidFill>
                <a:latin typeface="Times New Roman"/>
                <a:ea typeface="Times New Roman"/>
                <a:cs typeface="Times New Roman"/>
                <a:sym typeface="Times New Roman"/>
              </a:rPr>
              <a:t>Data Security.</a:t>
            </a:r>
            <a:endParaRPr b="0" i="0" sz="1800" u="none" cap="none" strike="noStrike">
              <a:solidFill>
                <a:schemeClr val="dk1"/>
              </a:solidFill>
              <a:latin typeface="Times New Roman"/>
              <a:ea typeface="Times New Roman"/>
              <a:cs typeface="Times New Roman"/>
              <a:sym typeface="Times New Roman"/>
            </a:endParaRPr>
          </a:p>
          <a:p>
            <a:pPr indent="-177800" lvl="1" marL="895350" marR="579474" rtl="0" algn="l">
              <a:lnSpc>
                <a:spcPct val="100000"/>
              </a:lnSpc>
              <a:spcBef>
                <a:spcPts val="960"/>
              </a:spcBef>
              <a:spcAft>
                <a:spcPts val="0"/>
              </a:spcAft>
              <a:buClr>
                <a:schemeClr val="lt1"/>
              </a:buClr>
              <a:buSzPts val="1800"/>
              <a:buFont typeface="Times New Roman"/>
              <a:buChar char="▶"/>
            </a:pPr>
            <a:r>
              <a:rPr b="0" i="0" lang="en-US" sz="1800" u="none" cap="none" strike="noStrike">
                <a:solidFill>
                  <a:schemeClr val="lt1"/>
                </a:solidFill>
                <a:latin typeface="Times New Roman"/>
                <a:ea typeface="Times New Roman"/>
                <a:cs typeface="Times New Roman"/>
                <a:sym typeface="Times New Roman"/>
              </a:rPr>
              <a:t>On demand Scalability.</a:t>
            </a:r>
            <a:endParaRPr b="0" i="0" sz="1800" u="none" cap="none" strike="noStrike">
              <a:solidFill>
                <a:schemeClr val="dk1"/>
              </a:solidFill>
              <a:latin typeface="Times New Roman"/>
              <a:ea typeface="Times New Roman"/>
              <a:cs typeface="Times New Roman"/>
              <a:sym typeface="Times New Roman"/>
            </a:endParaRPr>
          </a:p>
          <a:p>
            <a:pPr indent="-177800" lvl="1" marL="895350" marR="579474" rtl="0" algn="l">
              <a:lnSpc>
                <a:spcPct val="100000"/>
              </a:lnSpc>
              <a:spcBef>
                <a:spcPts val="960"/>
              </a:spcBef>
              <a:spcAft>
                <a:spcPts val="0"/>
              </a:spcAft>
              <a:buClr>
                <a:schemeClr val="lt1"/>
              </a:buClr>
              <a:buSzPts val="1800"/>
              <a:buFont typeface="Times New Roman"/>
              <a:buChar char="▶"/>
            </a:pPr>
            <a:r>
              <a:rPr b="0" i="0" lang="en-US" sz="1800" u="none" cap="none" strike="noStrike">
                <a:solidFill>
                  <a:schemeClr val="lt1"/>
                </a:solidFill>
                <a:latin typeface="Times New Roman"/>
                <a:ea typeface="Times New Roman"/>
                <a:cs typeface="Times New Roman"/>
                <a:sym typeface="Times New Roman"/>
              </a:rPr>
              <a:t>High performance.</a:t>
            </a:r>
            <a:endParaRPr b="0" i="0" sz="1800" u="none" cap="none" strike="noStrike">
              <a:solidFill>
                <a:schemeClr val="dk1"/>
              </a:solidFill>
              <a:latin typeface="Times New Roman"/>
              <a:ea typeface="Times New Roman"/>
              <a:cs typeface="Times New Roman"/>
              <a:sym typeface="Times New Roman"/>
            </a:endParaRPr>
          </a:p>
          <a:p>
            <a:pPr indent="-177800" lvl="1" marL="895350" marR="579474" rtl="0" algn="l">
              <a:lnSpc>
                <a:spcPct val="100000"/>
              </a:lnSpc>
              <a:spcBef>
                <a:spcPts val="960"/>
              </a:spcBef>
              <a:spcAft>
                <a:spcPts val="0"/>
              </a:spcAft>
              <a:buClr>
                <a:schemeClr val="lt1"/>
              </a:buClr>
              <a:buSzPts val="1800"/>
              <a:buFont typeface="Times New Roman"/>
              <a:buChar char="▶"/>
            </a:pPr>
            <a:r>
              <a:rPr b="0" i="0" lang="en-US" sz="1800" u="none" cap="none" strike="noStrike">
                <a:solidFill>
                  <a:schemeClr val="lt1"/>
                </a:solidFill>
                <a:latin typeface="Times New Roman"/>
                <a:ea typeface="Times New Roman"/>
                <a:cs typeface="Times New Roman"/>
                <a:sym typeface="Times New Roman"/>
              </a:rPr>
              <a:t>Complete work flow control.</a:t>
            </a:r>
            <a:endParaRPr b="0" i="0" sz="1800" u="none" cap="none" strike="noStrike">
              <a:solidFill>
                <a:schemeClr val="dk1"/>
              </a:solidFill>
              <a:latin typeface="Times New Roman"/>
              <a:ea typeface="Times New Roman"/>
              <a:cs typeface="Times New Roman"/>
              <a:sym typeface="Times New Roman"/>
            </a:endParaRPr>
          </a:p>
          <a:p>
            <a:pPr indent="-177800" lvl="1" marL="895350" marR="579474" rtl="0" algn="l">
              <a:lnSpc>
                <a:spcPct val="100000"/>
              </a:lnSpc>
              <a:spcBef>
                <a:spcPts val="960"/>
              </a:spcBef>
              <a:spcAft>
                <a:spcPts val="0"/>
              </a:spcAft>
              <a:buClr>
                <a:schemeClr val="lt1"/>
              </a:buClr>
              <a:buSzPts val="1800"/>
              <a:buFont typeface="Times New Roman"/>
              <a:buChar char="▶"/>
            </a:pPr>
            <a:r>
              <a:rPr b="0" i="0" lang="en-US" sz="1800" u="none" cap="none" strike="noStrike">
                <a:solidFill>
                  <a:schemeClr val="lt1"/>
                </a:solidFill>
                <a:latin typeface="Times New Roman"/>
                <a:ea typeface="Times New Roman"/>
                <a:cs typeface="Times New Roman"/>
                <a:sym typeface="Times New Roman"/>
              </a:rPr>
              <a:t>Provides security.</a:t>
            </a:r>
            <a:endParaRPr b="0" i="0" sz="1800" u="none" cap="none" strike="noStrike">
              <a:solidFill>
                <a:schemeClr val="dk1"/>
              </a:solidFill>
              <a:latin typeface="Times New Roman"/>
              <a:ea typeface="Times New Roman"/>
              <a:cs typeface="Times New Roman"/>
              <a:sym typeface="Times New Roman"/>
            </a:endParaRPr>
          </a:p>
          <a:p>
            <a:pPr indent="-177800" lvl="1" marL="895350" marR="579474" rtl="0" algn="l">
              <a:lnSpc>
                <a:spcPct val="100000"/>
              </a:lnSpc>
              <a:spcBef>
                <a:spcPts val="960"/>
              </a:spcBef>
              <a:spcAft>
                <a:spcPts val="0"/>
              </a:spcAft>
              <a:buClr>
                <a:schemeClr val="lt1"/>
              </a:buClr>
              <a:buSzPts val="1800"/>
              <a:buFont typeface="Times New Roman"/>
              <a:buChar char="▶"/>
            </a:pPr>
            <a:r>
              <a:rPr b="0" i="0" lang="en-US" sz="1800" u="none" cap="none" strike="noStrike">
                <a:solidFill>
                  <a:schemeClr val="lt1"/>
                </a:solidFill>
                <a:latin typeface="Times New Roman"/>
                <a:ea typeface="Times New Roman"/>
                <a:cs typeface="Times New Roman"/>
                <a:sym typeface="Times New Roman"/>
              </a:rPr>
              <a:t>Performance Tuning </a:t>
            </a:r>
            <a:endParaRPr/>
          </a:p>
          <a:p>
            <a:pPr indent="0" lvl="0" marL="457200" marR="579474" rtl="0" algn="just">
              <a:lnSpc>
                <a:spcPct val="100000"/>
              </a:lnSpc>
              <a:spcBef>
                <a:spcPts val="0"/>
              </a:spcBef>
              <a:spcAft>
                <a:spcPts val="0"/>
              </a:spcAft>
              <a:buClr>
                <a:srgbClr val="000000"/>
              </a:buClr>
              <a:buSzPts val="1800"/>
              <a:buFont typeface="Arial"/>
              <a:buNone/>
            </a:pPr>
            <a:r>
              <a:t/>
            </a:r>
            <a:endParaRPr b="0" i="0" sz="1800" u="none" cap="none" strike="noStrike">
              <a:solidFill>
                <a:srgbClr val="0F486F"/>
              </a:solidFill>
              <a:latin typeface="Times New Roman"/>
              <a:ea typeface="Times New Roman"/>
              <a:cs typeface="Times New Roman"/>
              <a:sym typeface="Times New Roman"/>
            </a:endParaRPr>
          </a:p>
          <a:p>
            <a:pPr indent="0" lvl="0" marL="914400" marR="579474" rtl="0" algn="just">
              <a:lnSpc>
                <a:spcPct val="100000"/>
              </a:lnSpc>
              <a:spcBef>
                <a:spcPts val="96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a:p>
            <a:pPr indent="0" lvl="0" marL="914400" marR="579474" rtl="0" algn="just">
              <a:lnSpc>
                <a:spcPct val="100000"/>
              </a:lnSpc>
              <a:spcBef>
                <a:spcPts val="96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a:p>
            <a:pPr indent="0" lvl="2" marL="632460" marR="579474" rtl="0" algn="just">
              <a:lnSpc>
                <a:spcPct val="100000"/>
              </a:lnSpc>
              <a:spcBef>
                <a:spcPts val="96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
          <p:cNvSpPr txBox="1"/>
          <p:nvPr>
            <p:ph idx="1" type="body"/>
          </p:nvPr>
        </p:nvSpPr>
        <p:spPr>
          <a:xfrm>
            <a:off x="-100" y="0"/>
            <a:ext cx="12192000" cy="6858000"/>
          </a:xfrm>
          <a:prstGeom prst="rect">
            <a:avLst/>
          </a:prstGeom>
          <a:noFill/>
          <a:ln>
            <a:noFill/>
          </a:ln>
        </p:spPr>
        <p:txBody>
          <a:bodyPr anchorCtr="0" anchor="ctr" bIns="45700" lIns="91425" spcFirstLastPara="1" rIns="91425" wrap="square" tIns="45700">
            <a:normAutofit/>
          </a:bodyPr>
          <a:lstStyle/>
          <a:p>
            <a:pPr indent="0" lvl="0" marL="457200" marR="579474" rtl="0" algn="l">
              <a:lnSpc>
                <a:spcPct val="100000"/>
              </a:lnSpc>
              <a:spcBef>
                <a:spcPts val="0"/>
              </a:spcBef>
              <a:spcAft>
                <a:spcPts val="0"/>
              </a:spcAft>
              <a:buSzPts val="1600"/>
              <a:buNone/>
            </a:pPr>
            <a:r>
              <a:rPr lang="en-US" sz="2200">
                <a:solidFill>
                  <a:schemeClr val="lt1"/>
                </a:solidFill>
                <a:latin typeface="Times New Roman"/>
                <a:ea typeface="Times New Roman"/>
                <a:cs typeface="Times New Roman"/>
                <a:sym typeface="Times New Roman"/>
              </a:rPr>
              <a:t>Objective: </a:t>
            </a:r>
            <a:endParaRPr/>
          </a:p>
          <a:p>
            <a:pPr indent="0" lvl="0" marL="457200" marR="579474" rtl="0" algn="l">
              <a:lnSpc>
                <a:spcPct val="100000"/>
              </a:lnSpc>
              <a:spcBef>
                <a:spcPts val="0"/>
              </a:spcBef>
              <a:spcAft>
                <a:spcPts val="0"/>
              </a:spcAft>
              <a:buSzPts val="1600"/>
              <a:buNone/>
            </a:pPr>
            <a:r>
              <a:t/>
            </a:r>
            <a:endParaRPr sz="2200"/>
          </a:p>
          <a:p>
            <a:pPr indent="0" lvl="0" marL="717550" marR="579474" rtl="0" algn="l">
              <a:lnSpc>
                <a:spcPct val="100000"/>
              </a:lnSpc>
              <a:spcBef>
                <a:spcPts val="0"/>
              </a:spcBef>
              <a:spcAft>
                <a:spcPts val="0"/>
              </a:spcAft>
              <a:buSzPts val="1600"/>
              <a:buNone/>
            </a:pPr>
            <a:r>
              <a:rPr lang="en-US" sz="2200">
                <a:solidFill>
                  <a:schemeClr val="lt1"/>
                </a:solidFill>
                <a:latin typeface="Times New Roman"/>
                <a:ea typeface="Times New Roman"/>
                <a:cs typeface="Times New Roman"/>
                <a:sym typeface="Times New Roman"/>
              </a:rPr>
              <a:t>Classification</a:t>
            </a:r>
            <a:r>
              <a:rPr lang="en-US">
                <a:solidFill>
                  <a:schemeClr val="lt1"/>
                </a:solidFill>
                <a:latin typeface="Times New Roman"/>
                <a:ea typeface="Times New Roman"/>
                <a:cs typeface="Times New Roman"/>
                <a:sym typeface="Times New Roman"/>
              </a:rPr>
              <a:t> of spam or ham from the provided dataset. This classifier will predict if the particular messages is a spam or ham. </a:t>
            </a:r>
            <a:endParaRPr/>
          </a:p>
          <a:p>
            <a:pPr indent="0" lvl="0" marL="457200" marR="579474" rtl="0" algn="l">
              <a:lnSpc>
                <a:spcPct val="100000"/>
              </a:lnSpc>
              <a:spcBef>
                <a:spcPts val="0"/>
              </a:spcBef>
              <a:spcAft>
                <a:spcPts val="0"/>
              </a:spcAft>
              <a:buSzPts val="1600"/>
              <a:buNone/>
            </a:pPr>
            <a:r>
              <a:t/>
            </a:r>
            <a:endParaRPr sz="2200">
              <a:solidFill>
                <a:schemeClr val="lt1"/>
              </a:solidFill>
              <a:latin typeface="Times New Roman"/>
              <a:ea typeface="Times New Roman"/>
              <a:cs typeface="Times New Roman"/>
              <a:sym typeface="Times New Roman"/>
            </a:endParaRPr>
          </a:p>
          <a:p>
            <a:pPr indent="0" lvl="0" marL="457200" marR="579474" rtl="0" algn="l">
              <a:lnSpc>
                <a:spcPct val="100000"/>
              </a:lnSpc>
              <a:spcBef>
                <a:spcPts val="0"/>
              </a:spcBef>
              <a:spcAft>
                <a:spcPts val="0"/>
              </a:spcAft>
              <a:buSzPts val="1600"/>
              <a:buNone/>
            </a:pPr>
            <a:r>
              <a:rPr lang="en-US" sz="2200">
                <a:solidFill>
                  <a:schemeClr val="lt1"/>
                </a:solidFill>
                <a:latin typeface="Times New Roman"/>
                <a:ea typeface="Times New Roman"/>
                <a:cs typeface="Times New Roman"/>
                <a:sym typeface="Times New Roman"/>
              </a:rPr>
              <a:t>Benefits:</a:t>
            </a:r>
            <a:endParaRPr/>
          </a:p>
          <a:p>
            <a:pPr indent="-281940" lvl="1" marL="914400" marR="579474"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Protection against Malware.</a:t>
            </a:r>
            <a:endParaRPr/>
          </a:p>
          <a:p>
            <a:pPr indent="-281940" lvl="1" marL="914400" marR="579474"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R</a:t>
            </a:r>
            <a:r>
              <a:rPr b="0" i="0" lang="en-US">
                <a:solidFill>
                  <a:schemeClr val="lt1"/>
                </a:solidFill>
                <a:latin typeface="Times New Roman"/>
                <a:ea typeface="Times New Roman"/>
                <a:cs typeface="Times New Roman"/>
                <a:sym typeface="Times New Roman"/>
              </a:rPr>
              <a:t>educes the</a:t>
            </a:r>
            <a:r>
              <a:rPr i="0" lang="en-US">
                <a:solidFill>
                  <a:schemeClr val="lt1"/>
                </a:solidFill>
                <a:latin typeface="Times New Roman"/>
                <a:ea typeface="Times New Roman"/>
                <a:cs typeface="Times New Roman"/>
                <a:sym typeface="Times New Roman"/>
              </a:rPr>
              <a:t> risk </a:t>
            </a:r>
            <a:r>
              <a:rPr b="0" i="0" lang="en-US">
                <a:solidFill>
                  <a:schemeClr val="lt1"/>
                </a:solidFill>
                <a:latin typeface="Times New Roman"/>
                <a:ea typeface="Times New Roman"/>
                <a:cs typeface="Times New Roman"/>
                <a:sym typeface="Times New Roman"/>
              </a:rPr>
              <a:t>of users clicking on something they shouldn’t.</a:t>
            </a:r>
            <a:endParaRPr/>
          </a:p>
          <a:p>
            <a:pPr indent="-281940" lvl="1" marL="914400" marR="579474"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Keeps hackers at bay.</a:t>
            </a:r>
            <a:endParaRPr/>
          </a:p>
          <a:p>
            <a:pPr indent="-281940" lvl="1" marL="914400" marR="579474"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Phishing scams that attempt to get information  can be avoided .</a:t>
            </a:r>
            <a:endParaRPr/>
          </a:p>
          <a:p>
            <a:pPr indent="0" lvl="0" marL="0" rtl="0" algn="l">
              <a:lnSpc>
                <a:spcPct val="100000"/>
              </a:lnSpc>
              <a:spcBef>
                <a:spcPts val="1000"/>
              </a:spcBef>
              <a:spcAft>
                <a:spcPts val="0"/>
              </a:spcAft>
              <a:buSzPts val="1600"/>
              <a:buNone/>
            </a:pPr>
            <a:r>
              <a:t/>
            </a:r>
            <a:endParaRPr/>
          </a:p>
          <a:p>
            <a:pPr indent="0" lvl="0" marL="0" rtl="0" algn="l">
              <a:lnSpc>
                <a:spcPct val="100000"/>
              </a:lnSpc>
              <a:spcBef>
                <a:spcPts val="1000"/>
              </a:spcBef>
              <a:spcAft>
                <a:spcPts val="0"/>
              </a:spcAft>
              <a:buSzPts val="1600"/>
              <a:buNone/>
            </a:pPr>
            <a:r>
              <a:t/>
            </a:r>
            <a:endParaRPr/>
          </a:p>
          <a:p>
            <a:pPr indent="-184150" lvl="0" marL="285750" rtl="0" algn="l">
              <a:lnSpc>
                <a:spcPct val="100000"/>
              </a:lnSpc>
              <a:spcBef>
                <a:spcPts val="1000"/>
              </a:spcBef>
              <a:spcAft>
                <a:spcPts val="0"/>
              </a:spcAft>
              <a:buSzPts val="1600"/>
              <a:buFont typeface="Noto Sans Symbols"/>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
          <p:cNvSpPr txBox="1"/>
          <p:nvPr>
            <p:ph idx="1" type="body"/>
          </p:nvPr>
        </p:nvSpPr>
        <p:spPr>
          <a:xfrm>
            <a:off x="-100" y="0"/>
            <a:ext cx="12192000" cy="6858000"/>
          </a:xfrm>
          <a:prstGeom prst="rect">
            <a:avLst/>
          </a:prstGeom>
          <a:noFill/>
          <a:ln>
            <a:noFill/>
          </a:ln>
        </p:spPr>
        <p:txBody>
          <a:bodyPr anchorCtr="0" anchor="ctr" bIns="45700" lIns="91425" spcFirstLastPara="1" rIns="91425" wrap="square" tIns="45700">
            <a:normAutofit/>
          </a:bodyPr>
          <a:lstStyle/>
          <a:p>
            <a:pPr indent="0" lvl="0" marL="457200" rtl="0" algn="l">
              <a:lnSpc>
                <a:spcPct val="100000"/>
              </a:lnSpc>
              <a:spcBef>
                <a:spcPts val="0"/>
              </a:spcBef>
              <a:spcAft>
                <a:spcPts val="0"/>
              </a:spcAft>
              <a:buSzPts val="1760"/>
              <a:buNone/>
            </a:pPr>
            <a:r>
              <a:rPr b="1" lang="en-US" sz="2200">
                <a:solidFill>
                  <a:schemeClr val="lt1"/>
                </a:solidFill>
                <a:latin typeface="Times New Roman"/>
                <a:ea typeface="Times New Roman"/>
                <a:cs typeface="Times New Roman"/>
                <a:sym typeface="Times New Roman"/>
              </a:rPr>
              <a:t>Data Sharing Agreement :</a:t>
            </a:r>
            <a:endParaRPr b="1"/>
          </a:p>
          <a:p>
            <a:pPr indent="-281940" lvl="1" marL="91440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Sample file name (Spam_Ham.txt)</a:t>
            </a:r>
            <a:endParaRPr/>
          </a:p>
          <a:p>
            <a:pPr indent="-281940" lvl="1" marL="91440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Number of Columns</a:t>
            </a:r>
            <a:endParaRPr/>
          </a:p>
          <a:p>
            <a:pPr indent="-281940" lvl="1" marL="91440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Column names </a:t>
            </a:r>
            <a:endParaRPr/>
          </a:p>
          <a:p>
            <a:pPr indent="-281940" lvl="1" marL="914400" rtl="0" algn="l">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Column data type</a:t>
            </a:r>
            <a:endParaRPr/>
          </a:p>
          <a:p>
            <a:pPr indent="-184150" lvl="0" marL="285750" rtl="0" algn="l">
              <a:lnSpc>
                <a:spcPct val="100000"/>
              </a:lnSpc>
              <a:spcBef>
                <a:spcPts val="1000"/>
              </a:spcBef>
              <a:spcAft>
                <a:spcPts val="0"/>
              </a:spcAft>
              <a:buSzPts val="1600"/>
              <a:buFont typeface="Noto Sans Symbols"/>
              <a:buNone/>
            </a:pPr>
            <a:r>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4"/>
          <p:cNvSpPr txBox="1"/>
          <p:nvPr/>
        </p:nvSpPr>
        <p:spPr>
          <a:xfrm>
            <a:off x="908900" y="380075"/>
            <a:ext cx="22971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lt1"/>
                </a:solidFill>
                <a:latin typeface="Times New Roman"/>
                <a:ea typeface="Times New Roman"/>
                <a:cs typeface="Times New Roman"/>
                <a:sym typeface="Times New Roman"/>
              </a:rPr>
              <a:t>Data Schema</a:t>
            </a:r>
            <a:endParaRPr b="1" i="0" sz="2200" u="none" cap="none" strike="noStrike">
              <a:solidFill>
                <a:schemeClr val="lt1"/>
              </a:solidFill>
              <a:latin typeface="Times New Roman"/>
              <a:ea typeface="Times New Roman"/>
              <a:cs typeface="Times New Roman"/>
              <a:sym typeface="Times New Roman"/>
            </a:endParaRPr>
          </a:p>
        </p:txBody>
      </p:sp>
      <p:pic>
        <p:nvPicPr>
          <p:cNvPr id="155" name="Google Shape;155;p4"/>
          <p:cNvPicPr preferRelativeResize="0"/>
          <p:nvPr/>
        </p:nvPicPr>
        <p:blipFill rotWithShape="1">
          <a:blip r:embed="rId3">
            <a:alphaModFix/>
          </a:blip>
          <a:srcRect b="0" l="0" r="0" t="0"/>
          <a:stretch/>
        </p:blipFill>
        <p:spPr>
          <a:xfrm>
            <a:off x="2333625" y="1699477"/>
            <a:ext cx="7524750" cy="32779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5"/>
          <p:cNvSpPr txBox="1"/>
          <p:nvPr/>
        </p:nvSpPr>
        <p:spPr>
          <a:xfrm>
            <a:off x="935575" y="512275"/>
            <a:ext cx="2055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lt1"/>
                </a:solidFill>
                <a:latin typeface="Times New Roman"/>
                <a:ea typeface="Times New Roman"/>
                <a:cs typeface="Times New Roman"/>
                <a:sym typeface="Times New Roman"/>
              </a:rPr>
              <a:t>Architecture</a:t>
            </a:r>
            <a:endParaRPr b="1" i="0" sz="2200" u="none" cap="none" strike="noStrike">
              <a:solidFill>
                <a:schemeClr val="lt1"/>
              </a:solidFill>
              <a:latin typeface="Times New Roman"/>
              <a:ea typeface="Times New Roman"/>
              <a:cs typeface="Times New Roman"/>
              <a:sym typeface="Times New Roman"/>
            </a:endParaRPr>
          </a:p>
        </p:txBody>
      </p:sp>
      <p:pic>
        <p:nvPicPr>
          <p:cNvPr id="161" name="Google Shape;161;p5"/>
          <p:cNvPicPr preferRelativeResize="0"/>
          <p:nvPr/>
        </p:nvPicPr>
        <p:blipFill>
          <a:blip r:embed="rId3">
            <a:alphaModFix/>
          </a:blip>
          <a:stretch>
            <a:fillRect/>
          </a:stretch>
        </p:blipFill>
        <p:spPr>
          <a:xfrm>
            <a:off x="1876475" y="1035475"/>
            <a:ext cx="8314662" cy="54057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6"/>
          <p:cNvSpPr/>
          <p:nvPr/>
        </p:nvSpPr>
        <p:spPr>
          <a:xfrm>
            <a:off x="0" y="50"/>
            <a:ext cx="12192000" cy="68580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0000"/>
              </a:lnSpc>
              <a:spcBef>
                <a:spcPts val="0"/>
              </a:spcBef>
              <a:spcAft>
                <a:spcPts val="0"/>
              </a:spcAft>
              <a:buClr>
                <a:srgbClr val="000000"/>
              </a:buClr>
              <a:buSzPts val="2000"/>
              <a:buFont typeface="Arial"/>
              <a:buNone/>
            </a:pPr>
            <a:r>
              <a:t/>
            </a:r>
            <a:endParaRPr b="1" i="0" sz="2200" u="none" cap="none" strike="noStrike">
              <a:solidFill>
                <a:schemeClr val="lt1"/>
              </a:solidFill>
              <a:latin typeface="Times New Roman"/>
              <a:ea typeface="Times New Roman"/>
              <a:cs typeface="Times New Roman"/>
              <a:sym typeface="Times New Roman"/>
            </a:endParaRPr>
          </a:p>
          <a:p>
            <a:pPr indent="0" lvl="0" marL="457200" marR="579474" rtl="0" algn="just">
              <a:lnSpc>
                <a:spcPct val="100000"/>
              </a:lnSpc>
              <a:spcBef>
                <a:spcPts val="0"/>
              </a:spcBef>
              <a:spcAft>
                <a:spcPts val="0"/>
              </a:spcAft>
              <a:buClr>
                <a:srgbClr val="000000"/>
              </a:buClr>
              <a:buSzPts val="2000"/>
              <a:buFont typeface="Arial"/>
              <a:buNone/>
            </a:pPr>
            <a:r>
              <a:rPr b="1" i="0" lang="en-US" sz="2200" u="none" cap="none" strike="noStrike">
                <a:solidFill>
                  <a:schemeClr val="lt1"/>
                </a:solidFill>
                <a:latin typeface="Times New Roman"/>
                <a:ea typeface="Times New Roman"/>
                <a:cs typeface="Times New Roman"/>
                <a:sym typeface="Times New Roman"/>
              </a:rPr>
              <a:t>Architecture Description</a:t>
            </a:r>
            <a:endParaRPr b="0" i="0" sz="2200" u="none" cap="none" strike="noStrike">
              <a:solidFill>
                <a:srgbClr val="000000"/>
              </a:solidFill>
              <a:latin typeface="Times New Roman"/>
              <a:ea typeface="Times New Roman"/>
              <a:cs typeface="Times New Roman"/>
              <a:sym typeface="Times New Roman"/>
            </a:endParaRPr>
          </a:p>
          <a:p>
            <a:pPr indent="0" lvl="0" marL="457200" marR="579474" rtl="0" algn="just">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Times New Roman"/>
                <a:ea typeface="Times New Roman"/>
                <a:cs typeface="Times New Roman"/>
                <a:sym typeface="Times New Roman"/>
              </a:rPr>
              <a:t> </a:t>
            </a:r>
            <a:endParaRPr b="0" i="0" sz="1500" u="none" cap="none" strike="noStrike">
              <a:solidFill>
                <a:schemeClr val="lt1"/>
              </a:solidFill>
              <a:latin typeface="Times New Roman"/>
              <a:ea typeface="Times New Roman"/>
              <a:cs typeface="Times New Roman"/>
              <a:sym typeface="Times New Roman"/>
            </a:endParaRPr>
          </a:p>
          <a:p>
            <a:pPr indent="0" lvl="0" marL="457200" marR="579474" rtl="0" algn="just">
              <a:lnSpc>
                <a:spcPct val="100000"/>
              </a:lnSpc>
              <a:spcBef>
                <a:spcPts val="45"/>
              </a:spcBef>
              <a:spcAft>
                <a:spcPts val="0"/>
              </a:spcAft>
              <a:buClr>
                <a:srgbClr val="000000"/>
              </a:buClr>
              <a:buSzPts val="1500"/>
              <a:buFont typeface="Arial"/>
              <a:buNone/>
            </a:pPr>
            <a:r>
              <a:rPr b="0" i="0" lang="en-US" sz="1600" u="none" cap="none" strike="noStrike">
                <a:solidFill>
                  <a:srgbClr val="F2F2F2"/>
                </a:solidFill>
                <a:latin typeface="Times New Roman"/>
                <a:ea typeface="Times New Roman"/>
                <a:cs typeface="Times New Roman"/>
                <a:sym typeface="Times New Roman"/>
              </a:rPr>
              <a:t> </a:t>
            </a:r>
            <a:r>
              <a:rPr b="1" i="0" lang="en-US" sz="2800" u="none" cap="none" strike="noStrike">
                <a:solidFill>
                  <a:srgbClr val="F2F2F2"/>
                </a:solidFill>
                <a:latin typeface="Times New Roman"/>
                <a:ea typeface="Times New Roman"/>
                <a:cs typeface="Times New Roman"/>
                <a:sym typeface="Times New Roman"/>
              </a:rPr>
              <a:t> </a:t>
            </a:r>
            <a:r>
              <a:rPr b="1" i="0" lang="en-US" sz="2000" u="none" cap="none" strike="noStrike">
                <a:solidFill>
                  <a:srgbClr val="F2F2F2"/>
                </a:solidFill>
                <a:latin typeface="Times New Roman"/>
                <a:ea typeface="Times New Roman"/>
                <a:cs typeface="Times New Roman"/>
                <a:sym typeface="Times New Roman"/>
              </a:rPr>
              <a:t>Data Description </a:t>
            </a:r>
            <a:endParaRPr/>
          </a:p>
          <a:p>
            <a:pPr indent="0" lvl="0" marL="895350" marR="579474" rtl="0" algn="just">
              <a:lnSpc>
                <a:spcPct val="100000"/>
              </a:lnSpc>
              <a:spcBef>
                <a:spcPts val="45"/>
              </a:spcBef>
              <a:spcAft>
                <a:spcPts val="0"/>
              </a:spcAft>
              <a:buClr>
                <a:srgbClr val="000000"/>
              </a:buClr>
              <a:buSzPts val="1500"/>
              <a:buFont typeface="Arial"/>
              <a:buNone/>
            </a:pPr>
            <a:r>
              <a:rPr b="0" i="0" lang="en-US" sz="1800" u="none" cap="none" strike="noStrike">
                <a:solidFill>
                  <a:srgbClr val="F2F2F2"/>
                </a:solidFill>
                <a:latin typeface="Times New Roman"/>
                <a:ea typeface="Times New Roman"/>
                <a:cs typeface="Times New Roman"/>
                <a:sym typeface="Times New Roman"/>
              </a:rPr>
              <a:t>The collection is composed by just one text file, where each line has the correct class followed by the raw message.  The identification of the text of spam messages in the claims is a very hard and time-consuming task, and it involves carefully scanning hundreds of web page’s. The 425 SMS spam messages are manually extracted from the Grumble text Web site and a subset of 3,375 SMS have been randomly chosen as the ham messages of the NUS SMS Corpus (NSC), which is a dataset of about 10,000 legitimate. These messages were collected from volunteers who were made aware that their contributions were going to be made publicly available. </a:t>
            </a:r>
            <a:endParaRPr/>
          </a:p>
          <a:p>
            <a:pPr indent="0" lvl="0" marL="457200" marR="579474" rtl="0" algn="just">
              <a:lnSpc>
                <a:spcPct val="100000"/>
              </a:lnSpc>
              <a:spcBef>
                <a:spcPts val="45"/>
              </a:spcBef>
              <a:spcAft>
                <a:spcPts val="0"/>
              </a:spcAft>
              <a:buClr>
                <a:srgbClr val="000000"/>
              </a:buClr>
              <a:buSzPts val="1500"/>
              <a:buFont typeface="Arial"/>
              <a:buNone/>
            </a:pPr>
            <a:r>
              <a:t/>
            </a:r>
            <a:endParaRPr b="0" i="0" sz="1800" u="none" cap="none" strike="noStrike">
              <a:solidFill>
                <a:srgbClr val="F2F2F2"/>
              </a:solidFill>
              <a:latin typeface="Times New Roman"/>
              <a:ea typeface="Times New Roman"/>
              <a:cs typeface="Times New Roman"/>
              <a:sym typeface="Times New Roman"/>
            </a:endParaRPr>
          </a:p>
          <a:p>
            <a:pPr indent="4763" lvl="0" marL="452438" marR="579474" rtl="0" algn="just">
              <a:lnSpc>
                <a:spcPct val="100000"/>
              </a:lnSpc>
              <a:spcBef>
                <a:spcPts val="45"/>
              </a:spcBef>
              <a:spcAft>
                <a:spcPts val="0"/>
              </a:spcAft>
              <a:buClr>
                <a:srgbClr val="000000"/>
              </a:buClr>
              <a:buSzPts val="1500"/>
              <a:buFont typeface="Arial"/>
              <a:buNone/>
            </a:pPr>
            <a:r>
              <a:rPr b="0" i="0" lang="en-US" sz="2400" u="none" cap="none" strike="noStrike">
                <a:solidFill>
                  <a:srgbClr val="F2F2F2"/>
                </a:solidFill>
                <a:latin typeface="Times New Roman"/>
                <a:ea typeface="Times New Roman"/>
                <a:cs typeface="Times New Roman"/>
                <a:sym typeface="Times New Roman"/>
              </a:rPr>
              <a:t>  </a:t>
            </a:r>
            <a:r>
              <a:rPr b="1" i="0" lang="en-US" sz="2000" u="none" cap="none" strike="noStrike">
                <a:solidFill>
                  <a:srgbClr val="F2F2F2"/>
                </a:solidFill>
                <a:latin typeface="Times New Roman"/>
                <a:ea typeface="Times New Roman"/>
                <a:cs typeface="Times New Roman"/>
                <a:sym typeface="Times New Roman"/>
              </a:rPr>
              <a:t>Data Insertion into Database</a:t>
            </a:r>
            <a:endParaRPr/>
          </a:p>
          <a:p>
            <a:pPr indent="0" lvl="0" marL="895350" marR="579474" rtl="0" algn="just">
              <a:lnSpc>
                <a:spcPct val="100000"/>
              </a:lnSpc>
              <a:spcBef>
                <a:spcPts val="45"/>
              </a:spcBef>
              <a:spcAft>
                <a:spcPts val="0"/>
              </a:spcAft>
              <a:buClr>
                <a:srgbClr val="000000"/>
              </a:buClr>
              <a:buSzPts val="1500"/>
              <a:buFont typeface="Arial"/>
              <a:buNone/>
            </a:pPr>
            <a:r>
              <a:rPr b="0" i="0" lang="en-US" sz="1800" u="none" cap="none" strike="noStrike">
                <a:solidFill>
                  <a:srgbClr val="F2F2F2"/>
                </a:solidFill>
                <a:latin typeface="Times New Roman"/>
                <a:ea typeface="Times New Roman"/>
                <a:cs typeface="Times New Roman"/>
                <a:sym typeface="Times New Roman"/>
              </a:rPr>
              <a:t>a</a:t>
            </a:r>
            <a:r>
              <a:rPr b="1" i="0" lang="en-US" sz="1800" u="none" cap="none" strike="noStrike">
                <a:solidFill>
                  <a:srgbClr val="F2F2F2"/>
                </a:solidFill>
                <a:latin typeface="Times New Roman"/>
                <a:ea typeface="Times New Roman"/>
                <a:cs typeface="Times New Roman"/>
                <a:sym typeface="Times New Roman"/>
              </a:rPr>
              <a:t>)   </a:t>
            </a:r>
            <a:r>
              <a:rPr b="0" i="0" lang="en-US" sz="1800" u="none" cap="none" strike="noStrike">
                <a:solidFill>
                  <a:srgbClr val="F2F2F2"/>
                </a:solidFill>
                <a:latin typeface="Times New Roman"/>
                <a:ea typeface="Times New Roman"/>
                <a:cs typeface="Times New Roman"/>
                <a:sym typeface="Times New Roman"/>
              </a:rPr>
              <a:t>In this project we have used MySQL database.</a:t>
            </a:r>
            <a:endParaRPr/>
          </a:p>
          <a:p>
            <a:pPr indent="0" lvl="0" marL="452438" marR="579474" rtl="0" algn="just">
              <a:lnSpc>
                <a:spcPct val="100000"/>
              </a:lnSpc>
              <a:spcBef>
                <a:spcPts val="45"/>
              </a:spcBef>
              <a:spcAft>
                <a:spcPts val="0"/>
              </a:spcAft>
              <a:buNone/>
            </a:pPr>
            <a:r>
              <a:rPr b="0" i="0" lang="en-US" sz="1800" u="none" cap="none" strike="noStrike">
                <a:solidFill>
                  <a:srgbClr val="F2F2F2"/>
                </a:solidFill>
                <a:latin typeface="Times New Roman"/>
                <a:ea typeface="Times New Roman"/>
                <a:cs typeface="Times New Roman"/>
                <a:sym typeface="Times New Roman"/>
              </a:rPr>
              <a:t>        b)   spam_ham database has been created </a:t>
            </a:r>
            <a:endParaRPr/>
          </a:p>
          <a:p>
            <a:pPr indent="0" lvl="0" marL="452438" marR="579474" rtl="0" algn="just">
              <a:lnSpc>
                <a:spcPct val="100000"/>
              </a:lnSpc>
              <a:spcBef>
                <a:spcPts val="45"/>
              </a:spcBef>
              <a:spcAft>
                <a:spcPts val="0"/>
              </a:spcAft>
              <a:buNone/>
            </a:pPr>
            <a:r>
              <a:rPr b="0" i="0" lang="en-US" sz="1800" u="none" cap="none" strike="noStrike">
                <a:solidFill>
                  <a:srgbClr val="F2F2F2"/>
                </a:solidFill>
                <a:latin typeface="Times New Roman"/>
                <a:ea typeface="Times New Roman"/>
                <a:cs typeface="Times New Roman"/>
                <a:sym typeface="Times New Roman"/>
              </a:rPr>
              <a:t>        c)   Using that database we have created a table called as data.</a:t>
            </a:r>
            <a:endParaRPr/>
          </a:p>
          <a:p>
            <a:pPr indent="0" lvl="0" marL="452438" marR="579474" rtl="0" algn="just">
              <a:lnSpc>
                <a:spcPct val="100000"/>
              </a:lnSpc>
              <a:spcBef>
                <a:spcPts val="45"/>
              </a:spcBef>
              <a:spcAft>
                <a:spcPts val="0"/>
              </a:spcAft>
              <a:buNone/>
            </a:pPr>
            <a:r>
              <a:rPr b="0" i="0" lang="en-US" sz="1800" u="none" cap="none" strike="noStrike">
                <a:solidFill>
                  <a:srgbClr val="F2F2F2"/>
                </a:solidFill>
                <a:latin typeface="Times New Roman"/>
                <a:ea typeface="Times New Roman"/>
                <a:cs typeface="Times New Roman"/>
                <a:sym typeface="Times New Roman"/>
              </a:rPr>
              <a:t>        d)   For that table we have inserted data.</a:t>
            </a:r>
            <a:endParaRPr/>
          </a:p>
          <a:p>
            <a:pPr indent="-247650" lvl="0" marL="795338" marR="579474" rtl="0" algn="just">
              <a:lnSpc>
                <a:spcPct val="100000"/>
              </a:lnSpc>
              <a:spcBef>
                <a:spcPts val="45"/>
              </a:spcBef>
              <a:spcAft>
                <a:spcPts val="0"/>
              </a:spcAft>
              <a:buClr>
                <a:srgbClr val="000000"/>
              </a:buClr>
              <a:buSzPts val="1500"/>
              <a:buFont typeface="Arial"/>
              <a:buNone/>
            </a:pPr>
            <a:r>
              <a:t/>
            </a:r>
            <a:endParaRPr b="0" i="0" sz="1800" u="none" cap="none" strike="noStrike">
              <a:solidFill>
                <a:srgbClr val="F2F2F2"/>
              </a:solidFill>
              <a:latin typeface="Times New Roman"/>
              <a:ea typeface="Times New Roman"/>
              <a:cs typeface="Times New Roman"/>
              <a:sym typeface="Times New Roman"/>
            </a:endParaRPr>
          </a:p>
          <a:p>
            <a:pPr indent="0" lvl="1" marL="457200" marR="0" rtl="0" algn="just">
              <a:lnSpc>
                <a:spcPct val="100000"/>
              </a:lnSpc>
              <a:spcBef>
                <a:spcPts val="0"/>
              </a:spcBef>
              <a:spcAft>
                <a:spcPts val="0"/>
              </a:spcAft>
              <a:buNone/>
            </a:pPr>
            <a:r>
              <a:rPr b="1" i="0" lang="en-US" sz="2000" u="none" cap="none" strike="noStrike">
                <a:solidFill>
                  <a:srgbClr val="F2F2F2"/>
                </a:solidFill>
                <a:latin typeface="Times New Roman"/>
                <a:ea typeface="Times New Roman"/>
                <a:cs typeface="Times New Roman"/>
                <a:sym typeface="Times New Roman"/>
              </a:rPr>
              <a:t>  Export data from Database</a:t>
            </a:r>
            <a:endParaRPr/>
          </a:p>
          <a:p>
            <a:pPr indent="0" lvl="1" marL="457200" marR="0" rtl="0" algn="just">
              <a:lnSpc>
                <a:spcPct val="100000"/>
              </a:lnSpc>
              <a:spcBef>
                <a:spcPts val="0"/>
              </a:spcBef>
              <a:spcAft>
                <a:spcPts val="0"/>
              </a:spcAft>
              <a:buNone/>
            </a:pPr>
            <a:r>
              <a:t/>
            </a:r>
            <a:endParaRPr b="1" i="0" sz="2000" u="none" cap="none" strike="noStrike">
              <a:solidFill>
                <a:srgbClr val="F2F2F2"/>
              </a:solidFill>
              <a:latin typeface="Times New Roman"/>
              <a:ea typeface="Times New Roman"/>
              <a:cs typeface="Times New Roman"/>
              <a:sym typeface="Times New Roman"/>
            </a:endParaRPr>
          </a:p>
          <a:p>
            <a:pPr indent="0" lvl="1" marL="457200" marR="0" rtl="0" algn="just">
              <a:lnSpc>
                <a:spcPct val="100000"/>
              </a:lnSpc>
              <a:spcBef>
                <a:spcPts val="0"/>
              </a:spcBef>
              <a:spcAft>
                <a:spcPts val="0"/>
              </a:spcAft>
              <a:buNone/>
            </a:pPr>
            <a:r>
              <a:rPr b="0" i="0" lang="en-US" sz="2000" u="none" cap="none" strike="noStrike">
                <a:solidFill>
                  <a:srgbClr val="F2F2F2"/>
                </a:solidFill>
                <a:latin typeface="Times New Roman"/>
                <a:ea typeface="Times New Roman"/>
                <a:cs typeface="Times New Roman"/>
                <a:sym typeface="Times New Roman"/>
              </a:rPr>
              <a:t>       a)  </a:t>
            </a:r>
            <a:r>
              <a:rPr b="0" i="0" lang="en-US" sz="1800" u="none" cap="none" strike="noStrike">
                <a:solidFill>
                  <a:srgbClr val="F2F2F2"/>
                </a:solidFill>
                <a:latin typeface="Times New Roman"/>
                <a:ea typeface="Times New Roman"/>
                <a:cs typeface="Times New Roman"/>
                <a:sym typeface="Times New Roman"/>
              </a:rPr>
              <a:t>We connect to spam_ham database.</a:t>
            </a:r>
            <a:endParaRPr b="0" i="0" sz="1800" u="none" cap="none" strike="noStrike">
              <a:solidFill>
                <a:srgbClr val="F2F2F2"/>
              </a:solidFill>
              <a:latin typeface="Times New Roman"/>
              <a:ea typeface="Times New Roman"/>
              <a:cs typeface="Times New Roman"/>
              <a:sym typeface="Times New Roman"/>
            </a:endParaRPr>
          </a:p>
          <a:p>
            <a:pPr indent="0" lvl="1" marL="457200" marR="0" rtl="0" algn="just">
              <a:lnSpc>
                <a:spcPct val="100000"/>
              </a:lnSpc>
              <a:spcBef>
                <a:spcPts val="0"/>
              </a:spcBef>
              <a:spcAft>
                <a:spcPts val="0"/>
              </a:spcAft>
              <a:buNone/>
            </a:pPr>
            <a:r>
              <a:rPr b="0" i="0" lang="en-US" sz="1800" u="none" cap="none" strike="noStrike">
                <a:solidFill>
                  <a:srgbClr val="F2F2F2"/>
                </a:solidFill>
                <a:latin typeface="Times New Roman"/>
                <a:ea typeface="Times New Roman"/>
                <a:cs typeface="Times New Roman"/>
                <a:sym typeface="Times New Roman"/>
              </a:rPr>
              <a:t>        b)  From that database we export the data </a:t>
            </a:r>
            <a:endParaRPr b="0" i="0" sz="1800" u="none" cap="none" strike="noStrike">
              <a:solidFill>
                <a:srgbClr val="F2F2F2"/>
              </a:solidFill>
              <a:latin typeface="Times New Roman"/>
              <a:ea typeface="Times New Roman"/>
              <a:cs typeface="Times New Roman"/>
              <a:sym typeface="Times New Roman"/>
            </a:endParaRPr>
          </a:p>
          <a:p>
            <a:pPr indent="0" lvl="0" marL="452438" marR="579474" rtl="0" algn="just">
              <a:lnSpc>
                <a:spcPct val="100000"/>
              </a:lnSpc>
              <a:spcBef>
                <a:spcPts val="45"/>
              </a:spcBef>
              <a:spcAft>
                <a:spcPts val="0"/>
              </a:spcAft>
              <a:buNone/>
            </a:pPr>
            <a:r>
              <a:t/>
            </a:r>
            <a:endParaRPr b="0" i="0" sz="1800" u="none" cap="none" strike="noStrike">
              <a:solidFill>
                <a:srgbClr val="F2F2F2"/>
              </a:solidFill>
              <a:latin typeface="Times New Roman"/>
              <a:ea typeface="Times New Roman"/>
              <a:cs typeface="Times New Roman"/>
              <a:sym typeface="Times New Roman"/>
            </a:endParaRPr>
          </a:p>
          <a:p>
            <a:pPr indent="0" lvl="0" marL="0" marR="758825" rtl="0" algn="just">
              <a:lnSpc>
                <a:spcPct val="100000"/>
              </a:lnSpc>
              <a:spcBef>
                <a:spcPts val="0"/>
              </a:spcBef>
              <a:spcAft>
                <a:spcPts val="0"/>
              </a:spcAft>
              <a:buNone/>
            </a:pPr>
            <a:r>
              <a:rPr b="0" i="0" lang="en-US" sz="1800" u="none" cap="none" strike="noStrike">
                <a:solidFill>
                  <a:srgbClr val="F2F2F2"/>
                </a:solidFill>
                <a:latin typeface="Calibri"/>
                <a:ea typeface="Calibri"/>
                <a:cs typeface="Calibri"/>
                <a:sym typeface="Calibri"/>
              </a:rPr>
              <a:t>                  </a:t>
            </a:r>
            <a:endParaRPr b="0" i="0" sz="1800" u="none" cap="none" strike="noStrike">
              <a:solidFill>
                <a:srgbClr val="F2F2F2"/>
              </a:solidFill>
              <a:latin typeface="Calibri"/>
              <a:ea typeface="Calibri"/>
              <a:cs typeface="Calibri"/>
              <a:sym typeface="Calibri"/>
            </a:endParaRPr>
          </a:p>
          <a:p>
            <a:pPr indent="0" lvl="0" marL="457200" marR="579474" rtl="0" algn="just">
              <a:lnSpc>
                <a:spcPct val="100000"/>
              </a:lnSpc>
              <a:spcBef>
                <a:spcPts val="45"/>
              </a:spcBef>
              <a:spcAft>
                <a:spcPts val="0"/>
              </a:spcAft>
              <a:buClr>
                <a:srgbClr val="000000"/>
              </a:buClr>
              <a:buSzPts val="1500"/>
              <a:buFont typeface="Arial"/>
              <a:buNone/>
            </a:pPr>
            <a:r>
              <a:rPr b="1" i="0" lang="en-US" sz="2400" u="none" cap="none" strike="noStrike">
                <a:solidFill>
                  <a:srgbClr val="F2F2F2"/>
                </a:solidFill>
                <a:latin typeface="Times New Roman"/>
                <a:ea typeface="Times New Roman"/>
                <a:cs typeface="Times New Roman"/>
                <a:sym typeface="Times New Roman"/>
              </a:rPr>
              <a:t>  </a:t>
            </a:r>
            <a:r>
              <a:rPr b="1" i="0" lang="en-US" sz="1800" u="none" cap="none" strike="noStrike">
                <a:solidFill>
                  <a:srgbClr val="F2F2F2"/>
                </a:solidFill>
                <a:latin typeface="Times New Roman"/>
                <a:ea typeface="Times New Roman"/>
                <a:cs typeface="Times New Roman"/>
                <a:sym typeface="Times New Roman"/>
              </a:rPr>
              <a:t>Data Pre-processing </a:t>
            </a:r>
            <a:endParaRPr/>
          </a:p>
          <a:p>
            <a:pPr indent="0" lvl="0" marL="457200" marR="579474" rtl="0" algn="just">
              <a:lnSpc>
                <a:spcPct val="100000"/>
              </a:lnSpc>
              <a:spcBef>
                <a:spcPts val="45"/>
              </a:spcBef>
              <a:spcAft>
                <a:spcPts val="0"/>
              </a:spcAft>
              <a:buClr>
                <a:srgbClr val="000000"/>
              </a:buClr>
              <a:buSzPts val="1500"/>
              <a:buFont typeface="Arial"/>
              <a:buNone/>
            </a:pPr>
            <a:r>
              <a:t/>
            </a:r>
            <a:endParaRPr b="1" i="0" sz="1800" u="none" cap="none" strike="noStrike">
              <a:solidFill>
                <a:srgbClr val="F2F2F2"/>
              </a:solidFill>
              <a:latin typeface="Times New Roman"/>
              <a:ea typeface="Times New Roman"/>
              <a:cs typeface="Times New Roman"/>
              <a:sym typeface="Times New Roman"/>
            </a:endParaRPr>
          </a:p>
          <a:p>
            <a:pPr indent="0" lvl="0" marL="895350" marR="579474" rtl="0" algn="just">
              <a:lnSpc>
                <a:spcPct val="100000"/>
              </a:lnSpc>
              <a:spcBef>
                <a:spcPts val="45"/>
              </a:spcBef>
              <a:spcAft>
                <a:spcPts val="0"/>
              </a:spcAft>
              <a:buClr>
                <a:srgbClr val="000000"/>
              </a:buClr>
              <a:buSzPts val="1500"/>
              <a:buFont typeface="Arial"/>
              <a:buNone/>
            </a:pPr>
            <a:r>
              <a:rPr b="1" i="0" lang="en-US" sz="1800" u="none" cap="none" strike="noStrike">
                <a:solidFill>
                  <a:srgbClr val="F2F2F2"/>
                </a:solidFill>
                <a:latin typeface="Times New Roman"/>
                <a:ea typeface="Times New Roman"/>
                <a:cs typeface="Times New Roman"/>
                <a:sym typeface="Times New Roman"/>
              </a:rPr>
              <a:t> </a:t>
            </a:r>
            <a:r>
              <a:rPr b="0" i="0" lang="en-US" sz="1800" u="none" cap="none" strike="noStrike">
                <a:solidFill>
                  <a:srgbClr val="F2F2F2"/>
                </a:solidFill>
                <a:latin typeface="Times New Roman"/>
                <a:ea typeface="Times New Roman"/>
                <a:cs typeface="Times New Roman"/>
                <a:sym typeface="Times New Roman"/>
              </a:rPr>
              <a:t>Data cleaning, integration, transformation and reduction are major task. In dataset the data normalization is done     before performing any further processing.  </a:t>
            </a:r>
            <a:endParaRPr b="0" i="0" sz="1800" u="none" cap="none" strike="noStrike">
              <a:solidFill>
                <a:srgbClr val="F2F2F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7"/>
          <p:cNvSpPr/>
          <p:nvPr/>
        </p:nvSpPr>
        <p:spPr>
          <a:xfrm>
            <a:off x="0" y="50"/>
            <a:ext cx="12192000" cy="6858000"/>
          </a:xfrm>
          <a:prstGeom prst="rect">
            <a:avLst/>
          </a:prstGeom>
          <a:noFill/>
          <a:ln>
            <a:noFill/>
          </a:ln>
        </p:spPr>
        <p:txBody>
          <a:bodyPr anchorCtr="0" anchor="t" bIns="45700" lIns="91425" spcFirstLastPara="1" rIns="91425" wrap="square" tIns="45700">
            <a:noAutofit/>
          </a:bodyPr>
          <a:lstStyle/>
          <a:p>
            <a:pPr indent="0" lvl="0" marL="457200" marR="579474" rtl="0" algn="just">
              <a:lnSpc>
                <a:spcPct val="100000"/>
              </a:lnSpc>
              <a:spcBef>
                <a:spcPts val="0"/>
              </a:spcBef>
              <a:spcAft>
                <a:spcPts val="0"/>
              </a:spcAft>
              <a:buClr>
                <a:srgbClr val="000000"/>
              </a:buClr>
              <a:buSzPts val="2000"/>
              <a:buFont typeface="Arial"/>
              <a:buNone/>
            </a:pPr>
            <a:r>
              <a:t/>
            </a:r>
            <a:endParaRPr b="1" i="0" sz="1800" u="none" cap="none" strike="noStrike">
              <a:solidFill>
                <a:schemeClr val="lt1"/>
              </a:solidFill>
              <a:latin typeface="Times New Roman"/>
              <a:ea typeface="Times New Roman"/>
              <a:cs typeface="Times New Roman"/>
              <a:sym typeface="Times New Roman"/>
            </a:endParaRPr>
          </a:p>
          <a:p>
            <a:pPr indent="0" lvl="0" marL="457200" marR="579474" rtl="0" algn="just">
              <a:lnSpc>
                <a:spcPct val="100000"/>
              </a:lnSpc>
              <a:spcBef>
                <a:spcPts val="0"/>
              </a:spcBef>
              <a:spcAft>
                <a:spcPts val="0"/>
              </a:spcAft>
              <a:buClr>
                <a:srgbClr val="000000"/>
              </a:buClr>
              <a:buSzPts val="2000"/>
              <a:buFont typeface="Arial"/>
              <a:buNone/>
            </a:pPr>
            <a:r>
              <a:t/>
            </a:r>
            <a:endParaRPr b="1" i="0" sz="1800" u="none" cap="none" strike="noStrike">
              <a:solidFill>
                <a:schemeClr val="lt1"/>
              </a:solidFill>
              <a:latin typeface="Times New Roman"/>
              <a:ea typeface="Times New Roman"/>
              <a:cs typeface="Times New Roman"/>
              <a:sym typeface="Times New Roman"/>
            </a:endParaRPr>
          </a:p>
          <a:p>
            <a:pPr indent="0" lvl="0" marL="457200" marR="579474" rtl="0" algn="just">
              <a:lnSpc>
                <a:spcPct val="100000"/>
              </a:lnSpc>
              <a:spcBef>
                <a:spcPts val="0"/>
              </a:spcBef>
              <a:spcAft>
                <a:spcPts val="0"/>
              </a:spcAft>
              <a:buClr>
                <a:srgbClr val="000000"/>
              </a:buClr>
              <a:buSzPts val="2000"/>
              <a:buFont typeface="Arial"/>
              <a:buNone/>
            </a:pPr>
            <a:r>
              <a:t/>
            </a:r>
            <a:endParaRPr b="1" i="0" sz="1800" u="none" cap="none" strike="noStrike">
              <a:solidFill>
                <a:schemeClr val="lt1"/>
              </a:solidFill>
              <a:latin typeface="Times New Roman"/>
              <a:ea typeface="Times New Roman"/>
              <a:cs typeface="Times New Roman"/>
              <a:sym typeface="Times New Roman"/>
            </a:endParaRPr>
          </a:p>
          <a:p>
            <a:pPr indent="0" lvl="0" marL="457200" marR="579474" rtl="0" algn="just">
              <a:lnSpc>
                <a:spcPct val="100000"/>
              </a:lnSpc>
              <a:spcBef>
                <a:spcPts val="0"/>
              </a:spcBef>
              <a:spcAft>
                <a:spcPts val="0"/>
              </a:spcAft>
              <a:buClr>
                <a:srgbClr val="000000"/>
              </a:buClr>
              <a:buSzPts val="2000"/>
              <a:buFont typeface="Arial"/>
              <a:buNone/>
            </a:pPr>
            <a:r>
              <a:rPr b="1" i="0" lang="en-US" sz="2000" u="none" cap="none" strike="noStrike">
                <a:solidFill>
                  <a:srgbClr val="F2F2F2"/>
                </a:solidFill>
                <a:latin typeface="Times New Roman"/>
                <a:ea typeface="Times New Roman"/>
                <a:cs typeface="Times New Roman"/>
                <a:sym typeface="Times New Roman"/>
              </a:rPr>
              <a:t> </a:t>
            </a:r>
            <a:r>
              <a:rPr b="1" lang="en-US" sz="2000">
                <a:solidFill>
                  <a:srgbClr val="F2F2F2"/>
                </a:solidFill>
                <a:latin typeface="Times New Roman"/>
                <a:ea typeface="Times New Roman"/>
                <a:cs typeface="Times New Roman"/>
                <a:sym typeface="Times New Roman"/>
              </a:rPr>
              <a:t>Apply CountVectorizer for messages</a:t>
            </a:r>
            <a:endParaRPr/>
          </a:p>
          <a:p>
            <a:pPr indent="0" lvl="0" marL="457200" marR="579474" rtl="0" algn="just">
              <a:lnSpc>
                <a:spcPct val="100000"/>
              </a:lnSpc>
              <a:spcBef>
                <a:spcPts val="0"/>
              </a:spcBef>
              <a:spcAft>
                <a:spcPts val="0"/>
              </a:spcAft>
              <a:buClr>
                <a:srgbClr val="000000"/>
              </a:buClr>
              <a:buSzPts val="2000"/>
              <a:buFont typeface="Arial"/>
              <a:buNone/>
            </a:pPr>
            <a:r>
              <a:rPr b="0" i="0" lang="en-US" sz="1800" u="none" cap="none" strike="noStrike">
                <a:solidFill>
                  <a:srgbClr val="F2F2F2"/>
                </a:solidFill>
                <a:latin typeface="Times New Roman"/>
                <a:ea typeface="Times New Roman"/>
                <a:cs typeface="Times New Roman"/>
                <a:sym typeface="Times New Roman"/>
              </a:rPr>
              <a:t> </a:t>
            </a:r>
            <a:endParaRPr/>
          </a:p>
          <a:p>
            <a:pPr indent="0" lvl="0" marL="0" marR="400050" rtl="0" algn="just">
              <a:spcBef>
                <a:spcPts val="0"/>
              </a:spcBef>
              <a:spcAft>
                <a:spcPts val="0"/>
              </a:spcAft>
              <a:buClr>
                <a:schemeClr val="dk1"/>
              </a:buClr>
              <a:buSzPts val="1100"/>
              <a:buFont typeface="Arial"/>
              <a:buNone/>
            </a:pPr>
            <a:r>
              <a:rPr lang="en-US" sz="1800">
                <a:solidFill>
                  <a:schemeClr val="lt1"/>
                </a:solidFill>
                <a:latin typeface="Times New Roman"/>
                <a:ea typeface="Times New Roman"/>
                <a:cs typeface="Times New Roman"/>
                <a:sym typeface="Times New Roman"/>
              </a:rPr>
              <a:t>               Based on the problem statement and requirements we apply CountVectorizer to transform a given text message into a         vector on the basis of count of each word that occurs in the text</a:t>
            </a:r>
            <a:endParaRPr sz="1800">
              <a:solidFill>
                <a:schemeClr val="lt1"/>
              </a:solidFill>
            </a:endParaRPr>
          </a:p>
          <a:p>
            <a:pPr indent="0" lvl="0" marL="457200" marR="579474" rtl="0" algn="just">
              <a:lnSpc>
                <a:spcPct val="100000"/>
              </a:lnSpc>
              <a:spcBef>
                <a:spcPts val="0"/>
              </a:spcBef>
              <a:spcAft>
                <a:spcPts val="0"/>
              </a:spcAft>
              <a:buClr>
                <a:srgbClr val="000000"/>
              </a:buClr>
              <a:buSzPts val="2000"/>
              <a:buFont typeface="Arial"/>
              <a:buNone/>
            </a:pPr>
            <a:r>
              <a:t/>
            </a:r>
            <a:endParaRPr b="0" i="0" sz="1800" u="none" cap="none" strike="noStrike">
              <a:solidFill>
                <a:srgbClr val="F2F2F2"/>
              </a:solidFill>
              <a:latin typeface="Times New Roman"/>
              <a:ea typeface="Times New Roman"/>
              <a:cs typeface="Times New Roman"/>
              <a:sym typeface="Times New Roman"/>
            </a:endParaRPr>
          </a:p>
          <a:p>
            <a:pPr indent="0" lvl="0" marL="457200" marR="579474" rtl="0" algn="just">
              <a:lnSpc>
                <a:spcPct val="100000"/>
              </a:lnSpc>
              <a:spcBef>
                <a:spcPts val="0"/>
              </a:spcBef>
              <a:spcAft>
                <a:spcPts val="0"/>
              </a:spcAft>
              <a:buClr>
                <a:srgbClr val="000000"/>
              </a:buClr>
              <a:buSzPts val="2000"/>
              <a:buFont typeface="Arial"/>
              <a:buNone/>
            </a:pPr>
            <a:r>
              <a:rPr b="0" i="0" lang="en-US" sz="1800" u="none" cap="none" strike="noStrike">
                <a:solidFill>
                  <a:srgbClr val="F2F2F2"/>
                </a:solidFill>
                <a:latin typeface="Times New Roman"/>
                <a:ea typeface="Times New Roman"/>
                <a:cs typeface="Times New Roman"/>
                <a:sym typeface="Times New Roman"/>
              </a:rPr>
              <a:t> </a:t>
            </a:r>
            <a:r>
              <a:rPr b="1" i="0" lang="en-US" sz="2000" u="none" cap="none" strike="noStrike">
                <a:solidFill>
                  <a:srgbClr val="F2F2F2"/>
                </a:solidFill>
                <a:latin typeface="Times New Roman"/>
                <a:ea typeface="Times New Roman"/>
                <a:cs typeface="Times New Roman"/>
                <a:sym typeface="Times New Roman"/>
              </a:rPr>
              <a:t>Machine Learning Techniques</a:t>
            </a:r>
            <a:endParaRPr/>
          </a:p>
          <a:p>
            <a:pPr indent="0" lvl="0" marL="457200" marR="579474" rtl="0" algn="just">
              <a:lnSpc>
                <a:spcPct val="100000"/>
              </a:lnSpc>
              <a:spcBef>
                <a:spcPts val="0"/>
              </a:spcBef>
              <a:spcAft>
                <a:spcPts val="0"/>
              </a:spcAft>
              <a:buClr>
                <a:srgbClr val="000000"/>
              </a:buClr>
              <a:buSzPts val="2000"/>
              <a:buFont typeface="Arial"/>
              <a:buNone/>
            </a:pPr>
            <a:r>
              <a:t/>
            </a:r>
            <a:endParaRPr b="0" i="0" sz="1800" u="none" cap="none" strike="noStrike">
              <a:solidFill>
                <a:srgbClr val="F2F2F2"/>
              </a:solidFill>
              <a:latin typeface="Times New Roman"/>
              <a:ea typeface="Times New Roman"/>
              <a:cs typeface="Times New Roman"/>
              <a:sym typeface="Times New Roman"/>
            </a:endParaRPr>
          </a:p>
          <a:p>
            <a:pPr indent="0" lvl="0" marL="895350" marR="579474" rtl="0" algn="just">
              <a:lnSpc>
                <a:spcPct val="100000"/>
              </a:lnSpc>
              <a:spcBef>
                <a:spcPts val="0"/>
              </a:spcBef>
              <a:spcAft>
                <a:spcPts val="0"/>
              </a:spcAft>
              <a:buClr>
                <a:srgbClr val="000000"/>
              </a:buClr>
              <a:buSzPts val="2000"/>
              <a:buFont typeface="Arial"/>
              <a:buNone/>
            </a:pPr>
            <a:r>
              <a:rPr b="0" i="0" lang="en-US" sz="1800" u="none" cap="none" strike="noStrike">
                <a:solidFill>
                  <a:srgbClr val="000000"/>
                </a:solidFill>
                <a:latin typeface="Times New Roman"/>
                <a:ea typeface="Times New Roman"/>
                <a:cs typeface="Times New Roman"/>
                <a:sym typeface="Times New Roman"/>
              </a:rPr>
              <a:t> </a:t>
            </a:r>
            <a:r>
              <a:rPr b="0" i="0" lang="en-US" sz="1800" u="none" cap="none" strike="noStrike">
                <a:solidFill>
                  <a:srgbClr val="F2F2F2"/>
                </a:solidFill>
                <a:latin typeface="Times New Roman"/>
                <a:ea typeface="Times New Roman"/>
                <a:cs typeface="Times New Roman"/>
                <a:sym typeface="Times New Roman"/>
              </a:rPr>
              <a:t>Based on the problem statement and requirements we can use supervised or unsupervised technique which fits the      project. </a:t>
            </a:r>
            <a:endParaRPr/>
          </a:p>
          <a:p>
            <a:pPr indent="0" lvl="0" marL="457200" marR="579474" rtl="0" algn="just">
              <a:lnSpc>
                <a:spcPct val="100000"/>
              </a:lnSpc>
              <a:spcBef>
                <a:spcPts val="0"/>
              </a:spcBef>
              <a:spcAft>
                <a:spcPts val="0"/>
              </a:spcAft>
              <a:buClr>
                <a:srgbClr val="000000"/>
              </a:buClr>
              <a:buSzPts val="2000"/>
              <a:buFont typeface="Arial"/>
              <a:buNone/>
            </a:pPr>
            <a:r>
              <a:t/>
            </a:r>
            <a:endParaRPr b="0" i="0" sz="2000" u="none" cap="none" strike="noStrike">
              <a:solidFill>
                <a:srgbClr val="F2F2F2"/>
              </a:solidFill>
              <a:latin typeface="Times New Roman"/>
              <a:ea typeface="Times New Roman"/>
              <a:cs typeface="Times New Roman"/>
              <a:sym typeface="Times New Roman"/>
            </a:endParaRPr>
          </a:p>
          <a:p>
            <a:pPr indent="0" lvl="0" marL="457200" marR="579474" rtl="0" algn="just">
              <a:lnSpc>
                <a:spcPct val="100000"/>
              </a:lnSpc>
              <a:spcBef>
                <a:spcPts val="0"/>
              </a:spcBef>
              <a:spcAft>
                <a:spcPts val="0"/>
              </a:spcAft>
              <a:buClr>
                <a:srgbClr val="000000"/>
              </a:buClr>
              <a:buSzPts val="2000"/>
              <a:buFont typeface="Arial"/>
              <a:buNone/>
            </a:pPr>
            <a:r>
              <a:rPr b="1" i="0" lang="en-US" sz="2000" u="none" cap="none" strike="noStrike">
                <a:solidFill>
                  <a:srgbClr val="F2F2F2"/>
                </a:solidFill>
                <a:latin typeface="Times New Roman"/>
                <a:ea typeface="Times New Roman"/>
                <a:cs typeface="Times New Roman"/>
                <a:sym typeface="Times New Roman"/>
              </a:rPr>
              <a:t> Model Building</a:t>
            </a:r>
            <a:endParaRPr/>
          </a:p>
          <a:p>
            <a:pPr indent="0" lvl="0" marL="457200" marR="579474" rtl="0" algn="just">
              <a:lnSpc>
                <a:spcPct val="100000"/>
              </a:lnSpc>
              <a:spcBef>
                <a:spcPts val="0"/>
              </a:spcBef>
              <a:spcAft>
                <a:spcPts val="0"/>
              </a:spcAft>
              <a:buClr>
                <a:srgbClr val="000000"/>
              </a:buClr>
              <a:buSzPts val="2000"/>
              <a:buFont typeface="Arial"/>
              <a:buNone/>
            </a:pPr>
            <a:r>
              <a:t/>
            </a:r>
            <a:endParaRPr b="1" i="0" sz="1800" u="none" cap="none" strike="noStrike">
              <a:solidFill>
                <a:srgbClr val="F2F2F2"/>
              </a:solidFill>
              <a:latin typeface="Times New Roman"/>
              <a:ea typeface="Times New Roman"/>
              <a:cs typeface="Times New Roman"/>
              <a:sym typeface="Times New Roman"/>
            </a:endParaRPr>
          </a:p>
          <a:p>
            <a:pPr indent="-438150" lvl="0" marL="895350" marR="579474" rtl="0" algn="just">
              <a:lnSpc>
                <a:spcPct val="100000"/>
              </a:lnSpc>
              <a:spcBef>
                <a:spcPts val="0"/>
              </a:spcBef>
              <a:spcAft>
                <a:spcPts val="0"/>
              </a:spcAft>
              <a:buNone/>
            </a:pPr>
            <a:r>
              <a:rPr b="0" i="0" lang="en-US" sz="1800" u="none" cap="none" strike="noStrike">
                <a:solidFill>
                  <a:srgbClr val="F2F2F2"/>
                </a:solidFill>
                <a:latin typeface="Times New Roman"/>
                <a:ea typeface="Times New Roman"/>
                <a:cs typeface="Times New Roman"/>
                <a:sym typeface="Times New Roman"/>
              </a:rPr>
              <a:t>       Depending on the data type of the target variable we are either going to be building a classification model. The main aspect of machine learning model building is to obtain actionable insights and in order to achieve that it is important to be able to select a subset of important features from the vast</a:t>
            </a:r>
            <a:r>
              <a:rPr b="0" i="0" lang="en-US" sz="1800" u="none" cap="none" strike="noStrike">
                <a:solidFill>
                  <a:srgbClr val="F2F2F2"/>
                </a:solidFill>
                <a:latin typeface="Calibri"/>
                <a:ea typeface="Calibri"/>
                <a:cs typeface="Calibri"/>
                <a:sym typeface="Calibri"/>
              </a:rPr>
              <a:t> </a:t>
            </a:r>
            <a:r>
              <a:rPr b="0" i="0" lang="en-US" sz="1800" u="none" cap="none" strike="noStrike">
                <a:solidFill>
                  <a:srgbClr val="F2F2F2"/>
                </a:solidFill>
                <a:latin typeface="Times New Roman"/>
                <a:ea typeface="Times New Roman"/>
                <a:cs typeface="Times New Roman"/>
                <a:sym typeface="Times New Roman"/>
              </a:rPr>
              <a:t>number.</a:t>
            </a:r>
            <a:endParaRPr b="0" i="0" sz="1800" u="none" cap="none" strike="noStrike">
              <a:solidFill>
                <a:srgbClr val="F2F2F2"/>
              </a:solidFill>
              <a:latin typeface="Calibri"/>
              <a:ea typeface="Calibri"/>
              <a:cs typeface="Calibri"/>
              <a:sym typeface="Calibri"/>
            </a:endParaRPr>
          </a:p>
          <a:p>
            <a:pPr indent="0" lvl="0" marL="457200" marR="579474" rtl="0" algn="just">
              <a:lnSpc>
                <a:spcPct val="100000"/>
              </a:lnSpc>
              <a:spcBef>
                <a:spcPts val="0"/>
              </a:spcBef>
              <a:spcAft>
                <a:spcPts val="0"/>
              </a:spcAft>
              <a:buClr>
                <a:srgbClr val="000000"/>
              </a:buClr>
              <a:buSzPts val="2000"/>
              <a:buFont typeface="Arial"/>
              <a:buNone/>
            </a:pPr>
            <a:r>
              <a:t/>
            </a:r>
            <a:endParaRPr b="0" i="0" sz="1800" u="none" cap="none" strike="noStrike">
              <a:solidFill>
                <a:srgbClr val="F2F2F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8"/>
          <p:cNvSpPr/>
          <p:nvPr/>
        </p:nvSpPr>
        <p:spPr>
          <a:xfrm>
            <a:off x="0" y="50"/>
            <a:ext cx="12192000" cy="6858000"/>
          </a:xfrm>
          <a:prstGeom prst="rect">
            <a:avLst/>
          </a:prstGeom>
          <a:noFill/>
          <a:ln>
            <a:noFill/>
          </a:ln>
        </p:spPr>
        <p:txBody>
          <a:bodyPr anchorCtr="0" anchor="t" bIns="45700" lIns="91425" spcFirstLastPara="1" rIns="91425" wrap="square" tIns="45700">
            <a:noAutofit/>
          </a:bodyPr>
          <a:lstStyle/>
          <a:p>
            <a:pPr indent="0" lvl="0" marL="457200" marR="579474" rtl="0" algn="just">
              <a:lnSpc>
                <a:spcPct val="100000"/>
              </a:lnSpc>
              <a:spcBef>
                <a:spcPts val="0"/>
              </a:spcBef>
              <a:spcAft>
                <a:spcPts val="0"/>
              </a:spcAft>
              <a:buClr>
                <a:srgbClr val="000000"/>
              </a:buClr>
              <a:buSzPts val="2000"/>
              <a:buFont typeface="Arial"/>
              <a:buNone/>
            </a:pPr>
            <a:r>
              <a:t/>
            </a:r>
            <a:endParaRPr b="1" i="0" sz="1800" u="none" cap="none" strike="noStrike">
              <a:solidFill>
                <a:schemeClr val="lt1"/>
              </a:solidFill>
              <a:latin typeface="Times New Roman"/>
              <a:ea typeface="Times New Roman"/>
              <a:cs typeface="Times New Roman"/>
              <a:sym typeface="Times New Roman"/>
            </a:endParaRPr>
          </a:p>
          <a:p>
            <a:pPr indent="0" lvl="0" marL="457200" marR="579474" rtl="0" algn="just">
              <a:lnSpc>
                <a:spcPct val="100000"/>
              </a:lnSpc>
              <a:spcBef>
                <a:spcPts val="0"/>
              </a:spcBef>
              <a:spcAft>
                <a:spcPts val="0"/>
              </a:spcAft>
              <a:buClr>
                <a:srgbClr val="000000"/>
              </a:buClr>
              <a:buSzPts val="2000"/>
              <a:buFont typeface="Arial"/>
              <a:buNone/>
            </a:pPr>
            <a:r>
              <a:t/>
            </a:r>
            <a:endParaRPr b="1" i="0" sz="1800" u="none" cap="none" strike="noStrike">
              <a:solidFill>
                <a:schemeClr val="lt1"/>
              </a:solidFill>
              <a:latin typeface="Times New Roman"/>
              <a:ea typeface="Times New Roman"/>
              <a:cs typeface="Times New Roman"/>
              <a:sym typeface="Times New Roman"/>
            </a:endParaRPr>
          </a:p>
          <a:p>
            <a:pPr indent="0" lvl="0" marL="457200" marR="579474" rtl="0" algn="just">
              <a:lnSpc>
                <a:spcPct val="100000"/>
              </a:lnSpc>
              <a:spcBef>
                <a:spcPts val="0"/>
              </a:spcBef>
              <a:spcAft>
                <a:spcPts val="0"/>
              </a:spcAft>
              <a:buClr>
                <a:srgbClr val="000000"/>
              </a:buClr>
              <a:buSzPts val="2000"/>
              <a:buFont typeface="Arial"/>
              <a:buNone/>
            </a:pPr>
            <a:r>
              <a:t/>
            </a:r>
            <a:endParaRPr b="1" i="0" sz="1800" u="none" cap="none" strike="noStrike">
              <a:solidFill>
                <a:schemeClr val="lt1"/>
              </a:solidFill>
              <a:latin typeface="Times New Roman"/>
              <a:ea typeface="Times New Roman"/>
              <a:cs typeface="Times New Roman"/>
              <a:sym typeface="Times New Roman"/>
            </a:endParaRPr>
          </a:p>
          <a:p>
            <a:pPr indent="4763" lvl="0" marL="452438" marR="579474" rtl="0" algn="just">
              <a:lnSpc>
                <a:spcPct val="100000"/>
              </a:lnSpc>
              <a:spcBef>
                <a:spcPts val="0"/>
              </a:spcBef>
              <a:spcAft>
                <a:spcPts val="0"/>
              </a:spcAft>
              <a:buClr>
                <a:srgbClr val="000000"/>
              </a:buClr>
              <a:buSzPts val="2000"/>
              <a:buFont typeface="Arial"/>
              <a:buNone/>
            </a:pPr>
            <a:r>
              <a:rPr b="1" i="0" lang="en-US" sz="2000" u="none" cap="none" strike="noStrike">
                <a:solidFill>
                  <a:srgbClr val="F2F2F2"/>
                </a:solidFill>
                <a:latin typeface="Times New Roman"/>
                <a:ea typeface="Times New Roman"/>
                <a:cs typeface="Times New Roman"/>
                <a:sym typeface="Times New Roman"/>
              </a:rPr>
              <a:t> </a:t>
            </a:r>
            <a:r>
              <a:rPr b="1" i="0" lang="en-US" sz="2000" u="none" cap="none" strike="noStrike">
                <a:solidFill>
                  <a:srgbClr val="F2F2F2"/>
                </a:solidFill>
                <a:latin typeface="Arial"/>
                <a:ea typeface="Arial"/>
                <a:cs typeface="Arial"/>
                <a:sym typeface="Arial"/>
              </a:rPr>
              <a:t> </a:t>
            </a:r>
            <a:r>
              <a:rPr b="1" i="0" lang="en-US" sz="2000" u="none" cap="none" strike="noStrike">
                <a:solidFill>
                  <a:srgbClr val="F2F2F2"/>
                </a:solidFill>
                <a:latin typeface="Times New Roman"/>
                <a:ea typeface="Times New Roman"/>
                <a:cs typeface="Times New Roman"/>
                <a:sym typeface="Times New Roman"/>
              </a:rPr>
              <a:t>Evaluation</a:t>
            </a:r>
            <a:r>
              <a:rPr b="1" i="0" lang="en-US" sz="1800" u="none" cap="none" strike="noStrike">
                <a:solidFill>
                  <a:srgbClr val="F2F2F2"/>
                </a:solidFill>
                <a:latin typeface="Times New Roman"/>
                <a:ea typeface="Times New Roman"/>
                <a:cs typeface="Times New Roman"/>
                <a:sym typeface="Times New Roman"/>
              </a:rPr>
              <a:t> </a:t>
            </a:r>
            <a:endParaRPr/>
          </a:p>
          <a:p>
            <a:pPr indent="0" lvl="0" marL="66802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895350" lvl="0" marL="895350" marR="400050" rtl="0" algn="just">
              <a:lnSpc>
                <a:spcPct val="115000"/>
              </a:lnSpc>
              <a:spcBef>
                <a:spcPts val="0"/>
              </a:spcBef>
              <a:spcAft>
                <a:spcPts val="0"/>
              </a:spcAft>
              <a:buNone/>
            </a:pPr>
            <a:r>
              <a:rPr b="0" i="0" lang="en-US" sz="1800" u="none" cap="none" strike="noStrike">
                <a:solidFill>
                  <a:srgbClr val="F2F2F2"/>
                </a:solidFill>
                <a:latin typeface="Times New Roman"/>
                <a:ea typeface="Times New Roman"/>
                <a:cs typeface="Times New Roman"/>
                <a:sym typeface="Times New Roman"/>
              </a:rPr>
              <a:t>                The Evaluation of accuracy can be done using the test data. Confusion Matrix, Accuracy Score and Classification Report can be found using test data and Prediction data.</a:t>
            </a:r>
            <a:endParaRPr b="0" i="0" sz="1800" u="none" cap="none" strike="noStrike">
              <a:solidFill>
                <a:srgbClr val="F2F2F2"/>
              </a:solidFill>
              <a:latin typeface="Times New Roman"/>
              <a:ea typeface="Times New Roman"/>
              <a:cs typeface="Times New Roman"/>
              <a:sym typeface="Times New Roman"/>
            </a:endParaRPr>
          </a:p>
          <a:p>
            <a:pPr indent="0" lvl="0" marL="457200" marR="579474" rtl="0" algn="just">
              <a:lnSpc>
                <a:spcPct val="100000"/>
              </a:lnSpc>
              <a:spcBef>
                <a:spcPts val="0"/>
              </a:spcBef>
              <a:spcAft>
                <a:spcPts val="0"/>
              </a:spcAft>
              <a:buClr>
                <a:srgbClr val="000000"/>
              </a:buClr>
              <a:buSzPts val="2000"/>
              <a:buFont typeface="Arial"/>
              <a:buNone/>
            </a:pPr>
            <a:r>
              <a:t/>
            </a:r>
            <a:endParaRPr b="1" i="0" sz="1800" u="none" cap="none" strike="noStrike">
              <a:solidFill>
                <a:srgbClr val="F2F2F2"/>
              </a:solidFill>
              <a:latin typeface="Times New Roman"/>
              <a:ea typeface="Times New Roman"/>
              <a:cs typeface="Times New Roman"/>
              <a:sym typeface="Times New Roman"/>
            </a:endParaRPr>
          </a:p>
          <a:p>
            <a:pPr indent="4763" lvl="0" marL="452438" marR="579474" rtl="0" algn="just">
              <a:lnSpc>
                <a:spcPct val="100000"/>
              </a:lnSpc>
              <a:spcBef>
                <a:spcPts val="0"/>
              </a:spcBef>
              <a:spcAft>
                <a:spcPts val="0"/>
              </a:spcAft>
              <a:buClr>
                <a:srgbClr val="000000"/>
              </a:buClr>
              <a:buSzPts val="2000"/>
              <a:buFont typeface="Arial"/>
              <a:buNone/>
            </a:pPr>
            <a:r>
              <a:rPr b="1" i="0" lang="en-US" sz="2000" u="none" cap="none" strike="noStrike">
                <a:solidFill>
                  <a:srgbClr val="F2F2F2"/>
                </a:solidFill>
                <a:latin typeface="Times New Roman"/>
                <a:ea typeface="Times New Roman"/>
                <a:cs typeface="Times New Roman"/>
                <a:sym typeface="Times New Roman"/>
              </a:rPr>
              <a:t>Cloud Setup</a:t>
            </a:r>
            <a:endParaRPr/>
          </a:p>
          <a:p>
            <a:pPr indent="0" lvl="0" marL="457200" marR="579474" rtl="0" algn="just">
              <a:lnSpc>
                <a:spcPct val="100000"/>
              </a:lnSpc>
              <a:spcBef>
                <a:spcPts val="0"/>
              </a:spcBef>
              <a:spcAft>
                <a:spcPts val="0"/>
              </a:spcAft>
              <a:buClr>
                <a:srgbClr val="000000"/>
              </a:buClr>
              <a:buSzPts val="2000"/>
              <a:buFont typeface="Arial"/>
              <a:buNone/>
            </a:pPr>
            <a:r>
              <a:rPr b="0" i="0" lang="en-US" sz="1800" u="none" cap="none" strike="noStrike">
                <a:solidFill>
                  <a:srgbClr val="F2F2F2"/>
                </a:solidFill>
                <a:latin typeface="Times New Roman"/>
                <a:ea typeface="Times New Roman"/>
                <a:cs typeface="Times New Roman"/>
                <a:sym typeface="Times New Roman"/>
              </a:rPr>
              <a:t> </a:t>
            </a:r>
            <a:endParaRPr/>
          </a:p>
          <a:p>
            <a:pPr indent="0" lvl="0" marL="895350" marR="579474" rtl="0" algn="just">
              <a:lnSpc>
                <a:spcPct val="100000"/>
              </a:lnSpc>
              <a:spcBef>
                <a:spcPts val="0"/>
              </a:spcBef>
              <a:spcAft>
                <a:spcPts val="0"/>
              </a:spcAft>
              <a:buClr>
                <a:srgbClr val="000000"/>
              </a:buClr>
              <a:buSzPts val="2000"/>
              <a:buFont typeface="Arial"/>
              <a:buNone/>
            </a:pPr>
            <a:r>
              <a:rPr b="0" i="0" lang="en-US" sz="1800" u="none" cap="none" strike="noStrike">
                <a:solidFill>
                  <a:srgbClr val="F2F2F2"/>
                </a:solidFill>
                <a:latin typeface="Times New Roman"/>
                <a:ea typeface="Times New Roman"/>
                <a:cs typeface="Times New Roman"/>
                <a:sym typeface="Times New Roman"/>
              </a:rPr>
              <a:t>The cloud deployment platform this platform is setup for deploying the virtual app. </a:t>
            </a:r>
            <a:endParaRPr/>
          </a:p>
          <a:p>
            <a:pPr indent="0" lvl="0" marL="895350" marR="579474" rtl="0" algn="just">
              <a:lnSpc>
                <a:spcPct val="100000"/>
              </a:lnSpc>
              <a:spcBef>
                <a:spcPts val="0"/>
              </a:spcBef>
              <a:spcAft>
                <a:spcPts val="0"/>
              </a:spcAft>
              <a:buClr>
                <a:srgbClr val="000000"/>
              </a:buClr>
              <a:buSzPts val="2000"/>
              <a:buFont typeface="Arial"/>
              <a:buNone/>
            </a:pPr>
            <a:r>
              <a:t/>
            </a:r>
            <a:endParaRPr b="0" i="0" sz="1800" u="none" cap="none" strike="noStrike">
              <a:solidFill>
                <a:srgbClr val="F2F2F2"/>
              </a:solidFill>
              <a:latin typeface="Times New Roman"/>
              <a:ea typeface="Times New Roman"/>
              <a:cs typeface="Times New Roman"/>
              <a:sym typeface="Times New Roman"/>
            </a:endParaRPr>
          </a:p>
          <a:p>
            <a:pPr indent="0" lvl="0" marL="457200" marR="579474" rtl="0" algn="just">
              <a:lnSpc>
                <a:spcPct val="100000"/>
              </a:lnSpc>
              <a:spcBef>
                <a:spcPts val="0"/>
              </a:spcBef>
              <a:spcAft>
                <a:spcPts val="0"/>
              </a:spcAft>
              <a:buClr>
                <a:srgbClr val="000000"/>
              </a:buClr>
              <a:buSzPts val="2000"/>
              <a:buFont typeface="Arial"/>
              <a:buNone/>
            </a:pPr>
            <a:r>
              <a:rPr b="0" i="0" lang="en-US" sz="1800" u="none" cap="none" strike="noStrike">
                <a:solidFill>
                  <a:srgbClr val="F2F2F2"/>
                </a:solidFill>
                <a:latin typeface="Times New Roman"/>
                <a:ea typeface="Times New Roman"/>
                <a:cs typeface="Times New Roman"/>
                <a:sym typeface="Times New Roman"/>
              </a:rPr>
              <a:t> </a:t>
            </a:r>
            <a:r>
              <a:rPr b="1" i="0" lang="en-US" sz="2000" u="none" cap="none" strike="noStrike">
                <a:solidFill>
                  <a:srgbClr val="F2F2F2"/>
                </a:solidFill>
                <a:latin typeface="Times New Roman"/>
                <a:ea typeface="Times New Roman"/>
                <a:cs typeface="Times New Roman"/>
                <a:sym typeface="Times New Roman"/>
              </a:rPr>
              <a:t>Pushing to Heroku Cloud</a:t>
            </a:r>
            <a:endParaRPr/>
          </a:p>
          <a:p>
            <a:pPr indent="0" lvl="0" marL="457200" marR="579474" rtl="0" algn="just">
              <a:lnSpc>
                <a:spcPct val="100000"/>
              </a:lnSpc>
              <a:spcBef>
                <a:spcPts val="0"/>
              </a:spcBef>
              <a:spcAft>
                <a:spcPts val="0"/>
              </a:spcAft>
              <a:buClr>
                <a:srgbClr val="000000"/>
              </a:buClr>
              <a:buSzPts val="2000"/>
              <a:buFont typeface="Arial"/>
              <a:buNone/>
            </a:pPr>
            <a:r>
              <a:rPr b="0" i="0" lang="en-US" sz="1800" u="none" cap="none" strike="noStrike">
                <a:solidFill>
                  <a:srgbClr val="F2F2F2"/>
                </a:solidFill>
                <a:latin typeface="Times New Roman"/>
                <a:ea typeface="Times New Roman"/>
                <a:cs typeface="Times New Roman"/>
                <a:sym typeface="Times New Roman"/>
              </a:rPr>
              <a:t> </a:t>
            </a:r>
            <a:endParaRPr/>
          </a:p>
          <a:p>
            <a:pPr indent="0" lvl="0" marL="895350" marR="579474" rtl="0" algn="just">
              <a:lnSpc>
                <a:spcPct val="100000"/>
              </a:lnSpc>
              <a:spcBef>
                <a:spcPts val="0"/>
              </a:spcBef>
              <a:spcAft>
                <a:spcPts val="0"/>
              </a:spcAft>
              <a:buClr>
                <a:srgbClr val="000000"/>
              </a:buClr>
              <a:buSzPts val="2000"/>
              <a:buFont typeface="Arial"/>
              <a:buNone/>
            </a:pPr>
            <a:r>
              <a:rPr b="0" i="0" lang="en-US" sz="1800" u="none" cap="none" strike="noStrike">
                <a:solidFill>
                  <a:srgbClr val="F2F2F2"/>
                </a:solidFill>
                <a:latin typeface="Times New Roman"/>
                <a:ea typeface="Times New Roman"/>
                <a:cs typeface="Times New Roman"/>
                <a:sym typeface="Times New Roman"/>
              </a:rPr>
              <a:t>Pushing workloads to the cloud requires significant planning, testing, expertise so once the cloud is setup, the virtual app created will be pushed to the cloud and will finally be deployed into the cloud .</a:t>
            </a:r>
            <a:endParaRPr/>
          </a:p>
          <a:p>
            <a:pPr indent="442913" lvl="0" marL="452438" marR="579474" rtl="0" algn="just">
              <a:lnSpc>
                <a:spcPct val="100000"/>
              </a:lnSpc>
              <a:spcBef>
                <a:spcPts val="0"/>
              </a:spcBef>
              <a:spcAft>
                <a:spcPts val="0"/>
              </a:spcAft>
              <a:buClr>
                <a:srgbClr val="000000"/>
              </a:buClr>
              <a:buSzPts val="2000"/>
              <a:buFont typeface="Arial"/>
              <a:buNone/>
            </a:pPr>
            <a:r>
              <a:t/>
            </a:r>
            <a:endParaRPr b="0" i="0" sz="1800" u="none" cap="none" strike="noStrike">
              <a:solidFill>
                <a:srgbClr val="F2F2F2"/>
              </a:solidFill>
              <a:latin typeface="Times New Roman"/>
              <a:ea typeface="Times New Roman"/>
              <a:cs typeface="Times New Roman"/>
              <a:sym typeface="Times New Roman"/>
            </a:endParaRPr>
          </a:p>
          <a:p>
            <a:pPr indent="0" lvl="0" marL="452438" marR="579474" rtl="0" algn="just">
              <a:lnSpc>
                <a:spcPct val="100000"/>
              </a:lnSpc>
              <a:spcBef>
                <a:spcPts val="0"/>
              </a:spcBef>
              <a:spcAft>
                <a:spcPts val="0"/>
              </a:spcAft>
              <a:buClr>
                <a:srgbClr val="000000"/>
              </a:buClr>
              <a:buSzPts val="2000"/>
              <a:buFont typeface="Arial"/>
              <a:buNone/>
            </a:pPr>
            <a:r>
              <a:rPr b="1" i="0" lang="en-US" sz="2000" u="none" cap="none" strike="noStrike">
                <a:solidFill>
                  <a:srgbClr val="F2F2F2"/>
                </a:solidFill>
                <a:latin typeface="Times New Roman"/>
                <a:ea typeface="Times New Roman"/>
                <a:cs typeface="Times New Roman"/>
                <a:sym typeface="Times New Roman"/>
              </a:rPr>
              <a:t>Application Start</a:t>
            </a:r>
            <a:endParaRPr/>
          </a:p>
          <a:p>
            <a:pPr indent="0" lvl="0" marL="452438" marR="579474" rtl="0" algn="just">
              <a:lnSpc>
                <a:spcPct val="100000"/>
              </a:lnSpc>
              <a:spcBef>
                <a:spcPts val="0"/>
              </a:spcBef>
              <a:spcAft>
                <a:spcPts val="0"/>
              </a:spcAft>
              <a:buClr>
                <a:srgbClr val="000000"/>
              </a:buClr>
              <a:buSzPts val="2000"/>
              <a:buFont typeface="Arial"/>
              <a:buNone/>
            </a:pPr>
            <a:r>
              <a:t/>
            </a:r>
            <a:endParaRPr b="1" i="0" sz="2000" u="none" cap="none" strike="noStrike">
              <a:solidFill>
                <a:srgbClr val="F2F2F2"/>
              </a:solidFill>
              <a:latin typeface="Times New Roman"/>
              <a:ea typeface="Times New Roman"/>
              <a:cs typeface="Times New Roman"/>
              <a:sym typeface="Times New Roman"/>
            </a:endParaRPr>
          </a:p>
          <a:p>
            <a:pPr indent="0" lvl="0" marL="895350" marR="579474" rtl="0" algn="just">
              <a:lnSpc>
                <a:spcPct val="100000"/>
              </a:lnSpc>
              <a:spcBef>
                <a:spcPts val="0"/>
              </a:spcBef>
              <a:spcAft>
                <a:spcPts val="0"/>
              </a:spcAft>
              <a:buClr>
                <a:srgbClr val="000000"/>
              </a:buClr>
              <a:buSzPts val="2000"/>
              <a:buFont typeface="Arial"/>
              <a:buNone/>
            </a:pPr>
            <a:r>
              <a:rPr b="0" i="0" lang="en-US" sz="1800" u="none" cap="none" strike="noStrike">
                <a:solidFill>
                  <a:srgbClr val="F2F2F2"/>
                </a:solidFill>
                <a:latin typeface="Times New Roman"/>
                <a:ea typeface="Times New Roman"/>
                <a:cs typeface="Times New Roman"/>
                <a:sym typeface="Times New Roman"/>
              </a:rPr>
              <a:t> Once the virtual app is deployed in to the cloud we can open the web application using any web browser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p:nvPr/>
        </p:nvSpPr>
        <p:spPr>
          <a:xfrm>
            <a:off x="0" y="50"/>
            <a:ext cx="12192000" cy="68580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0000"/>
              </a:lnSpc>
              <a:spcBef>
                <a:spcPts val="0"/>
              </a:spcBef>
              <a:spcAft>
                <a:spcPts val="0"/>
              </a:spcAft>
              <a:buClr>
                <a:srgbClr val="000000"/>
              </a:buClr>
              <a:buSzPts val="2000"/>
              <a:buFont typeface="Arial"/>
              <a:buNone/>
            </a:pPr>
            <a:r>
              <a:t/>
            </a:r>
            <a:endParaRPr b="0" i="0" sz="1800" u="none" cap="none" strike="noStrike">
              <a:solidFill>
                <a:schemeClr val="lt1"/>
              </a:solidFill>
              <a:latin typeface="Times New Roman"/>
              <a:ea typeface="Times New Roman"/>
              <a:cs typeface="Times New Roman"/>
              <a:sym typeface="Times New Roman"/>
            </a:endParaRPr>
          </a:p>
          <a:p>
            <a:pPr indent="0" lvl="0" marL="0" marR="579474" rtl="0" algn="just">
              <a:lnSpc>
                <a:spcPct val="100000"/>
              </a:lnSpc>
              <a:spcBef>
                <a:spcPts val="0"/>
              </a:spcBef>
              <a:spcAft>
                <a:spcPts val="0"/>
              </a:spcAft>
              <a:buClr>
                <a:srgbClr val="000000"/>
              </a:buClr>
              <a:buSzPts val="2000"/>
              <a:buFont typeface="Arial"/>
              <a:buNone/>
            </a:pPr>
            <a:r>
              <a:rPr b="1" lang="en-US" sz="2000">
                <a:solidFill>
                  <a:srgbClr val="F2F2F2"/>
                </a:solidFill>
                <a:latin typeface="Times New Roman"/>
                <a:ea typeface="Times New Roman"/>
                <a:cs typeface="Times New Roman"/>
                <a:sym typeface="Times New Roman"/>
              </a:rPr>
              <a:t>       Spam or ham</a:t>
            </a:r>
            <a:r>
              <a:rPr b="1" i="0" lang="en-US" sz="2000" u="none" cap="none" strike="noStrike">
                <a:solidFill>
                  <a:srgbClr val="F2F2F2"/>
                </a:solidFill>
                <a:latin typeface="Times New Roman"/>
                <a:ea typeface="Times New Roman"/>
                <a:cs typeface="Times New Roman"/>
                <a:sym typeface="Times New Roman"/>
              </a:rPr>
              <a:t> from user</a:t>
            </a:r>
            <a:endParaRPr/>
          </a:p>
          <a:p>
            <a:pPr indent="0" lvl="0" marL="457200" marR="579474" rtl="0" algn="just">
              <a:lnSpc>
                <a:spcPct val="100000"/>
              </a:lnSpc>
              <a:spcBef>
                <a:spcPts val="0"/>
              </a:spcBef>
              <a:spcAft>
                <a:spcPts val="0"/>
              </a:spcAft>
              <a:buClr>
                <a:srgbClr val="000000"/>
              </a:buClr>
              <a:buSzPts val="2000"/>
              <a:buFont typeface="Arial"/>
              <a:buNone/>
            </a:pPr>
            <a:r>
              <a:t/>
            </a:r>
            <a:endParaRPr b="1" i="0" sz="1800" u="none" cap="none" strike="noStrike">
              <a:solidFill>
                <a:srgbClr val="F2F2F2"/>
              </a:solidFill>
              <a:latin typeface="Times New Roman"/>
              <a:ea typeface="Times New Roman"/>
              <a:cs typeface="Times New Roman"/>
              <a:sym typeface="Times New Roman"/>
            </a:endParaRPr>
          </a:p>
          <a:p>
            <a:pPr indent="0" lvl="0" marL="895350" marR="579474" rtl="0" algn="just">
              <a:lnSpc>
                <a:spcPct val="100000"/>
              </a:lnSpc>
              <a:spcBef>
                <a:spcPts val="0"/>
              </a:spcBef>
              <a:spcAft>
                <a:spcPts val="0"/>
              </a:spcAft>
              <a:buClr>
                <a:srgbClr val="000000"/>
              </a:buClr>
              <a:buSzPts val="2000"/>
              <a:buFont typeface="Arial"/>
              <a:buNone/>
            </a:pPr>
            <a:r>
              <a:rPr b="0" i="0" lang="en-US" sz="1800" u="none" cap="none" strike="noStrike">
                <a:solidFill>
                  <a:srgbClr val="F2F2F2"/>
                </a:solidFill>
                <a:latin typeface="Times New Roman"/>
                <a:ea typeface="Times New Roman"/>
                <a:cs typeface="Times New Roman"/>
                <a:sym typeface="Times New Roman"/>
              </a:rPr>
              <a:t> Using a web browser we open the web application and provide the necessary information as the input for prediction.</a:t>
            </a:r>
            <a:endParaRPr/>
          </a:p>
          <a:p>
            <a:pPr indent="0" lvl="0" marL="457200" marR="579474" rtl="0" algn="just">
              <a:lnSpc>
                <a:spcPct val="100000"/>
              </a:lnSpc>
              <a:spcBef>
                <a:spcPts val="0"/>
              </a:spcBef>
              <a:spcAft>
                <a:spcPts val="0"/>
              </a:spcAft>
              <a:buClr>
                <a:srgbClr val="000000"/>
              </a:buClr>
              <a:buSzPts val="2000"/>
              <a:buFont typeface="Arial"/>
              <a:buNone/>
            </a:pPr>
            <a:r>
              <a:t/>
            </a:r>
            <a:endParaRPr b="0" i="0" sz="1800" u="none" cap="none" strike="noStrike">
              <a:solidFill>
                <a:srgbClr val="F2F2F2"/>
              </a:solidFill>
              <a:latin typeface="Times New Roman"/>
              <a:ea typeface="Times New Roman"/>
              <a:cs typeface="Times New Roman"/>
              <a:sym typeface="Times New Roman"/>
            </a:endParaRPr>
          </a:p>
          <a:p>
            <a:pPr indent="0" lvl="0" marL="457200" marR="579474" rtl="0" algn="just">
              <a:lnSpc>
                <a:spcPct val="100000"/>
              </a:lnSpc>
              <a:spcBef>
                <a:spcPts val="0"/>
              </a:spcBef>
              <a:spcAft>
                <a:spcPts val="0"/>
              </a:spcAft>
              <a:buClr>
                <a:srgbClr val="000000"/>
              </a:buClr>
              <a:buSzPts val="2000"/>
              <a:buFont typeface="Arial"/>
              <a:buNone/>
            </a:pPr>
            <a:r>
              <a:rPr b="1" i="0" lang="en-US" sz="2000" u="none" cap="none" strike="noStrike">
                <a:solidFill>
                  <a:srgbClr val="F2F2F2"/>
                </a:solidFill>
                <a:latin typeface="Times New Roman"/>
                <a:ea typeface="Times New Roman"/>
                <a:cs typeface="Times New Roman"/>
                <a:sym typeface="Times New Roman"/>
              </a:rPr>
              <a:t>Data Validation</a:t>
            </a:r>
            <a:endParaRPr/>
          </a:p>
          <a:p>
            <a:pPr indent="0" lvl="0" marL="895350" marR="579474" rtl="0" algn="just">
              <a:lnSpc>
                <a:spcPct val="100000"/>
              </a:lnSpc>
              <a:spcBef>
                <a:spcPts val="0"/>
              </a:spcBef>
              <a:spcAft>
                <a:spcPts val="0"/>
              </a:spcAft>
              <a:buClr>
                <a:srgbClr val="000000"/>
              </a:buClr>
              <a:buSzPts val="2000"/>
              <a:buFont typeface="Arial"/>
              <a:buNone/>
            </a:pPr>
            <a:r>
              <a:t/>
            </a:r>
            <a:endParaRPr b="0" i="0" sz="1800" u="none" cap="none" strike="noStrike">
              <a:solidFill>
                <a:srgbClr val="F2F2F2"/>
              </a:solidFill>
              <a:latin typeface="Times New Roman"/>
              <a:ea typeface="Times New Roman"/>
              <a:cs typeface="Times New Roman"/>
              <a:sym typeface="Times New Roman"/>
            </a:endParaRPr>
          </a:p>
          <a:p>
            <a:pPr indent="0" lvl="0" marL="895350" marR="579474" rtl="0" algn="just">
              <a:lnSpc>
                <a:spcPct val="100000"/>
              </a:lnSpc>
              <a:spcBef>
                <a:spcPts val="0"/>
              </a:spcBef>
              <a:spcAft>
                <a:spcPts val="0"/>
              </a:spcAft>
              <a:buClr>
                <a:srgbClr val="000000"/>
              </a:buClr>
              <a:buSzPts val="2000"/>
              <a:buFont typeface="Arial"/>
              <a:buNone/>
            </a:pPr>
            <a:r>
              <a:rPr b="0" i="0" lang="en-US" sz="1800" u="none" cap="none" strike="noStrike">
                <a:solidFill>
                  <a:srgbClr val="F2F2F2"/>
                </a:solidFill>
                <a:latin typeface="Times New Roman"/>
                <a:ea typeface="Times New Roman"/>
                <a:cs typeface="Times New Roman"/>
                <a:sym typeface="Times New Roman"/>
              </a:rPr>
              <a:t> Once the input is provided and we click on the submit button, the system will provide the output based on its requirements. </a:t>
            </a:r>
            <a:endParaRPr/>
          </a:p>
          <a:p>
            <a:pPr indent="0" lvl="0" marL="457200" marR="579474" rtl="0" algn="just">
              <a:lnSpc>
                <a:spcPct val="100000"/>
              </a:lnSpc>
              <a:spcBef>
                <a:spcPts val="0"/>
              </a:spcBef>
              <a:spcAft>
                <a:spcPts val="0"/>
              </a:spcAft>
              <a:buClr>
                <a:srgbClr val="000000"/>
              </a:buClr>
              <a:buSzPts val="2000"/>
              <a:buFont typeface="Arial"/>
              <a:buNone/>
            </a:pPr>
            <a:r>
              <a:t/>
            </a:r>
            <a:endParaRPr b="0" i="0" sz="3200" u="none" cap="none" strike="noStrike">
              <a:solidFill>
                <a:srgbClr val="F2F2F2"/>
              </a:solidFill>
              <a:latin typeface="Times New Roman"/>
              <a:ea typeface="Times New Roman"/>
              <a:cs typeface="Times New Roman"/>
              <a:sym typeface="Times New Roman"/>
            </a:endParaRPr>
          </a:p>
          <a:p>
            <a:pPr indent="0" lvl="0" marL="457200" marR="579474" rtl="0" algn="just">
              <a:lnSpc>
                <a:spcPct val="100000"/>
              </a:lnSpc>
              <a:spcBef>
                <a:spcPts val="0"/>
              </a:spcBef>
              <a:spcAft>
                <a:spcPts val="0"/>
              </a:spcAft>
              <a:buClr>
                <a:srgbClr val="000000"/>
              </a:buClr>
              <a:buSzPts val="2000"/>
              <a:buFont typeface="Arial"/>
              <a:buNone/>
            </a:pPr>
            <a:r>
              <a:rPr b="1" i="0" lang="en-US" sz="2000" u="none" cap="none" strike="noStrike">
                <a:solidFill>
                  <a:srgbClr val="F2F2F2"/>
                </a:solidFill>
                <a:latin typeface="Times New Roman"/>
                <a:ea typeface="Times New Roman"/>
                <a:cs typeface="Times New Roman"/>
                <a:sym typeface="Times New Roman"/>
              </a:rPr>
              <a:t>Result Prediction</a:t>
            </a:r>
            <a:endParaRPr/>
          </a:p>
          <a:p>
            <a:pPr indent="0" lvl="0" marL="895350" marR="579474" rtl="0" algn="just">
              <a:lnSpc>
                <a:spcPct val="100000"/>
              </a:lnSpc>
              <a:spcBef>
                <a:spcPts val="0"/>
              </a:spcBef>
              <a:spcAft>
                <a:spcPts val="0"/>
              </a:spcAft>
              <a:buClr>
                <a:srgbClr val="000000"/>
              </a:buClr>
              <a:buSzPts val="2000"/>
              <a:buFont typeface="Arial"/>
              <a:buNone/>
            </a:pPr>
            <a:r>
              <a:t/>
            </a:r>
            <a:endParaRPr b="0" i="0" sz="3200" u="none" cap="none" strike="noStrike">
              <a:solidFill>
                <a:srgbClr val="F2F2F2"/>
              </a:solidFill>
              <a:latin typeface="Times New Roman"/>
              <a:ea typeface="Times New Roman"/>
              <a:cs typeface="Times New Roman"/>
              <a:sym typeface="Times New Roman"/>
            </a:endParaRPr>
          </a:p>
          <a:p>
            <a:pPr indent="0" lvl="0" marL="895350" marR="579474" rtl="0" algn="just">
              <a:lnSpc>
                <a:spcPct val="100000"/>
              </a:lnSpc>
              <a:spcBef>
                <a:spcPts val="0"/>
              </a:spcBef>
              <a:spcAft>
                <a:spcPts val="0"/>
              </a:spcAft>
              <a:buClr>
                <a:srgbClr val="000000"/>
              </a:buClr>
              <a:buSzPts val="2000"/>
              <a:buFont typeface="Arial"/>
              <a:buNone/>
            </a:pPr>
            <a:r>
              <a:rPr b="0" i="0" lang="en-US" sz="1800" u="none" cap="none" strike="noStrike">
                <a:solidFill>
                  <a:srgbClr val="F2F2F2"/>
                </a:solidFill>
                <a:latin typeface="Times New Roman"/>
                <a:ea typeface="Times New Roman"/>
                <a:cs typeface="Times New Roman"/>
                <a:sym typeface="Times New Roman"/>
              </a:rPr>
              <a:t>Once the data validation is completed the prediction will be done for the type of product in Stores and Big Marts provided in the input.</a:t>
            </a:r>
            <a:endParaRPr/>
          </a:p>
          <a:p>
            <a:pPr indent="0" lvl="0" marL="457200" marR="579474" rtl="0" algn="just">
              <a:lnSpc>
                <a:spcPct val="100000"/>
              </a:lnSpc>
              <a:spcBef>
                <a:spcPts val="0"/>
              </a:spcBef>
              <a:spcAft>
                <a:spcPts val="0"/>
              </a:spcAft>
              <a:buClr>
                <a:srgbClr val="000000"/>
              </a:buClr>
              <a:buSzPts val="2000"/>
              <a:buFont typeface="Arial"/>
              <a:buNone/>
            </a:pPr>
            <a:r>
              <a:t/>
            </a:r>
            <a:endParaRPr b="0" i="0" sz="2000" u="none" cap="none" strike="noStrike">
              <a:solidFill>
                <a:srgbClr val="F2F2F2"/>
              </a:solidFill>
              <a:latin typeface="Times New Roman"/>
              <a:ea typeface="Times New Roman"/>
              <a:cs typeface="Times New Roman"/>
              <a:sym typeface="Times New Roman"/>
            </a:endParaRPr>
          </a:p>
          <a:p>
            <a:pPr indent="0" lvl="0" marL="895350" marR="579474" rtl="0" algn="just">
              <a:lnSpc>
                <a:spcPct val="100000"/>
              </a:lnSpc>
              <a:spcBef>
                <a:spcPts val="0"/>
              </a:spcBef>
              <a:spcAft>
                <a:spcPts val="0"/>
              </a:spcAft>
              <a:buClr>
                <a:srgbClr val="000000"/>
              </a:buClr>
              <a:buSzPts val="2000"/>
              <a:buFont typeface="Arial"/>
              <a:buNone/>
            </a:pPr>
            <a:r>
              <a:t/>
            </a:r>
            <a:endParaRPr b="0" i="0" sz="1800" u="none" cap="none" strike="noStrike">
              <a:solidFill>
                <a:srgbClr val="F2F2F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akanksha vb</dc:creator>
</cp:coreProperties>
</file>