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96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65A89-FC7B-49FB-8821-5BB5990B2246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2FC07650-D4CE-485B-9BAF-1DB05D2D8E6D}">
      <dgm:prSet phldrT="[Text]" custT="1"/>
      <dgm:spPr/>
      <dgm:t>
        <a:bodyPr/>
        <a:lstStyle/>
        <a:p>
          <a:r>
            <a:rPr lang="en-GB" sz="1000" dirty="0" smtClean="0"/>
            <a:t>1. Orientation</a:t>
          </a:r>
        </a:p>
        <a:p>
          <a:r>
            <a:rPr lang="en-GB" sz="1000" dirty="0" smtClean="0"/>
            <a:t> (RMG &amp; CV writer)</a:t>
          </a:r>
          <a:endParaRPr lang="en-GB" sz="1000" dirty="0"/>
        </a:p>
      </dgm:t>
    </dgm:pt>
    <dgm:pt modelId="{755AB561-0D64-451B-9F42-83515736D95C}" type="parTrans" cxnId="{2EA51412-AE5F-4C39-89C5-293C05E2266E}">
      <dgm:prSet/>
      <dgm:spPr/>
      <dgm:t>
        <a:bodyPr/>
        <a:lstStyle/>
        <a:p>
          <a:endParaRPr lang="en-GB" sz="2800"/>
        </a:p>
      </dgm:t>
    </dgm:pt>
    <dgm:pt modelId="{C097F6A6-1243-48CF-B53E-D34DBD92E9C8}" type="sibTrans" cxnId="{2EA51412-AE5F-4C39-89C5-293C05E2266E}">
      <dgm:prSet/>
      <dgm:spPr/>
      <dgm:t>
        <a:bodyPr/>
        <a:lstStyle/>
        <a:p>
          <a:endParaRPr lang="en-GB" sz="2800"/>
        </a:p>
      </dgm:t>
    </dgm:pt>
    <dgm:pt modelId="{3BF6063C-C164-43D9-9EEC-933F77E883EE}">
      <dgm:prSet phldrT="[Text]" custT="1"/>
      <dgm:spPr/>
      <dgm:t>
        <a:bodyPr/>
        <a:lstStyle/>
        <a:p>
          <a:r>
            <a:rPr lang="en-GB" sz="1000" dirty="0" smtClean="0"/>
            <a:t>3. Project Definition (Architecture, Requirement and Design) </a:t>
          </a:r>
        </a:p>
        <a:p>
          <a:r>
            <a:rPr lang="en-GB" sz="1000" dirty="0" smtClean="0"/>
            <a:t>(LC-External)</a:t>
          </a:r>
        </a:p>
      </dgm:t>
    </dgm:pt>
    <dgm:pt modelId="{3FA2C514-3819-4CBD-BF16-B20F0DE84D66}" type="parTrans" cxnId="{2F44F433-FAEC-4413-8F3C-B8E08C2CE8D0}">
      <dgm:prSet/>
      <dgm:spPr/>
      <dgm:t>
        <a:bodyPr/>
        <a:lstStyle/>
        <a:p>
          <a:endParaRPr lang="en-GB" sz="2800"/>
        </a:p>
      </dgm:t>
    </dgm:pt>
    <dgm:pt modelId="{866792F8-6363-4952-9662-B5EE2C6EF8D4}" type="sibTrans" cxnId="{2F44F433-FAEC-4413-8F3C-B8E08C2CE8D0}">
      <dgm:prSet/>
      <dgm:spPr/>
      <dgm:t>
        <a:bodyPr/>
        <a:lstStyle/>
        <a:p>
          <a:endParaRPr lang="en-GB" sz="2800"/>
        </a:p>
      </dgm:t>
    </dgm:pt>
    <dgm:pt modelId="{21B557F1-24B7-42D5-9860-91B2CB77E569}">
      <dgm:prSet phldrT="[Text]" custT="1"/>
      <dgm:spPr/>
      <dgm:t>
        <a:bodyPr/>
        <a:lstStyle/>
        <a:p>
          <a:r>
            <a:rPr lang="en-GB" sz="1000" dirty="0" smtClean="0"/>
            <a:t>4. Pseudo code</a:t>
          </a:r>
        </a:p>
        <a:p>
          <a:r>
            <a:rPr lang="en-GB" sz="1000" dirty="0" smtClean="0"/>
            <a:t> (LC -External)</a:t>
          </a:r>
          <a:endParaRPr lang="en-GB" sz="1000" dirty="0"/>
        </a:p>
      </dgm:t>
    </dgm:pt>
    <dgm:pt modelId="{63033B1D-CFCD-40C0-A865-2F67303F32BC}" type="parTrans" cxnId="{07E11BE4-C556-4F81-A4D3-9D8A36CDDA50}">
      <dgm:prSet/>
      <dgm:spPr/>
      <dgm:t>
        <a:bodyPr/>
        <a:lstStyle/>
        <a:p>
          <a:endParaRPr lang="en-GB" sz="2800"/>
        </a:p>
      </dgm:t>
    </dgm:pt>
    <dgm:pt modelId="{355230BE-FF41-485D-9879-01124ECA9DEC}" type="sibTrans" cxnId="{07E11BE4-C556-4F81-A4D3-9D8A36CDDA50}">
      <dgm:prSet/>
      <dgm:spPr/>
      <dgm:t>
        <a:bodyPr/>
        <a:lstStyle/>
        <a:p>
          <a:endParaRPr lang="en-GB" sz="2800"/>
        </a:p>
      </dgm:t>
    </dgm:pt>
    <dgm:pt modelId="{4ABDB8AB-8ACC-4AB8-8F12-C9B06CC8C1F3}">
      <dgm:prSet custT="1"/>
      <dgm:spPr/>
      <dgm:t>
        <a:bodyPr/>
        <a:lstStyle/>
        <a:p>
          <a:r>
            <a:rPr lang="en-GB" sz="1000" dirty="0" smtClean="0"/>
            <a:t>5. Implementation </a:t>
          </a:r>
        </a:p>
        <a:p>
          <a:r>
            <a:rPr lang="en-GB" sz="1000" dirty="0" smtClean="0"/>
            <a:t>(LC-</a:t>
          </a:r>
          <a:r>
            <a:rPr lang="en-GB" sz="1000" dirty="0" err="1" smtClean="0"/>
            <a:t>Babu</a:t>
          </a:r>
          <a:r>
            <a:rPr lang="en-GB" sz="1000" dirty="0" smtClean="0"/>
            <a:t>)</a:t>
          </a:r>
          <a:endParaRPr lang="en-GB" sz="1000" dirty="0"/>
        </a:p>
      </dgm:t>
    </dgm:pt>
    <dgm:pt modelId="{2FEB9AC8-58DD-4B48-87A3-F9051ADBBAE5}" type="parTrans" cxnId="{FDA49751-1D5F-4996-9436-E4726EB33934}">
      <dgm:prSet/>
      <dgm:spPr/>
      <dgm:t>
        <a:bodyPr/>
        <a:lstStyle/>
        <a:p>
          <a:endParaRPr lang="en-GB" sz="2800"/>
        </a:p>
      </dgm:t>
    </dgm:pt>
    <dgm:pt modelId="{1FB6350B-5757-4979-87CB-35716C644783}" type="sibTrans" cxnId="{FDA49751-1D5F-4996-9436-E4726EB33934}">
      <dgm:prSet/>
      <dgm:spPr/>
      <dgm:t>
        <a:bodyPr/>
        <a:lstStyle/>
        <a:p>
          <a:endParaRPr lang="en-GB" sz="2800"/>
        </a:p>
      </dgm:t>
    </dgm:pt>
    <dgm:pt modelId="{7E6E9076-FBBB-4E63-A415-8E6DD79B7010}">
      <dgm:prSet custT="1"/>
      <dgm:spPr/>
      <dgm:t>
        <a:bodyPr/>
        <a:lstStyle/>
        <a:p>
          <a:r>
            <a:rPr lang="en-GB" sz="1000" dirty="0" smtClean="0"/>
            <a:t>6. Review and  Delivery </a:t>
          </a:r>
        </a:p>
        <a:p>
          <a:r>
            <a:rPr lang="en-GB" sz="1000" dirty="0" smtClean="0"/>
            <a:t>(LC- </a:t>
          </a:r>
          <a:r>
            <a:rPr lang="en-GB" sz="1000" dirty="0" err="1" smtClean="0"/>
            <a:t>Babu</a:t>
          </a:r>
          <a:r>
            <a:rPr lang="en-GB" sz="1000" dirty="0" smtClean="0"/>
            <a:t> &amp; CE-Anand)</a:t>
          </a:r>
          <a:endParaRPr lang="en-GB" sz="1000" dirty="0"/>
        </a:p>
      </dgm:t>
    </dgm:pt>
    <dgm:pt modelId="{6EE65B24-3A94-4994-8F65-56515301FB77}" type="parTrans" cxnId="{EE23671E-9D19-405D-AED5-A833A53E5FDD}">
      <dgm:prSet/>
      <dgm:spPr/>
      <dgm:t>
        <a:bodyPr/>
        <a:lstStyle/>
        <a:p>
          <a:endParaRPr lang="en-GB" sz="2800"/>
        </a:p>
      </dgm:t>
    </dgm:pt>
    <dgm:pt modelId="{23086D7E-D226-45CA-9827-A65CBED70401}" type="sibTrans" cxnId="{EE23671E-9D19-405D-AED5-A833A53E5FDD}">
      <dgm:prSet/>
      <dgm:spPr/>
      <dgm:t>
        <a:bodyPr/>
        <a:lstStyle/>
        <a:p>
          <a:endParaRPr lang="en-GB" sz="2800"/>
        </a:p>
      </dgm:t>
    </dgm:pt>
    <dgm:pt modelId="{39DE30A9-C129-4DCD-8C7A-FB84AF97FC3C}">
      <dgm:prSet custT="1"/>
      <dgm:spPr/>
      <dgm:t>
        <a:bodyPr/>
        <a:lstStyle/>
        <a:p>
          <a:r>
            <a:rPr lang="en-GB" sz="1000" dirty="0" smtClean="0"/>
            <a:t>7. Project update and CV </a:t>
          </a:r>
          <a:r>
            <a:rPr lang="en-GB" sz="1000" dirty="0" err="1" smtClean="0"/>
            <a:t>updation</a:t>
          </a:r>
          <a:r>
            <a:rPr lang="en-GB" sz="1000" dirty="0" smtClean="0"/>
            <a:t> </a:t>
          </a:r>
        </a:p>
        <a:p>
          <a:r>
            <a:rPr lang="en-GB" sz="1000" dirty="0" smtClean="0"/>
            <a:t>(RMG, CE  &amp; CV Writer)</a:t>
          </a:r>
          <a:endParaRPr lang="en-GB" sz="1000" dirty="0"/>
        </a:p>
      </dgm:t>
    </dgm:pt>
    <dgm:pt modelId="{C6AC38B7-5121-46EB-A4EF-BD66C14252C6}" type="parTrans" cxnId="{F78A8956-D688-4A45-85D1-AE7182CBE654}">
      <dgm:prSet/>
      <dgm:spPr/>
      <dgm:t>
        <a:bodyPr/>
        <a:lstStyle/>
        <a:p>
          <a:endParaRPr lang="en-GB" sz="2800"/>
        </a:p>
      </dgm:t>
    </dgm:pt>
    <dgm:pt modelId="{BC49939B-5850-4D67-B76E-A8C38D861E05}" type="sibTrans" cxnId="{F78A8956-D688-4A45-85D1-AE7182CBE654}">
      <dgm:prSet/>
      <dgm:spPr/>
      <dgm:t>
        <a:bodyPr/>
        <a:lstStyle/>
        <a:p>
          <a:endParaRPr lang="en-GB" sz="2800"/>
        </a:p>
      </dgm:t>
    </dgm:pt>
    <dgm:pt modelId="{739D9E06-B560-43EC-AE21-1B134E8AB677}">
      <dgm:prSet phldrT="[Text]" custT="1"/>
      <dgm:spPr/>
      <dgm:t>
        <a:bodyPr/>
        <a:lstStyle/>
        <a:p>
          <a:r>
            <a:rPr lang="en-GB" sz="1000" dirty="0" smtClean="0"/>
            <a:t>2. </a:t>
          </a:r>
          <a:r>
            <a:rPr lang="en-US" sz="1000" dirty="0" smtClean="0">
              <a:solidFill>
                <a:schemeClr val="tx1"/>
              </a:solidFill>
            </a:rPr>
            <a:t>Development, Automation Testing, Triage </a:t>
          </a:r>
          <a:r>
            <a:rPr lang="en-US" sz="1000" smtClean="0">
              <a:solidFill>
                <a:schemeClr val="tx1"/>
              </a:solidFill>
            </a:rPr>
            <a:t>and Stability </a:t>
          </a:r>
          <a:r>
            <a:rPr lang="en-GB" sz="1000" dirty="0" smtClean="0"/>
            <a:t>Programming </a:t>
          </a:r>
        </a:p>
        <a:p>
          <a:r>
            <a:rPr lang="en-GB" sz="1000" dirty="0" smtClean="0"/>
            <a:t>(LC -</a:t>
          </a:r>
          <a:r>
            <a:rPr lang="en-GB" sz="1000" dirty="0" err="1" smtClean="0"/>
            <a:t>Babu</a:t>
          </a:r>
          <a:r>
            <a:rPr lang="en-GB" sz="1000" dirty="0" smtClean="0"/>
            <a:t> / LC-External)</a:t>
          </a:r>
          <a:endParaRPr lang="en-GB" sz="1000" dirty="0"/>
        </a:p>
      </dgm:t>
    </dgm:pt>
    <dgm:pt modelId="{A3BE1C6C-C417-4E15-96B2-E60B5539CD98}" type="parTrans" cxnId="{2101D1F7-5588-4904-956F-58F760B9BA9A}">
      <dgm:prSet/>
      <dgm:spPr/>
      <dgm:t>
        <a:bodyPr/>
        <a:lstStyle/>
        <a:p>
          <a:endParaRPr lang="en-GB" sz="2800"/>
        </a:p>
      </dgm:t>
    </dgm:pt>
    <dgm:pt modelId="{15E12B08-7628-444F-BE23-1AFB3C42D14C}" type="sibTrans" cxnId="{2101D1F7-5588-4904-956F-58F760B9BA9A}">
      <dgm:prSet/>
      <dgm:spPr/>
      <dgm:t>
        <a:bodyPr/>
        <a:lstStyle/>
        <a:p>
          <a:endParaRPr lang="en-GB" sz="2800"/>
        </a:p>
      </dgm:t>
    </dgm:pt>
    <dgm:pt modelId="{6BE1AA4C-C921-4EA2-9A9B-B10D98B64F5B}" type="pres">
      <dgm:prSet presAssocID="{80465A89-FC7B-49FB-8821-5BB5990B2246}" presName="Name0" presStyleCnt="0">
        <dgm:presLayoutVars>
          <dgm:dir/>
          <dgm:resizeHandles val="exact"/>
        </dgm:presLayoutVars>
      </dgm:prSet>
      <dgm:spPr/>
    </dgm:pt>
    <dgm:pt modelId="{DB52BD2E-F192-4DAC-B195-C0328871DB4D}" type="pres">
      <dgm:prSet presAssocID="{80465A89-FC7B-49FB-8821-5BB5990B2246}" presName="arrow" presStyleLbl="bgShp" presStyleIdx="0" presStyleCnt="1" custLinFactNeighborY="-2885"/>
      <dgm:spPr>
        <a:solidFill>
          <a:schemeClr val="accent4">
            <a:lumMod val="60000"/>
            <a:lumOff val="40000"/>
          </a:schemeClr>
        </a:solidFill>
      </dgm:spPr>
    </dgm:pt>
    <dgm:pt modelId="{4DF7956B-A1DE-44BC-8F81-1E8B03E0D6CD}" type="pres">
      <dgm:prSet presAssocID="{80465A89-FC7B-49FB-8821-5BB5990B2246}" presName="points" presStyleCnt="0"/>
      <dgm:spPr/>
    </dgm:pt>
    <dgm:pt modelId="{58419FB6-D552-487F-BA03-1DB757D4877B}" type="pres">
      <dgm:prSet presAssocID="{2FC07650-D4CE-485B-9BAF-1DB05D2D8E6D}" presName="compositeA" presStyleCnt="0"/>
      <dgm:spPr/>
    </dgm:pt>
    <dgm:pt modelId="{3ED836CF-C63E-4F48-9CBB-BA39253DD0E9}" type="pres">
      <dgm:prSet presAssocID="{2FC07650-D4CE-485B-9BAF-1DB05D2D8E6D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6B0D2F-1A5B-48CF-9E77-984A56251676}" type="pres">
      <dgm:prSet presAssocID="{2FC07650-D4CE-485B-9BAF-1DB05D2D8E6D}" presName="circleA" presStyleLbl="node1" presStyleIdx="0" presStyleCnt="7"/>
      <dgm:spPr/>
    </dgm:pt>
    <dgm:pt modelId="{1B90655C-B7A4-4509-AF7B-BBABBBB9EEA2}" type="pres">
      <dgm:prSet presAssocID="{2FC07650-D4CE-485B-9BAF-1DB05D2D8E6D}" presName="spaceA" presStyleCnt="0"/>
      <dgm:spPr/>
    </dgm:pt>
    <dgm:pt modelId="{549ACAC7-93F9-4743-935A-10B9A53F7C2A}" type="pres">
      <dgm:prSet presAssocID="{C097F6A6-1243-48CF-B53E-D34DBD92E9C8}" presName="space" presStyleCnt="0"/>
      <dgm:spPr/>
    </dgm:pt>
    <dgm:pt modelId="{7CDCA174-6DB8-4A77-A28E-3DF372013053}" type="pres">
      <dgm:prSet presAssocID="{739D9E06-B560-43EC-AE21-1B134E8AB677}" presName="compositeB" presStyleCnt="0"/>
      <dgm:spPr/>
    </dgm:pt>
    <dgm:pt modelId="{CB6F92C3-8280-45B0-BCAD-24A8BF4A2F9B}" type="pres">
      <dgm:prSet presAssocID="{739D9E06-B560-43EC-AE21-1B134E8AB677}" presName="textB" presStyleLbl="revTx" presStyleIdx="1" presStyleCnt="7" custScaleX="13318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356B80-52D2-451D-A3DD-C882FEAD5145}" type="pres">
      <dgm:prSet presAssocID="{739D9E06-B560-43EC-AE21-1B134E8AB677}" presName="circleB" presStyleLbl="node1" presStyleIdx="1" presStyleCnt="7"/>
      <dgm:spPr/>
    </dgm:pt>
    <dgm:pt modelId="{57278C0D-1BAD-41E5-9900-5C9B92D68074}" type="pres">
      <dgm:prSet presAssocID="{739D9E06-B560-43EC-AE21-1B134E8AB677}" presName="spaceB" presStyleCnt="0"/>
      <dgm:spPr/>
    </dgm:pt>
    <dgm:pt modelId="{785BEF17-F54C-4329-8611-69C1B70C2809}" type="pres">
      <dgm:prSet presAssocID="{15E12B08-7628-444F-BE23-1AFB3C42D14C}" presName="space" presStyleCnt="0"/>
      <dgm:spPr/>
    </dgm:pt>
    <dgm:pt modelId="{51E43E8B-55D3-4FA6-AEAA-A5FAC3B74887}" type="pres">
      <dgm:prSet presAssocID="{3BF6063C-C164-43D9-9EEC-933F77E883EE}" presName="compositeA" presStyleCnt="0"/>
      <dgm:spPr/>
    </dgm:pt>
    <dgm:pt modelId="{66B6109D-4748-4E64-B562-36518BA74D4C}" type="pres">
      <dgm:prSet presAssocID="{3BF6063C-C164-43D9-9EEC-933F77E883EE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676592-D806-4118-97E0-7569FAE055F8}" type="pres">
      <dgm:prSet presAssocID="{3BF6063C-C164-43D9-9EEC-933F77E883EE}" presName="circleA" presStyleLbl="node1" presStyleIdx="2" presStyleCnt="7"/>
      <dgm:spPr/>
    </dgm:pt>
    <dgm:pt modelId="{DCC78E43-F342-4AD0-BB6B-4F4530930E3C}" type="pres">
      <dgm:prSet presAssocID="{3BF6063C-C164-43D9-9EEC-933F77E883EE}" presName="spaceA" presStyleCnt="0"/>
      <dgm:spPr/>
    </dgm:pt>
    <dgm:pt modelId="{059DB886-D35F-4F9E-93F9-8A6C5A66FC19}" type="pres">
      <dgm:prSet presAssocID="{866792F8-6363-4952-9662-B5EE2C6EF8D4}" presName="space" presStyleCnt="0"/>
      <dgm:spPr/>
    </dgm:pt>
    <dgm:pt modelId="{3697C524-4806-4B8D-ACA2-82C8224FFCD1}" type="pres">
      <dgm:prSet presAssocID="{21B557F1-24B7-42D5-9860-91B2CB77E569}" presName="compositeB" presStyleCnt="0"/>
      <dgm:spPr/>
    </dgm:pt>
    <dgm:pt modelId="{B2351E85-AA2C-40BA-BE04-70062E713D1A}" type="pres">
      <dgm:prSet presAssocID="{21B557F1-24B7-42D5-9860-91B2CB77E569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705AD7-DB69-4A89-9859-9B01CE6CA776}" type="pres">
      <dgm:prSet presAssocID="{21B557F1-24B7-42D5-9860-91B2CB77E569}" presName="circleB" presStyleLbl="node1" presStyleIdx="3" presStyleCnt="7"/>
      <dgm:spPr/>
    </dgm:pt>
    <dgm:pt modelId="{78F96149-2711-4F99-9B77-C5FC676BF8C1}" type="pres">
      <dgm:prSet presAssocID="{21B557F1-24B7-42D5-9860-91B2CB77E569}" presName="spaceB" presStyleCnt="0"/>
      <dgm:spPr/>
    </dgm:pt>
    <dgm:pt modelId="{5EB472D6-2B1B-4C8D-8726-DDD4A618147E}" type="pres">
      <dgm:prSet presAssocID="{355230BE-FF41-485D-9879-01124ECA9DEC}" presName="space" presStyleCnt="0"/>
      <dgm:spPr/>
    </dgm:pt>
    <dgm:pt modelId="{03636506-C3A9-43FB-A5E0-68BE6BCA8A28}" type="pres">
      <dgm:prSet presAssocID="{4ABDB8AB-8ACC-4AB8-8F12-C9B06CC8C1F3}" presName="compositeA" presStyleCnt="0"/>
      <dgm:spPr/>
    </dgm:pt>
    <dgm:pt modelId="{93621CC7-6BB4-4875-B211-A05E85116C1A}" type="pres">
      <dgm:prSet presAssocID="{4ABDB8AB-8ACC-4AB8-8F12-C9B06CC8C1F3}" presName="textA" presStyleLbl="revTx" presStyleIdx="4" presStyleCnt="7" custScaleX="1175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64173A-3262-4E7D-AC44-8A83549A09E1}" type="pres">
      <dgm:prSet presAssocID="{4ABDB8AB-8ACC-4AB8-8F12-C9B06CC8C1F3}" presName="circleA" presStyleLbl="node1" presStyleIdx="4" presStyleCnt="7"/>
      <dgm:spPr/>
    </dgm:pt>
    <dgm:pt modelId="{F05C34C3-027B-41BF-8D78-B54D9D102D1D}" type="pres">
      <dgm:prSet presAssocID="{4ABDB8AB-8ACC-4AB8-8F12-C9B06CC8C1F3}" presName="spaceA" presStyleCnt="0"/>
      <dgm:spPr/>
    </dgm:pt>
    <dgm:pt modelId="{4E4A06C4-F310-4DB3-8EBE-E464BA782FD0}" type="pres">
      <dgm:prSet presAssocID="{1FB6350B-5757-4979-87CB-35716C644783}" presName="space" presStyleCnt="0"/>
      <dgm:spPr/>
    </dgm:pt>
    <dgm:pt modelId="{2656C7FC-6EA9-4D87-8964-465589935D32}" type="pres">
      <dgm:prSet presAssocID="{7E6E9076-FBBB-4E63-A415-8E6DD79B7010}" presName="compositeB" presStyleCnt="0"/>
      <dgm:spPr/>
    </dgm:pt>
    <dgm:pt modelId="{55FF6BD7-1FAC-48F6-BED1-92DAF23E9287}" type="pres">
      <dgm:prSet presAssocID="{7E6E9076-FBBB-4E63-A415-8E6DD79B7010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24AB38-65E6-4506-AC77-A7673DA7A710}" type="pres">
      <dgm:prSet presAssocID="{7E6E9076-FBBB-4E63-A415-8E6DD79B7010}" presName="circleB" presStyleLbl="node1" presStyleIdx="5" presStyleCnt="7"/>
      <dgm:spPr/>
    </dgm:pt>
    <dgm:pt modelId="{CBE63275-C95A-4011-8E94-E885885ECD53}" type="pres">
      <dgm:prSet presAssocID="{7E6E9076-FBBB-4E63-A415-8E6DD79B7010}" presName="spaceB" presStyleCnt="0"/>
      <dgm:spPr/>
    </dgm:pt>
    <dgm:pt modelId="{4334A498-A8A6-43FC-AEF8-C36B45D19F4D}" type="pres">
      <dgm:prSet presAssocID="{23086D7E-D226-45CA-9827-A65CBED70401}" presName="space" presStyleCnt="0"/>
      <dgm:spPr/>
    </dgm:pt>
    <dgm:pt modelId="{05C3C576-DCAD-4E5A-B9E9-B8E164564B0A}" type="pres">
      <dgm:prSet presAssocID="{39DE30A9-C129-4DCD-8C7A-FB84AF97FC3C}" presName="compositeA" presStyleCnt="0"/>
      <dgm:spPr/>
    </dgm:pt>
    <dgm:pt modelId="{540A5EC4-3583-4720-9533-DA7983FFEA1F}" type="pres">
      <dgm:prSet presAssocID="{39DE30A9-C129-4DCD-8C7A-FB84AF97FC3C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4445939-4D82-454E-B279-256554ED4188}" type="pres">
      <dgm:prSet presAssocID="{39DE30A9-C129-4DCD-8C7A-FB84AF97FC3C}" presName="circleA" presStyleLbl="node1" presStyleIdx="6" presStyleCnt="7"/>
      <dgm:spPr/>
    </dgm:pt>
    <dgm:pt modelId="{5CE12E44-1FDD-4085-96C8-DF07046E3C51}" type="pres">
      <dgm:prSet presAssocID="{39DE30A9-C129-4DCD-8C7A-FB84AF97FC3C}" presName="spaceA" presStyleCnt="0"/>
      <dgm:spPr/>
    </dgm:pt>
  </dgm:ptLst>
  <dgm:cxnLst>
    <dgm:cxn modelId="{2101D1F7-5588-4904-956F-58F760B9BA9A}" srcId="{80465A89-FC7B-49FB-8821-5BB5990B2246}" destId="{739D9E06-B560-43EC-AE21-1B134E8AB677}" srcOrd="1" destOrd="0" parTransId="{A3BE1C6C-C417-4E15-96B2-E60B5539CD98}" sibTransId="{15E12B08-7628-444F-BE23-1AFB3C42D14C}"/>
    <dgm:cxn modelId="{FDA49751-1D5F-4996-9436-E4726EB33934}" srcId="{80465A89-FC7B-49FB-8821-5BB5990B2246}" destId="{4ABDB8AB-8ACC-4AB8-8F12-C9B06CC8C1F3}" srcOrd="4" destOrd="0" parTransId="{2FEB9AC8-58DD-4B48-87A3-F9051ADBBAE5}" sibTransId="{1FB6350B-5757-4979-87CB-35716C644783}"/>
    <dgm:cxn modelId="{2B894A21-61A0-4607-8C73-3288F1561945}" type="presOf" srcId="{739D9E06-B560-43EC-AE21-1B134E8AB677}" destId="{CB6F92C3-8280-45B0-BCAD-24A8BF4A2F9B}" srcOrd="0" destOrd="0" presId="urn:microsoft.com/office/officeart/2005/8/layout/hProcess11"/>
    <dgm:cxn modelId="{DD1F9368-EE4C-47FE-9A0B-B51F329E54FD}" type="presOf" srcId="{3BF6063C-C164-43D9-9EEC-933F77E883EE}" destId="{66B6109D-4748-4E64-B562-36518BA74D4C}" srcOrd="0" destOrd="0" presId="urn:microsoft.com/office/officeart/2005/8/layout/hProcess11"/>
    <dgm:cxn modelId="{4B3FE84A-0911-46F4-8584-01D77C4E33D9}" type="presOf" srcId="{7E6E9076-FBBB-4E63-A415-8E6DD79B7010}" destId="{55FF6BD7-1FAC-48F6-BED1-92DAF23E9287}" srcOrd="0" destOrd="0" presId="urn:microsoft.com/office/officeart/2005/8/layout/hProcess11"/>
    <dgm:cxn modelId="{EE23671E-9D19-405D-AED5-A833A53E5FDD}" srcId="{80465A89-FC7B-49FB-8821-5BB5990B2246}" destId="{7E6E9076-FBBB-4E63-A415-8E6DD79B7010}" srcOrd="5" destOrd="0" parTransId="{6EE65B24-3A94-4994-8F65-56515301FB77}" sibTransId="{23086D7E-D226-45CA-9827-A65CBED70401}"/>
    <dgm:cxn modelId="{2F44F433-FAEC-4413-8F3C-B8E08C2CE8D0}" srcId="{80465A89-FC7B-49FB-8821-5BB5990B2246}" destId="{3BF6063C-C164-43D9-9EEC-933F77E883EE}" srcOrd="2" destOrd="0" parTransId="{3FA2C514-3819-4CBD-BF16-B20F0DE84D66}" sibTransId="{866792F8-6363-4952-9662-B5EE2C6EF8D4}"/>
    <dgm:cxn modelId="{F78A8956-D688-4A45-85D1-AE7182CBE654}" srcId="{80465A89-FC7B-49FB-8821-5BB5990B2246}" destId="{39DE30A9-C129-4DCD-8C7A-FB84AF97FC3C}" srcOrd="6" destOrd="0" parTransId="{C6AC38B7-5121-46EB-A4EF-BD66C14252C6}" sibTransId="{BC49939B-5850-4D67-B76E-A8C38D861E05}"/>
    <dgm:cxn modelId="{07E11BE4-C556-4F81-A4D3-9D8A36CDDA50}" srcId="{80465A89-FC7B-49FB-8821-5BB5990B2246}" destId="{21B557F1-24B7-42D5-9860-91B2CB77E569}" srcOrd="3" destOrd="0" parTransId="{63033B1D-CFCD-40C0-A865-2F67303F32BC}" sibTransId="{355230BE-FF41-485D-9879-01124ECA9DEC}"/>
    <dgm:cxn modelId="{937732AD-E8C3-4B23-BC78-CE9B168DEF28}" type="presOf" srcId="{39DE30A9-C129-4DCD-8C7A-FB84AF97FC3C}" destId="{540A5EC4-3583-4720-9533-DA7983FFEA1F}" srcOrd="0" destOrd="0" presId="urn:microsoft.com/office/officeart/2005/8/layout/hProcess11"/>
    <dgm:cxn modelId="{90D16EC3-C8E3-4A63-8688-F47707F504B3}" type="presOf" srcId="{4ABDB8AB-8ACC-4AB8-8F12-C9B06CC8C1F3}" destId="{93621CC7-6BB4-4875-B211-A05E85116C1A}" srcOrd="0" destOrd="0" presId="urn:microsoft.com/office/officeart/2005/8/layout/hProcess11"/>
    <dgm:cxn modelId="{377C60B4-5B20-4A21-A4E7-04F27A2D8DA7}" type="presOf" srcId="{2FC07650-D4CE-485B-9BAF-1DB05D2D8E6D}" destId="{3ED836CF-C63E-4F48-9CBB-BA39253DD0E9}" srcOrd="0" destOrd="0" presId="urn:microsoft.com/office/officeart/2005/8/layout/hProcess11"/>
    <dgm:cxn modelId="{F91BC8E5-8FEA-4357-951D-EC8FF9C6F1AC}" type="presOf" srcId="{21B557F1-24B7-42D5-9860-91B2CB77E569}" destId="{B2351E85-AA2C-40BA-BE04-70062E713D1A}" srcOrd="0" destOrd="0" presId="urn:microsoft.com/office/officeart/2005/8/layout/hProcess11"/>
    <dgm:cxn modelId="{2EA51412-AE5F-4C39-89C5-293C05E2266E}" srcId="{80465A89-FC7B-49FB-8821-5BB5990B2246}" destId="{2FC07650-D4CE-485B-9BAF-1DB05D2D8E6D}" srcOrd="0" destOrd="0" parTransId="{755AB561-0D64-451B-9F42-83515736D95C}" sibTransId="{C097F6A6-1243-48CF-B53E-D34DBD92E9C8}"/>
    <dgm:cxn modelId="{4D2A5345-FA95-45C9-B358-DBBA4AB3B0E0}" type="presOf" srcId="{80465A89-FC7B-49FB-8821-5BB5990B2246}" destId="{6BE1AA4C-C921-4EA2-9A9B-B10D98B64F5B}" srcOrd="0" destOrd="0" presId="urn:microsoft.com/office/officeart/2005/8/layout/hProcess11"/>
    <dgm:cxn modelId="{C50F272E-D5E9-4C0C-BA9A-E4CFBC680BFC}" type="presParOf" srcId="{6BE1AA4C-C921-4EA2-9A9B-B10D98B64F5B}" destId="{DB52BD2E-F192-4DAC-B195-C0328871DB4D}" srcOrd="0" destOrd="0" presId="urn:microsoft.com/office/officeart/2005/8/layout/hProcess11"/>
    <dgm:cxn modelId="{6001BBB0-AD83-4E19-9200-D55696EF5535}" type="presParOf" srcId="{6BE1AA4C-C921-4EA2-9A9B-B10D98B64F5B}" destId="{4DF7956B-A1DE-44BC-8F81-1E8B03E0D6CD}" srcOrd="1" destOrd="0" presId="urn:microsoft.com/office/officeart/2005/8/layout/hProcess11"/>
    <dgm:cxn modelId="{2F925890-8C2B-4CB3-829A-5441ADE0BB84}" type="presParOf" srcId="{4DF7956B-A1DE-44BC-8F81-1E8B03E0D6CD}" destId="{58419FB6-D552-487F-BA03-1DB757D4877B}" srcOrd="0" destOrd="0" presId="urn:microsoft.com/office/officeart/2005/8/layout/hProcess11"/>
    <dgm:cxn modelId="{0D0ED0DF-418B-4507-8F35-4F1C55A3BAB1}" type="presParOf" srcId="{58419FB6-D552-487F-BA03-1DB757D4877B}" destId="{3ED836CF-C63E-4F48-9CBB-BA39253DD0E9}" srcOrd="0" destOrd="0" presId="urn:microsoft.com/office/officeart/2005/8/layout/hProcess11"/>
    <dgm:cxn modelId="{4904DB54-9AC7-4C15-B332-3EB0AEFB8417}" type="presParOf" srcId="{58419FB6-D552-487F-BA03-1DB757D4877B}" destId="{E36B0D2F-1A5B-48CF-9E77-984A56251676}" srcOrd="1" destOrd="0" presId="urn:microsoft.com/office/officeart/2005/8/layout/hProcess11"/>
    <dgm:cxn modelId="{AE72B579-8DDC-442D-AA85-1D30E843822A}" type="presParOf" srcId="{58419FB6-D552-487F-BA03-1DB757D4877B}" destId="{1B90655C-B7A4-4509-AF7B-BBABBBB9EEA2}" srcOrd="2" destOrd="0" presId="urn:microsoft.com/office/officeart/2005/8/layout/hProcess11"/>
    <dgm:cxn modelId="{2A01E630-4CDA-4E60-B9D3-B050CCEEC75A}" type="presParOf" srcId="{4DF7956B-A1DE-44BC-8F81-1E8B03E0D6CD}" destId="{549ACAC7-93F9-4743-935A-10B9A53F7C2A}" srcOrd="1" destOrd="0" presId="urn:microsoft.com/office/officeart/2005/8/layout/hProcess11"/>
    <dgm:cxn modelId="{14364F8C-750A-47B9-A900-6B1244FB235C}" type="presParOf" srcId="{4DF7956B-A1DE-44BC-8F81-1E8B03E0D6CD}" destId="{7CDCA174-6DB8-4A77-A28E-3DF372013053}" srcOrd="2" destOrd="0" presId="urn:microsoft.com/office/officeart/2005/8/layout/hProcess11"/>
    <dgm:cxn modelId="{4A2BB0A5-EFBF-4F20-9B02-7D3245FB76E6}" type="presParOf" srcId="{7CDCA174-6DB8-4A77-A28E-3DF372013053}" destId="{CB6F92C3-8280-45B0-BCAD-24A8BF4A2F9B}" srcOrd="0" destOrd="0" presId="urn:microsoft.com/office/officeart/2005/8/layout/hProcess11"/>
    <dgm:cxn modelId="{A033EA2F-E973-448F-97E7-E0B1F8A11F9A}" type="presParOf" srcId="{7CDCA174-6DB8-4A77-A28E-3DF372013053}" destId="{FD356B80-52D2-451D-A3DD-C882FEAD5145}" srcOrd="1" destOrd="0" presId="urn:microsoft.com/office/officeart/2005/8/layout/hProcess11"/>
    <dgm:cxn modelId="{639867E4-977B-44F3-AB64-F11DFC7013B2}" type="presParOf" srcId="{7CDCA174-6DB8-4A77-A28E-3DF372013053}" destId="{57278C0D-1BAD-41E5-9900-5C9B92D68074}" srcOrd="2" destOrd="0" presId="urn:microsoft.com/office/officeart/2005/8/layout/hProcess11"/>
    <dgm:cxn modelId="{7CA8D3C1-E0B2-4AF2-90F7-1F21CBAE8E79}" type="presParOf" srcId="{4DF7956B-A1DE-44BC-8F81-1E8B03E0D6CD}" destId="{785BEF17-F54C-4329-8611-69C1B70C2809}" srcOrd="3" destOrd="0" presId="urn:microsoft.com/office/officeart/2005/8/layout/hProcess11"/>
    <dgm:cxn modelId="{77330A71-4954-485A-88A4-DA6E0974FA80}" type="presParOf" srcId="{4DF7956B-A1DE-44BC-8F81-1E8B03E0D6CD}" destId="{51E43E8B-55D3-4FA6-AEAA-A5FAC3B74887}" srcOrd="4" destOrd="0" presId="urn:microsoft.com/office/officeart/2005/8/layout/hProcess11"/>
    <dgm:cxn modelId="{D84E3504-2BC6-4427-AF0C-A39BCC98BD46}" type="presParOf" srcId="{51E43E8B-55D3-4FA6-AEAA-A5FAC3B74887}" destId="{66B6109D-4748-4E64-B562-36518BA74D4C}" srcOrd="0" destOrd="0" presId="urn:microsoft.com/office/officeart/2005/8/layout/hProcess11"/>
    <dgm:cxn modelId="{279304F2-2F01-486C-B11C-116119E4C42F}" type="presParOf" srcId="{51E43E8B-55D3-4FA6-AEAA-A5FAC3B74887}" destId="{04676592-D806-4118-97E0-7569FAE055F8}" srcOrd="1" destOrd="0" presId="urn:microsoft.com/office/officeart/2005/8/layout/hProcess11"/>
    <dgm:cxn modelId="{509E62A8-7D54-427B-8321-530C3A9B3B67}" type="presParOf" srcId="{51E43E8B-55D3-4FA6-AEAA-A5FAC3B74887}" destId="{DCC78E43-F342-4AD0-BB6B-4F4530930E3C}" srcOrd="2" destOrd="0" presId="urn:microsoft.com/office/officeart/2005/8/layout/hProcess11"/>
    <dgm:cxn modelId="{4FD070B3-F138-4C6F-A7C6-3F47649E02C2}" type="presParOf" srcId="{4DF7956B-A1DE-44BC-8F81-1E8B03E0D6CD}" destId="{059DB886-D35F-4F9E-93F9-8A6C5A66FC19}" srcOrd="5" destOrd="0" presId="urn:microsoft.com/office/officeart/2005/8/layout/hProcess11"/>
    <dgm:cxn modelId="{A68652E5-40DC-4BC1-A1E9-1C85DE072B2E}" type="presParOf" srcId="{4DF7956B-A1DE-44BC-8F81-1E8B03E0D6CD}" destId="{3697C524-4806-4B8D-ACA2-82C8224FFCD1}" srcOrd="6" destOrd="0" presId="urn:microsoft.com/office/officeart/2005/8/layout/hProcess11"/>
    <dgm:cxn modelId="{EC20BF83-2D88-4066-B8E0-B356906BE54B}" type="presParOf" srcId="{3697C524-4806-4B8D-ACA2-82C8224FFCD1}" destId="{B2351E85-AA2C-40BA-BE04-70062E713D1A}" srcOrd="0" destOrd="0" presId="urn:microsoft.com/office/officeart/2005/8/layout/hProcess11"/>
    <dgm:cxn modelId="{A305F825-C932-4F76-8B4D-D8EF9404D092}" type="presParOf" srcId="{3697C524-4806-4B8D-ACA2-82C8224FFCD1}" destId="{83705AD7-DB69-4A89-9859-9B01CE6CA776}" srcOrd="1" destOrd="0" presId="urn:microsoft.com/office/officeart/2005/8/layout/hProcess11"/>
    <dgm:cxn modelId="{D8CCF1C5-63F2-443E-B28D-DE034AFFD16B}" type="presParOf" srcId="{3697C524-4806-4B8D-ACA2-82C8224FFCD1}" destId="{78F96149-2711-4F99-9B77-C5FC676BF8C1}" srcOrd="2" destOrd="0" presId="urn:microsoft.com/office/officeart/2005/8/layout/hProcess11"/>
    <dgm:cxn modelId="{EF81191A-D304-49C2-A560-6382C58D5EEB}" type="presParOf" srcId="{4DF7956B-A1DE-44BC-8F81-1E8B03E0D6CD}" destId="{5EB472D6-2B1B-4C8D-8726-DDD4A618147E}" srcOrd="7" destOrd="0" presId="urn:microsoft.com/office/officeart/2005/8/layout/hProcess11"/>
    <dgm:cxn modelId="{259C1120-76CA-4F2C-8AC6-757A7B80558C}" type="presParOf" srcId="{4DF7956B-A1DE-44BC-8F81-1E8B03E0D6CD}" destId="{03636506-C3A9-43FB-A5E0-68BE6BCA8A28}" srcOrd="8" destOrd="0" presId="urn:microsoft.com/office/officeart/2005/8/layout/hProcess11"/>
    <dgm:cxn modelId="{A4C1EA4E-CC3B-4A86-BB9A-A4299B2AB80D}" type="presParOf" srcId="{03636506-C3A9-43FB-A5E0-68BE6BCA8A28}" destId="{93621CC7-6BB4-4875-B211-A05E85116C1A}" srcOrd="0" destOrd="0" presId="urn:microsoft.com/office/officeart/2005/8/layout/hProcess11"/>
    <dgm:cxn modelId="{96DF00E0-2082-4910-A9EC-41A81528F8F5}" type="presParOf" srcId="{03636506-C3A9-43FB-A5E0-68BE6BCA8A28}" destId="{8B64173A-3262-4E7D-AC44-8A83549A09E1}" srcOrd="1" destOrd="0" presId="urn:microsoft.com/office/officeart/2005/8/layout/hProcess11"/>
    <dgm:cxn modelId="{56382B9D-1C32-4F95-A4F2-5BA3A3424DC0}" type="presParOf" srcId="{03636506-C3A9-43FB-A5E0-68BE6BCA8A28}" destId="{F05C34C3-027B-41BF-8D78-B54D9D102D1D}" srcOrd="2" destOrd="0" presId="urn:microsoft.com/office/officeart/2005/8/layout/hProcess11"/>
    <dgm:cxn modelId="{8BEBB388-7D88-43F8-9CAA-396737765C7C}" type="presParOf" srcId="{4DF7956B-A1DE-44BC-8F81-1E8B03E0D6CD}" destId="{4E4A06C4-F310-4DB3-8EBE-E464BA782FD0}" srcOrd="9" destOrd="0" presId="urn:microsoft.com/office/officeart/2005/8/layout/hProcess11"/>
    <dgm:cxn modelId="{BE980280-0F33-4851-B02C-82D0597CDFC9}" type="presParOf" srcId="{4DF7956B-A1DE-44BC-8F81-1E8B03E0D6CD}" destId="{2656C7FC-6EA9-4D87-8964-465589935D32}" srcOrd="10" destOrd="0" presId="urn:microsoft.com/office/officeart/2005/8/layout/hProcess11"/>
    <dgm:cxn modelId="{FF58516A-8480-4D3B-B998-FC3B9F09BB67}" type="presParOf" srcId="{2656C7FC-6EA9-4D87-8964-465589935D32}" destId="{55FF6BD7-1FAC-48F6-BED1-92DAF23E9287}" srcOrd="0" destOrd="0" presId="urn:microsoft.com/office/officeart/2005/8/layout/hProcess11"/>
    <dgm:cxn modelId="{9EF523C9-715C-4E44-89C2-742B4E98926C}" type="presParOf" srcId="{2656C7FC-6EA9-4D87-8964-465589935D32}" destId="{F724AB38-65E6-4506-AC77-A7673DA7A710}" srcOrd="1" destOrd="0" presId="urn:microsoft.com/office/officeart/2005/8/layout/hProcess11"/>
    <dgm:cxn modelId="{FDC6AAA1-63CC-44A2-B3C3-25D1827E78C4}" type="presParOf" srcId="{2656C7FC-6EA9-4D87-8964-465589935D32}" destId="{CBE63275-C95A-4011-8E94-E885885ECD53}" srcOrd="2" destOrd="0" presId="urn:microsoft.com/office/officeart/2005/8/layout/hProcess11"/>
    <dgm:cxn modelId="{0B470915-BDD1-47C1-918C-E93467FE0334}" type="presParOf" srcId="{4DF7956B-A1DE-44BC-8F81-1E8B03E0D6CD}" destId="{4334A498-A8A6-43FC-AEF8-C36B45D19F4D}" srcOrd="11" destOrd="0" presId="urn:microsoft.com/office/officeart/2005/8/layout/hProcess11"/>
    <dgm:cxn modelId="{A71C6309-231D-4C8B-9884-6840EB8F8A9F}" type="presParOf" srcId="{4DF7956B-A1DE-44BC-8F81-1E8B03E0D6CD}" destId="{05C3C576-DCAD-4E5A-B9E9-B8E164564B0A}" srcOrd="12" destOrd="0" presId="urn:microsoft.com/office/officeart/2005/8/layout/hProcess11"/>
    <dgm:cxn modelId="{51A0ACF7-ACF2-4778-BFC5-9DD1208C29C5}" type="presParOf" srcId="{05C3C576-DCAD-4E5A-B9E9-B8E164564B0A}" destId="{540A5EC4-3583-4720-9533-DA7983FFEA1F}" srcOrd="0" destOrd="0" presId="urn:microsoft.com/office/officeart/2005/8/layout/hProcess11"/>
    <dgm:cxn modelId="{FC108FCD-E120-4E26-94DB-677C06726B7E}" type="presParOf" srcId="{05C3C576-DCAD-4E5A-B9E9-B8E164564B0A}" destId="{F4445939-4D82-454E-B279-256554ED4188}" srcOrd="1" destOrd="0" presId="urn:microsoft.com/office/officeart/2005/8/layout/hProcess11"/>
    <dgm:cxn modelId="{992F697D-5130-4359-8536-82666C4B9E34}" type="presParOf" srcId="{05C3C576-DCAD-4E5A-B9E9-B8E164564B0A}" destId="{5CE12E44-1FDD-4085-96C8-DF07046E3C5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695DE6-3F27-4ECD-966C-580E7DB8DCB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7E058EAD-C547-4D3B-BE39-5734F01942A8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2</a:t>
          </a:r>
          <a:endParaRPr lang="en-GB" sz="900" dirty="0">
            <a:solidFill>
              <a:schemeClr val="tx1"/>
            </a:solidFill>
          </a:endParaRPr>
        </a:p>
      </dgm:t>
    </dgm:pt>
    <dgm:pt modelId="{C4EDDADB-EEB5-43D6-B3EC-83BA2253661F}" type="parTrans" cxnId="{5094C402-9D0A-4342-911C-CA088835BB21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A093D937-06C2-4A1D-A8DE-8E6825DAEDCC}" type="sibTrans" cxnId="{5094C402-9D0A-4342-911C-CA088835BB21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A01E945D-BB41-4934-8BF2-E675E56AD946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C and Python Programming – 5 days</a:t>
          </a:r>
          <a:endParaRPr lang="en-GB" sz="900" dirty="0">
            <a:solidFill>
              <a:schemeClr val="tx1"/>
            </a:solidFill>
          </a:endParaRPr>
        </a:p>
      </dgm:t>
    </dgm:pt>
    <dgm:pt modelId="{488E7B4D-5244-4D45-B709-9DD198CD459C}" type="parTrans" cxnId="{57740ABA-1302-4EC7-A961-5D25C1A19A6D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D2CD38A9-5F1F-4CA9-99E7-98532F827AB0}" type="sibTrans" cxnId="{57740ABA-1302-4EC7-A961-5D25C1A19A6D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14D76D31-3B15-4558-BC96-90FE1DD53584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Evaluation by </a:t>
          </a:r>
          <a:r>
            <a:rPr lang="en-GB" sz="900" dirty="0" smtClean="0">
              <a:solidFill>
                <a:schemeClr val="tx1"/>
              </a:solidFill>
            </a:rPr>
            <a:t>(CES)</a:t>
          </a:r>
          <a:endParaRPr lang="en-GB" sz="900" dirty="0">
            <a:solidFill>
              <a:schemeClr val="tx1"/>
            </a:solidFill>
          </a:endParaRPr>
        </a:p>
      </dgm:t>
    </dgm:pt>
    <dgm:pt modelId="{844B4383-23CF-40DE-8DD1-327020CD2A8A}" type="parTrans" cxnId="{348F457B-625A-4BB4-8222-C00A44FA3ACA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04897D6A-F3A3-4D42-9828-8FBCF85A6C90}" type="sibTrans" cxnId="{348F457B-625A-4BB4-8222-C00A44FA3ACA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9522DB0A-418C-4DFD-9720-DC09EB56005D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3</a:t>
          </a:r>
          <a:endParaRPr lang="en-GB" sz="900" dirty="0">
            <a:solidFill>
              <a:schemeClr val="tx1"/>
            </a:solidFill>
          </a:endParaRPr>
        </a:p>
      </dgm:t>
    </dgm:pt>
    <dgm:pt modelId="{C9B133C0-0EE1-477C-8F3C-079E9243D525}" type="parTrans" cxnId="{AB7EF774-ED97-424D-AA55-95B3BEE79561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DDBDE47C-961B-42C2-A057-9C93FE0641F9}" type="sibTrans" cxnId="{AB7EF774-ED97-424D-AA55-95B3BEE79561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03DD8EF4-B442-4470-A4FE-86E96D1A2EE9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Design Principles</a:t>
          </a:r>
          <a:endParaRPr lang="en-GB" sz="900" dirty="0">
            <a:solidFill>
              <a:schemeClr val="tx1"/>
            </a:solidFill>
          </a:endParaRPr>
        </a:p>
      </dgm:t>
    </dgm:pt>
    <dgm:pt modelId="{DD820C9A-87BC-4294-9F7B-A2D43DE01534}" type="parTrans" cxnId="{5A7D315C-A077-4AEF-985D-858F8C427E83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6FB8F94A-FDD5-4B4B-A1F4-7948C96AFE0D}" type="sibTrans" cxnId="{5A7D315C-A077-4AEF-985D-858F8C427E83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2712C8BB-0E66-4E49-8438-D7D40DE7CC3A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High Level / Low Level Design</a:t>
          </a:r>
          <a:endParaRPr lang="en-GB" sz="900" dirty="0">
            <a:solidFill>
              <a:schemeClr val="tx1"/>
            </a:solidFill>
          </a:endParaRPr>
        </a:p>
      </dgm:t>
    </dgm:pt>
    <dgm:pt modelId="{1E47D6FB-5B10-4A89-962E-DE9481AA1956}" type="parTrans" cxnId="{FA4B8C09-E1CD-4FF8-89BE-0FE322EB8A3F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2D8D75FB-1F25-4147-BC09-F04EC1D04F1F}" type="sibTrans" cxnId="{FA4B8C09-E1CD-4FF8-89BE-0FE322EB8A3F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B4ED7F0A-E6BD-47E6-B490-530DC02DC01F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4</a:t>
          </a:r>
          <a:endParaRPr lang="en-GB" sz="900" dirty="0">
            <a:solidFill>
              <a:schemeClr val="tx1"/>
            </a:solidFill>
          </a:endParaRPr>
        </a:p>
      </dgm:t>
    </dgm:pt>
    <dgm:pt modelId="{07D086C5-FD41-4335-963F-43505C002ABC}" type="parTrans" cxnId="{425412DD-1FE7-4FC6-BBF8-B2754C135F99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7F4C514B-5EBA-447A-906D-CC5850D67C16}" type="sibTrans" cxnId="{425412DD-1FE7-4FC6-BBF8-B2754C135F99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BC97A726-A48A-4E57-9420-05F28766D9FF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Algorithms / Pseudo code</a:t>
          </a:r>
          <a:endParaRPr lang="en-GB" sz="900" dirty="0">
            <a:solidFill>
              <a:schemeClr val="tx1"/>
            </a:solidFill>
          </a:endParaRPr>
        </a:p>
      </dgm:t>
    </dgm:pt>
    <dgm:pt modelId="{AA35F69F-57D7-4F82-A91D-41520ED42241}" type="parTrans" cxnId="{148BBAF6-2FEC-4087-860C-361013F50D62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38B9C31A-309C-4403-AEEE-5BBCC53AA16A}" type="sibTrans" cxnId="{148BBAF6-2FEC-4087-860C-361013F50D62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CCC3691F-B8D7-4873-9F7D-F00F902799F6}">
      <dgm:prSet phldrT="[Text]"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Finalizing required Software and Hardware</a:t>
          </a:r>
          <a:endParaRPr lang="en-GB" sz="900" dirty="0">
            <a:solidFill>
              <a:schemeClr val="tx1"/>
            </a:solidFill>
          </a:endParaRPr>
        </a:p>
      </dgm:t>
    </dgm:pt>
    <dgm:pt modelId="{EB46CEBC-8AE9-4344-84A7-6BE62DE1D17B}" type="parTrans" cxnId="{A83D2D2C-003D-4F3D-8374-DA5ECD512032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92A74C57-7AA6-4331-B8F7-55EF55DE46BC}" type="sibTrans" cxnId="{A83D2D2C-003D-4F3D-8374-DA5ECD512032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E9CE5CE8-64C4-498A-B30E-A85F457F1F47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Modules and its interactions</a:t>
          </a:r>
          <a:endParaRPr lang="en-GB" sz="900" dirty="0">
            <a:solidFill>
              <a:schemeClr val="tx1"/>
            </a:solidFill>
          </a:endParaRPr>
        </a:p>
      </dgm:t>
    </dgm:pt>
    <dgm:pt modelId="{95CE3E3F-5495-4511-B0F0-2F2C6802E33A}" type="parTrans" cxnId="{BB5C24B6-F40B-47AE-8CD7-D432C6B42F9E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8270A314-6B4F-420F-A444-FC76A7E2CF5D}" type="sibTrans" cxnId="{BB5C24B6-F40B-47AE-8CD7-D432C6B42F9E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79F66D4C-3457-4359-9BA7-7ED2B50EB1D1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Input and output of modules</a:t>
          </a:r>
          <a:endParaRPr lang="en-GB" sz="900" dirty="0">
            <a:solidFill>
              <a:schemeClr val="tx1"/>
            </a:solidFill>
          </a:endParaRPr>
        </a:p>
      </dgm:t>
    </dgm:pt>
    <dgm:pt modelId="{D786BA41-DA38-4321-B01B-7185B65955A9}" type="parTrans" cxnId="{EE493FCA-CC7D-40D0-B604-A23413EA7F65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82F0B2DA-F176-4F0A-BD6A-4687DB723124}" type="sibTrans" cxnId="{EE493FCA-CC7D-40D0-B604-A23413EA7F65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D905858A-99A5-4B5C-9EA2-738372239E45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6</a:t>
          </a:r>
          <a:endParaRPr lang="en-GB" sz="900" dirty="0">
            <a:solidFill>
              <a:schemeClr val="tx1"/>
            </a:solidFill>
          </a:endParaRPr>
        </a:p>
      </dgm:t>
    </dgm:pt>
    <dgm:pt modelId="{369998C2-662C-4064-9E8E-50D91D36EF21}" type="parTrans" cxnId="{87688288-FC9E-4016-8660-F5129FC22EC2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693BDD01-7871-4460-B49D-6D498596B014}" type="sibTrans" cxnId="{87688288-FC9E-4016-8660-F5129FC22EC2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1864894A-6254-4BCA-AC42-3FCF66A46776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5</a:t>
          </a:r>
          <a:endParaRPr lang="en-GB" sz="900" dirty="0">
            <a:solidFill>
              <a:schemeClr val="tx1"/>
            </a:solidFill>
          </a:endParaRPr>
        </a:p>
      </dgm:t>
    </dgm:pt>
    <dgm:pt modelId="{EC00AC27-E924-4F4F-8170-43B6899EE0FF}" type="parTrans" cxnId="{1485EC74-7860-4019-A315-D38F36C019FD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CD630B7E-1D86-44D0-B0BB-A913200E58F6}" type="sibTrans" cxnId="{1485EC74-7860-4019-A315-D38F36C019FD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8959976B-74C7-4A0D-B96E-3218101D2192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7</a:t>
          </a:r>
          <a:endParaRPr lang="en-GB" sz="900" dirty="0">
            <a:solidFill>
              <a:schemeClr val="tx1"/>
            </a:solidFill>
          </a:endParaRPr>
        </a:p>
      </dgm:t>
    </dgm:pt>
    <dgm:pt modelId="{E730EDC0-0817-4355-A09D-3CA4A3D3EACE}" type="sibTrans" cxnId="{A013C1CF-B7E8-42AF-945E-35F2B7C49235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095D1FD5-A455-4D63-A09B-6A0A17A298F2}" type="parTrans" cxnId="{A013C1CF-B7E8-42AF-945E-35F2B7C49235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FD7B59FC-1AA4-4CDB-AD0F-1D17FE473E97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Coding &amp; Testing</a:t>
          </a:r>
          <a:endParaRPr lang="en-GB" sz="900" dirty="0">
            <a:solidFill>
              <a:schemeClr val="tx1"/>
            </a:solidFill>
          </a:endParaRPr>
        </a:p>
      </dgm:t>
    </dgm:pt>
    <dgm:pt modelId="{C7DA2ADE-F581-4BF0-9C66-45FE46229786}" type="parTrans" cxnId="{E79C18D4-BD06-4F4D-B664-95368DFF5D10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E586D4B0-6224-495A-8DB4-E96EA5FCA96D}" type="sibTrans" cxnId="{E79C18D4-BD06-4F4D-B664-95368DFF5D10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812606DB-38BA-478D-A3AA-54EF9D25C637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Check if all LLD / HLD are in line</a:t>
          </a:r>
          <a:endParaRPr lang="en-GB" sz="900" dirty="0">
            <a:solidFill>
              <a:schemeClr val="tx1"/>
            </a:solidFill>
          </a:endParaRPr>
        </a:p>
      </dgm:t>
    </dgm:pt>
    <dgm:pt modelId="{8BA66A64-8979-4F86-84A6-FFEE66A13AC6}" type="parTrans" cxnId="{8157476D-2510-4C5C-AF40-A07467C939A8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43698FCB-EA7F-425B-B581-ECBAB84F3A8D}" type="sibTrans" cxnId="{8157476D-2510-4C5C-AF40-A07467C939A8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30998366-2B98-4881-B960-488F17C5C3D1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Project presentation</a:t>
          </a:r>
          <a:endParaRPr lang="en-GB" sz="900" dirty="0">
            <a:solidFill>
              <a:schemeClr val="tx1"/>
            </a:solidFill>
          </a:endParaRPr>
        </a:p>
      </dgm:t>
    </dgm:pt>
    <dgm:pt modelId="{9C60182A-19E5-4C30-B2F1-E9F04659FD24}" type="parTrans" cxnId="{26CB2B90-7222-4C90-9462-0EA3B067C44D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5EFB13BB-DD10-40B8-9640-E1426C389E8B}" type="sibTrans" cxnId="{26CB2B90-7222-4C90-9462-0EA3B067C44D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06EB1C4E-72B5-4603-99D4-EC617B509126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Final Review by CES</a:t>
          </a:r>
          <a:endParaRPr lang="en-GB" sz="900" dirty="0">
            <a:solidFill>
              <a:schemeClr val="tx1"/>
            </a:solidFill>
          </a:endParaRPr>
        </a:p>
      </dgm:t>
    </dgm:pt>
    <dgm:pt modelId="{A58BE68E-3763-4D62-82B7-2E29A3AE6A48}" type="parTrans" cxnId="{A060C843-B000-42D3-8AA9-9D7D257E6E48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06D02E38-FDF9-43C0-8298-7F2CD8086292}" type="sibTrans" cxnId="{A060C843-B000-42D3-8AA9-9D7D257E6E48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2DC82F28-FE50-45EA-A84E-2D5CC94A03A7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No review, no evaluation</a:t>
          </a:r>
          <a:endParaRPr lang="en-GB" sz="900" dirty="0">
            <a:solidFill>
              <a:schemeClr val="tx1"/>
            </a:solidFill>
          </a:endParaRPr>
        </a:p>
      </dgm:t>
    </dgm:pt>
    <dgm:pt modelId="{31D43C67-5B53-469F-B351-DCC8D328038E}" type="parTrans" cxnId="{D9A46483-426A-41DE-BF19-2DFA19C92567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C806CDC3-CB35-4952-ACC3-CD2E64D3EC3D}" type="sibTrans" cxnId="{D9A46483-426A-41DE-BF19-2DFA19C92567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5C837568-FA6F-4414-8F8B-E1C1B80F5054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Evaluation by owner</a:t>
          </a:r>
          <a:endParaRPr lang="en-GB" sz="900" dirty="0">
            <a:solidFill>
              <a:schemeClr val="tx1"/>
            </a:solidFill>
          </a:endParaRPr>
        </a:p>
      </dgm:t>
    </dgm:pt>
    <dgm:pt modelId="{687F30AD-3A8D-4BB8-8EF9-FFA01BB7AF83}" type="parTrans" cxnId="{F1C1280A-1312-4933-9754-F9F999FEFB08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EEB7A93C-458F-4CBF-BFAD-C779B6B34C62}" type="sibTrans" cxnId="{F1C1280A-1312-4933-9754-F9F999FEFB08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3279C5FE-7595-4FC8-922A-0DA5B6F70842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Evaluation by owners</a:t>
          </a:r>
          <a:endParaRPr lang="en-GB" sz="900" dirty="0">
            <a:solidFill>
              <a:schemeClr val="tx1"/>
            </a:solidFill>
          </a:endParaRPr>
        </a:p>
      </dgm:t>
    </dgm:pt>
    <dgm:pt modelId="{BE1F46E1-4F3F-43AE-BF00-B6766D74E758}" type="parTrans" cxnId="{1764BEDE-2EFC-40B4-9087-38E47A6B0C58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AF9E10C7-6729-4915-9A45-93A342674FED}" type="sibTrans" cxnId="{1764BEDE-2EFC-40B4-9087-38E47A6B0C58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DCD5B4D0-D328-4344-9100-5CA42EB3E9AA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Environment (Linux, Android, Windows) – 10 days</a:t>
          </a:r>
          <a:endParaRPr lang="en-GB" sz="900" dirty="0">
            <a:solidFill>
              <a:schemeClr val="tx1"/>
            </a:solidFill>
          </a:endParaRPr>
        </a:p>
      </dgm:t>
    </dgm:pt>
    <dgm:pt modelId="{5C834E80-BFA7-4943-87A2-BA6C26CCDCDC}" type="parTrans" cxnId="{E36A90E0-71A9-40A5-A334-EF886528665D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424D5C97-8861-430D-9564-23905C3393CC}" type="sibTrans" cxnId="{E36A90E0-71A9-40A5-A334-EF886528665D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ED715A49-D794-4053-A4FD-8BB0D8EABEB7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Diagrams</a:t>
          </a:r>
          <a:endParaRPr lang="en-GB" sz="900" dirty="0">
            <a:solidFill>
              <a:schemeClr val="tx1"/>
            </a:solidFill>
          </a:endParaRPr>
        </a:p>
      </dgm:t>
    </dgm:pt>
    <dgm:pt modelId="{1442D26B-B1CE-41B0-9E2B-0C974E068AEB}" type="parTrans" cxnId="{4E3E2314-9C45-452E-B8E7-0DCD65542E46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40A8FE97-3BAC-4CA3-9CED-DE194F81D45D}" type="sibTrans" cxnId="{4E3E2314-9C45-452E-B8E7-0DCD65542E46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88BBE628-6441-4833-A04D-2520FAAF5035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Intermittent review by owners</a:t>
          </a:r>
          <a:endParaRPr lang="en-GB" sz="900" dirty="0">
            <a:solidFill>
              <a:schemeClr val="tx1"/>
            </a:solidFill>
          </a:endParaRPr>
        </a:p>
      </dgm:t>
    </dgm:pt>
    <dgm:pt modelId="{9DB46A64-E1C1-4AD9-A643-6E3D35C403CF}" type="parTrans" cxnId="{8ACCE8A0-6760-4C9D-BA4F-4AC6406CBCF0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B8EEEF7D-3F16-402C-B383-C1F01F6CDDD8}" type="sibTrans" cxnId="{8ACCE8A0-6760-4C9D-BA4F-4AC6406CBCF0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0A9B57DB-D8FF-4555-84FD-B265FCD04B11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1 Round to CE + RMG</a:t>
          </a:r>
          <a:endParaRPr lang="en-GB" sz="900" dirty="0">
            <a:solidFill>
              <a:schemeClr val="tx1"/>
            </a:solidFill>
          </a:endParaRPr>
        </a:p>
      </dgm:t>
    </dgm:pt>
    <dgm:pt modelId="{9B70FFC6-A781-4217-885A-7F51593B4D6B}" type="parTrans" cxnId="{C5C3F69E-8741-4DF5-9624-8E6E8552B18A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6D5FA228-0FDE-43F6-8D0A-C44610DAA46F}" type="sibTrans" cxnId="{C5C3F69E-8741-4DF5-9624-8E6E8552B18A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D0F76B56-C494-459F-AF31-0DA530EB4B09}">
      <dgm:prSet phldrT="[Text]"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1</a:t>
          </a:r>
          <a:endParaRPr lang="en-GB" sz="900" dirty="0">
            <a:solidFill>
              <a:schemeClr val="tx1"/>
            </a:solidFill>
          </a:endParaRPr>
        </a:p>
      </dgm:t>
    </dgm:pt>
    <dgm:pt modelId="{1B018D6C-1D14-4BCB-BE39-9793B01E09E5}" type="parTrans" cxnId="{27857A9D-DECB-43FF-90B7-62083C9E4200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6B73B282-1060-425A-BB75-301123574983}" type="sibTrans" cxnId="{27857A9D-DECB-43FF-90B7-62083C9E4200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E9144B7B-1882-4C7B-9A6B-7C30F0C3870B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Welcome to LC</a:t>
          </a:r>
          <a:endParaRPr lang="en-GB" sz="900" dirty="0">
            <a:solidFill>
              <a:schemeClr val="tx1"/>
            </a:solidFill>
          </a:endParaRPr>
        </a:p>
      </dgm:t>
    </dgm:pt>
    <dgm:pt modelId="{C8CF586B-6CEB-4D46-8B8A-0A6932C053F4}" type="parTrans" cxnId="{F5A356C3-81D8-4587-A4FA-B5B1E6BFEE72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97C123AF-17BB-46AF-8650-1D79D7043811}" type="sibTrans" cxnId="{F5A356C3-81D8-4587-A4FA-B5B1E6BFEE72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63EC2E4C-7D9C-4812-A904-61C37570982B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Introduction to LC</a:t>
          </a:r>
          <a:endParaRPr lang="en-GB" sz="900" dirty="0">
            <a:solidFill>
              <a:schemeClr val="tx1"/>
            </a:solidFill>
          </a:endParaRPr>
        </a:p>
      </dgm:t>
    </dgm:pt>
    <dgm:pt modelId="{3531E555-84B1-4FC4-8F57-3ED82C3C6AA8}" type="parTrans" cxnId="{FC2B7C47-6716-455D-881B-61052BE8DC40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C8A1E1D9-74EC-47E0-ABE6-4410B034E88F}" type="sibTrans" cxnId="{FC2B7C47-6716-455D-881B-61052BE8DC40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D1A598F8-BE43-43C0-8DF1-C21CED219A2E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LC Guidelines</a:t>
          </a:r>
          <a:endParaRPr lang="en-GB" sz="900" dirty="0">
            <a:solidFill>
              <a:schemeClr val="tx1"/>
            </a:solidFill>
          </a:endParaRPr>
        </a:p>
      </dgm:t>
    </dgm:pt>
    <dgm:pt modelId="{2670726A-C7CE-43A6-93AD-4D0517AF0FB4}" type="parTrans" cxnId="{DB8DC5A5-37E7-42EE-A031-4E247F735869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8A44F039-07BE-46A4-B287-9A835EF3B230}" type="sibTrans" cxnId="{DB8DC5A5-37E7-42EE-A031-4E247F735869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00DFD675-7649-477F-9037-35F51855810A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VGATE - LC Engineers Customer Ready Program</a:t>
          </a:r>
          <a:endParaRPr lang="en-GB" sz="900" dirty="0">
            <a:solidFill>
              <a:schemeClr val="tx1"/>
            </a:solidFill>
          </a:endParaRPr>
        </a:p>
      </dgm:t>
    </dgm:pt>
    <dgm:pt modelId="{875EF232-3535-4D6D-8077-5949032C9056}" type="parTrans" cxnId="{17B855DE-E7F9-4F47-86ED-D59E538A922C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26D2B74A-F5A8-4275-853D-D6D48A748970}" type="sibTrans" cxnId="{17B855DE-E7F9-4F47-86ED-D59E538A922C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B6401376-17F3-487A-8FE8-467F08932740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Organization Structure</a:t>
          </a:r>
          <a:endParaRPr lang="en-GB" sz="900" dirty="0">
            <a:solidFill>
              <a:schemeClr val="tx1"/>
            </a:solidFill>
          </a:endParaRPr>
        </a:p>
      </dgm:t>
    </dgm:pt>
    <dgm:pt modelId="{60654E79-67EB-4943-BF2A-28A44038B7A4}" type="parTrans" cxnId="{296EB41A-4AF8-4423-985F-299216C2181F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CD012420-A6F7-429E-B2D4-7C97A00D0994}" type="sibTrans" cxnId="{296EB41A-4AF8-4423-985F-299216C2181F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292020F0-02D7-435D-84C0-7697E4F5D88E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Industry Landscape</a:t>
          </a:r>
          <a:endParaRPr lang="en-GB" sz="900" dirty="0">
            <a:solidFill>
              <a:schemeClr val="tx1"/>
            </a:solidFill>
          </a:endParaRPr>
        </a:p>
      </dgm:t>
    </dgm:pt>
    <dgm:pt modelId="{869AF48C-EAC4-40B2-9F1D-4A33E15F498B}" type="parTrans" cxnId="{22FD8E9B-C504-40DC-A330-1703ACFED47E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3B7073E9-8CE0-4EB6-B7D3-244ED30A89FD}" type="sibTrans" cxnId="{22FD8E9B-C504-40DC-A330-1703ACFED47E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4183A3E2-329A-48DC-B57D-72587C037806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2 Rounds to LC + CV writer</a:t>
          </a:r>
          <a:endParaRPr lang="en-GB" sz="900" dirty="0">
            <a:solidFill>
              <a:schemeClr val="tx1"/>
            </a:solidFill>
          </a:endParaRPr>
        </a:p>
      </dgm:t>
    </dgm:pt>
    <dgm:pt modelId="{CDF56E4D-DF9E-4C82-96AD-8C74DDBCFBBE}" type="parTrans" cxnId="{4844FC9D-E7C5-4FBF-AC3C-6045396A8D92}">
      <dgm:prSet/>
      <dgm:spPr/>
      <dgm:t>
        <a:bodyPr/>
        <a:lstStyle/>
        <a:p>
          <a:endParaRPr lang="en-GB" sz="2400"/>
        </a:p>
      </dgm:t>
    </dgm:pt>
    <dgm:pt modelId="{B2C6E62C-AFDE-49B9-A704-7B79A77289CE}" type="sibTrans" cxnId="{4844FC9D-E7C5-4FBF-AC3C-6045396A8D92}">
      <dgm:prSet/>
      <dgm:spPr/>
      <dgm:t>
        <a:bodyPr/>
        <a:lstStyle/>
        <a:p>
          <a:endParaRPr lang="en-GB" sz="2400"/>
        </a:p>
      </dgm:t>
    </dgm:pt>
    <dgm:pt modelId="{A26819C0-B049-42A5-8D7A-2594AE805E7B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Submit code</a:t>
          </a:r>
          <a:endParaRPr lang="en-GB" sz="900" dirty="0">
            <a:solidFill>
              <a:schemeClr val="tx1"/>
            </a:solidFill>
          </a:endParaRPr>
        </a:p>
      </dgm:t>
    </dgm:pt>
    <dgm:pt modelId="{8E1CAF8C-039C-40E5-86A7-31E90F4BDB03}" type="parTrans" cxnId="{C2E3F38F-CEF9-4563-B74D-2B1A60DDA524}">
      <dgm:prSet/>
      <dgm:spPr/>
      <dgm:t>
        <a:bodyPr/>
        <a:lstStyle/>
        <a:p>
          <a:endParaRPr lang="en-US" sz="2400"/>
        </a:p>
      </dgm:t>
    </dgm:pt>
    <dgm:pt modelId="{54719514-40FF-42F9-A827-261ACFF0E63E}" type="sibTrans" cxnId="{C2E3F38F-CEF9-4563-B74D-2B1A60DDA524}">
      <dgm:prSet/>
      <dgm:spPr/>
      <dgm:t>
        <a:bodyPr/>
        <a:lstStyle/>
        <a:p>
          <a:endParaRPr lang="en-US" sz="2400"/>
        </a:p>
      </dgm:t>
    </dgm:pt>
    <dgm:pt modelId="{E59C7915-F63B-4422-AB53-40DC1D4DE1F0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Review of code</a:t>
          </a:r>
          <a:endParaRPr lang="en-US" sz="900" dirty="0"/>
        </a:p>
      </dgm:t>
    </dgm:pt>
    <dgm:pt modelId="{E1673C4D-BEAB-4A8D-96E2-6935BC25BEC6}" type="parTrans" cxnId="{4DA2FEF5-4744-43A5-BE5F-CB9031947384}">
      <dgm:prSet/>
      <dgm:spPr/>
      <dgm:t>
        <a:bodyPr/>
        <a:lstStyle/>
        <a:p>
          <a:endParaRPr lang="en-US" sz="2400"/>
        </a:p>
      </dgm:t>
    </dgm:pt>
    <dgm:pt modelId="{3D0CD145-905E-41FC-B645-F933FAC90C99}" type="sibTrans" cxnId="{4DA2FEF5-4744-43A5-BE5F-CB9031947384}">
      <dgm:prSet/>
      <dgm:spPr/>
      <dgm:t>
        <a:bodyPr/>
        <a:lstStyle/>
        <a:p>
          <a:endParaRPr lang="en-US" sz="2400"/>
        </a:p>
      </dgm:t>
    </dgm:pt>
    <dgm:pt modelId="{0FBB6ECA-752D-4CB8-9348-65E5A318FC98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Expectations</a:t>
          </a:r>
          <a:endParaRPr lang="en-GB" sz="900" dirty="0">
            <a:solidFill>
              <a:schemeClr val="tx1"/>
            </a:solidFill>
          </a:endParaRPr>
        </a:p>
      </dgm:t>
    </dgm:pt>
    <dgm:pt modelId="{6B8711F6-1DA7-4267-AE1D-243E586EE1D6}" type="parTrans" cxnId="{BA5197E9-B62D-4277-890E-652FCB0AAF5D}">
      <dgm:prSet/>
      <dgm:spPr/>
      <dgm:t>
        <a:bodyPr/>
        <a:lstStyle/>
        <a:p>
          <a:endParaRPr lang="en-US" sz="2400"/>
        </a:p>
      </dgm:t>
    </dgm:pt>
    <dgm:pt modelId="{5919868C-AA42-40B9-B5C4-84914AB204FC}" type="sibTrans" cxnId="{BA5197E9-B62D-4277-890E-652FCB0AAF5D}">
      <dgm:prSet/>
      <dgm:spPr/>
      <dgm:t>
        <a:bodyPr/>
        <a:lstStyle/>
        <a:p>
          <a:endParaRPr lang="en-US" sz="2400"/>
        </a:p>
      </dgm:t>
    </dgm:pt>
    <dgm:pt modelId="{BB5C53B2-70CD-429F-9DBE-8521ED4EB5AA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Project / Technical presentation to CE</a:t>
          </a:r>
          <a:endParaRPr lang="en-GB" sz="900" dirty="0">
            <a:solidFill>
              <a:schemeClr val="tx1"/>
            </a:solidFill>
          </a:endParaRPr>
        </a:p>
      </dgm:t>
    </dgm:pt>
    <dgm:pt modelId="{3ADB5E2B-885D-4B4D-A2E7-01641F00AB4D}" type="parTrans" cxnId="{E4EFF360-C5EE-47A8-BF26-E25A4A390BFE}">
      <dgm:prSet/>
      <dgm:spPr/>
      <dgm:t>
        <a:bodyPr/>
        <a:lstStyle/>
        <a:p>
          <a:endParaRPr lang="en-US" sz="2400"/>
        </a:p>
      </dgm:t>
    </dgm:pt>
    <dgm:pt modelId="{7452F2EC-60AD-485C-8BDF-44191CB25272}" type="sibTrans" cxnId="{E4EFF360-C5EE-47A8-BF26-E25A4A390BFE}">
      <dgm:prSet/>
      <dgm:spPr/>
      <dgm:t>
        <a:bodyPr/>
        <a:lstStyle/>
        <a:p>
          <a:endParaRPr lang="en-US" sz="2400"/>
        </a:p>
      </dgm:t>
    </dgm:pt>
    <dgm:pt modelId="{1533CA80-C4FF-4D74-B5D2-3BD4684FF1F9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Project readiness</a:t>
          </a:r>
          <a:endParaRPr lang="en-GB" sz="900" dirty="0">
            <a:solidFill>
              <a:schemeClr val="tx1"/>
            </a:solidFill>
          </a:endParaRPr>
        </a:p>
      </dgm:t>
    </dgm:pt>
    <dgm:pt modelId="{09657E2E-70D2-494D-917B-EBE973AB54BF}" type="parTrans" cxnId="{A3990D72-3F56-4CD2-886C-A1C6A5EDF755}">
      <dgm:prSet/>
      <dgm:spPr/>
      <dgm:t>
        <a:bodyPr/>
        <a:lstStyle/>
        <a:p>
          <a:endParaRPr lang="en-US" sz="2400"/>
        </a:p>
      </dgm:t>
    </dgm:pt>
    <dgm:pt modelId="{76A28029-3EAD-413A-B583-30325A9F9877}" type="sibTrans" cxnId="{A3990D72-3F56-4CD2-886C-A1C6A5EDF755}">
      <dgm:prSet/>
      <dgm:spPr/>
      <dgm:t>
        <a:bodyPr/>
        <a:lstStyle/>
        <a:p>
          <a:endParaRPr lang="en-US" sz="2400"/>
        </a:p>
      </dgm:t>
    </dgm:pt>
    <dgm:pt modelId="{93EFD924-034F-47B0-B05B-96BF1B739FB1}">
      <dgm:prSet custT="1"/>
      <dgm:spPr/>
      <dgm:t>
        <a:bodyPr/>
        <a:lstStyle/>
        <a:p>
          <a:r>
            <a:rPr lang="en-GB" sz="900" dirty="0" smtClean="0">
              <a:solidFill>
                <a:schemeClr val="tx1"/>
              </a:solidFill>
            </a:rPr>
            <a:t>Customer readiness</a:t>
          </a:r>
          <a:endParaRPr lang="en-GB" sz="900" dirty="0">
            <a:solidFill>
              <a:schemeClr val="tx1"/>
            </a:solidFill>
          </a:endParaRPr>
        </a:p>
      </dgm:t>
    </dgm:pt>
    <dgm:pt modelId="{2A798FDC-7174-4F6A-9342-CF1654D3E4DA}" type="parTrans" cxnId="{80D1E8C7-A6D6-4DDB-82C4-EE79B199822D}">
      <dgm:prSet/>
      <dgm:spPr/>
      <dgm:t>
        <a:bodyPr/>
        <a:lstStyle/>
        <a:p>
          <a:endParaRPr lang="en-US" sz="2400"/>
        </a:p>
      </dgm:t>
    </dgm:pt>
    <dgm:pt modelId="{A6AD7543-B8C4-4CD3-A328-B7A8731DD177}" type="sibTrans" cxnId="{80D1E8C7-A6D6-4DDB-82C4-EE79B199822D}">
      <dgm:prSet/>
      <dgm:spPr/>
      <dgm:t>
        <a:bodyPr/>
        <a:lstStyle/>
        <a:p>
          <a:endParaRPr lang="en-US" sz="2400"/>
        </a:p>
      </dgm:t>
    </dgm:pt>
    <dgm:pt modelId="{A9B4898A-F429-4A9F-AC66-7082CE71A782}" type="pres">
      <dgm:prSet presAssocID="{B4695DE6-3F27-4ECD-966C-580E7DB8DC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402CE22-29EF-4AAB-97AC-7EE7C1851985}" type="pres">
      <dgm:prSet presAssocID="{D0F76B56-C494-459F-AF31-0DA530EB4B09}" presName="composite" presStyleCnt="0"/>
      <dgm:spPr/>
    </dgm:pt>
    <dgm:pt modelId="{0806FCE9-49C2-4E88-8E7F-9603E56DF0FA}" type="pres">
      <dgm:prSet presAssocID="{D0F76B56-C494-459F-AF31-0DA530EB4B09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03A024-1723-47C2-A8C1-C6CC1E3100C4}" type="pres">
      <dgm:prSet presAssocID="{D0F76B56-C494-459F-AF31-0DA530EB4B09}" presName="desTx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5D6614-7920-4612-AD75-0F1398174A12}" type="pres">
      <dgm:prSet presAssocID="{6B73B282-1060-425A-BB75-301123574983}" presName="space" presStyleCnt="0"/>
      <dgm:spPr/>
    </dgm:pt>
    <dgm:pt modelId="{61E2BF75-EBE1-431E-8DA6-27AA5628E721}" type="pres">
      <dgm:prSet presAssocID="{7E058EAD-C547-4D3B-BE39-5734F01942A8}" presName="composite" presStyleCnt="0"/>
      <dgm:spPr/>
    </dgm:pt>
    <dgm:pt modelId="{5E5E8792-AF6A-4A20-BF0F-B39F970B286D}" type="pres">
      <dgm:prSet presAssocID="{7E058EAD-C547-4D3B-BE39-5734F01942A8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BD25B6-5DEA-4CD4-8261-33CC4EE5322F}" type="pres">
      <dgm:prSet presAssocID="{7E058EAD-C547-4D3B-BE39-5734F01942A8}" presName="desTx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3197F7-F311-4EA8-B5B4-E8EA5D7F91F1}" type="pres">
      <dgm:prSet presAssocID="{A093D937-06C2-4A1D-A8DE-8E6825DAEDCC}" presName="space" presStyleCnt="0"/>
      <dgm:spPr/>
    </dgm:pt>
    <dgm:pt modelId="{3EF7E828-2692-4778-9609-65C142B38FCE}" type="pres">
      <dgm:prSet presAssocID="{9522DB0A-418C-4DFD-9720-DC09EB56005D}" presName="composite" presStyleCnt="0"/>
      <dgm:spPr/>
    </dgm:pt>
    <dgm:pt modelId="{60DE84E4-346C-4D32-8DB4-56E6669592A4}" type="pres">
      <dgm:prSet presAssocID="{9522DB0A-418C-4DFD-9720-DC09EB56005D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8EFF1D-62A6-4BB9-BB81-FB398A30896D}" type="pres">
      <dgm:prSet presAssocID="{9522DB0A-418C-4DFD-9720-DC09EB56005D}" presName="desTx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86D9DED-4725-42D4-B3E4-68EE82DDEEC9}" type="pres">
      <dgm:prSet presAssocID="{DDBDE47C-961B-42C2-A057-9C93FE0641F9}" presName="space" presStyleCnt="0"/>
      <dgm:spPr/>
    </dgm:pt>
    <dgm:pt modelId="{E2E34038-6AE9-4A16-B060-FDA2F393680E}" type="pres">
      <dgm:prSet presAssocID="{B4ED7F0A-E6BD-47E6-B490-530DC02DC01F}" presName="composite" presStyleCnt="0"/>
      <dgm:spPr/>
    </dgm:pt>
    <dgm:pt modelId="{8977B6D3-5DE4-48ED-ABD9-23F09D45EB40}" type="pres">
      <dgm:prSet presAssocID="{B4ED7F0A-E6BD-47E6-B490-530DC02DC01F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3702D8-61B3-4734-A601-25D798957C8C}" type="pres">
      <dgm:prSet presAssocID="{B4ED7F0A-E6BD-47E6-B490-530DC02DC01F}" presName="desTx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8C6A9C-02BE-442A-BA29-D343F04885A7}" type="pres">
      <dgm:prSet presAssocID="{7F4C514B-5EBA-447A-906D-CC5850D67C16}" presName="space" presStyleCnt="0"/>
      <dgm:spPr/>
    </dgm:pt>
    <dgm:pt modelId="{3B2A7D3F-F4A6-4606-B0D4-E11BB3E3E9D6}" type="pres">
      <dgm:prSet presAssocID="{1864894A-6254-4BCA-AC42-3FCF66A46776}" presName="composite" presStyleCnt="0"/>
      <dgm:spPr/>
    </dgm:pt>
    <dgm:pt modelId="{42259E68-B07A-4840-BD1D-1884060E119F}" type="pres">
      <dgm:prSet presAssocID="{1864894A-6254-4BCA-AC42-3FCF66A46776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383525-40F0-4757-9DE7-10AB355EBA40}" type="pres">
      <dgm:prSet presAssocID="{1864894A-6254-4BCA-AC42-3FCF66A46776}" presName="desTx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1FCED2-4A2F-4208-BE6F-D96781D9A6BD}" type="pres">
      <dgm:prSet presAssocID="{CD630B7E-1D86-44D0-B0BB-A913200E58F6}" presName="space" presStyleCnt="0"/>
      <dgm:spPr/>
    </dgm:pt>
    <dgm:pt modelId="{850729E0-8A0C-471D-AFB9-2882135AF9DC}" type="pres">
      <dgm:prSet presAssocID="{D905858A-99A5-4B5C-9EA2-738372239E45}" presName="composite" presStyleCnt="0"/>
      <dgm:spPr/>
    </dgm:pt>
    <dgm:pt modelId="{FABE3E3B-C97C-422E-850D-A9E042D9538B}" type="pres">
      <dgm:prSet presAssocID="{D905858A-99A5-4B5C-9EA2-738372239E45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F3948E-1C3B-4EBD-B05B-3A78654A6D1B}" type="pres">
      <dgm:prSet presAssocID="{D905858A-99A5-4B5C-9EA2-738372239E45}" presName="desTx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3C6967-D945-46A7-A905-8B0E889B4BCF}" type="pres">
      <dgm:prSet presAssocID="{693BDD01-7871-4460-B49D-6D498596B014}" presName="space" presStyleCnt="0"/>
      <dgm:spPr/>
    </dgm:pt>
    <dgm:pt modelId="{A0F9C379-09E3-430D-AC46-833D77E2AB3F}" type="pres">
      <dgm:prSet presAssocID="{8959976B-74C7-4A0D-B96E-3218101D2192}" presName="composite" presStyleCnt="0"/>
      <dgm:spPr/>
    </dgm:pt>
    <dgm:pt modelId="{F8746341-0762-40D9-91DD-02AD9F10C097}" type="pres">
      <dgm:prSet presAssocID="{8959976B-74C7-4A0D-B96E-3218101D2192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D11C3C-7ABD-4BEA-804E-130C413C8461}" type="pres">
      <dgm:prSet presAssocID="{8959976B-74C7-4A0D-B96E-3218101D2192}" presName="desTx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7B855DE-E7F9-4F47-86ED-D59E538A922C}" srcId="{D0F76B56-C494-459F-AF31-0DA530EB4B09}" destId="{00DFD675-7649-477F-9037-35F51855810A}" srcOrd="3" destOrd="0" parTransId="{875EF232-3535-4D6D-8077-5949032C9056}" sibTransId="{26D2B74A-F5A8-4275-853D-D6D48A748970}"/>
    <dgm:cxn modelId="{348F457B-625A-4BB4-8222-C00A44FA3ACA}" srcId="{7E058EAD-C547-4D3B-BE39-5734F01942A8}" destId="{14D76D31-3B15-4558-BC96-90FE1DD53584}" srcOrd="2" destOrd="0" parTransId="{844B4383-23CF-40DE-8DD1-327020CD2A8A}" sibTransId="{04897D6A-F3A3-4D42-9828-8FBCF85A6C90}"/>
    <dgm:cxn modelId="{F6CE7A31-0B40-47FB-BE56-F29C48B7F463}" type="presOf" srcId="{0A9B57DB-D8FF-4555-84FD-B265FCD04B11}" destId="{05D11C3C-7ABD-4BEA-804E-130C413C8461}" srcOrd="0" destOrd="2" presId="urn:microsoft.com/office/officeart/2005/8/layout/hList1"/>
    <dgm:cxn modelId="{AB7EF774-ED97-424D-AA55-95B3BEE79561}" srcId="{B4695DE6-3F27-4ECD-966C-580E7DB8DCB1}" destId="{9522DB0A-418C-4DFD-9720-DC09EB56005D}" srcOrd="2" destOrd="0" parTransId="{C9B133C0-0EE1-477C-8F3C-079E9243D525}" sibTransId="{DDBDE47C-961B-42C2-A057-9C93FE0641F9}"/>
    <dgm:cxn modelId="{8ACCE8A0-6760-4C9D-BA4F-4AC6406CBCF0}" srcId="{9522DB0A-418C-4DFD-9720-DC09EB56005D}" destId="{88BBE628-6441-4833-A04D-2520FAAF5035}" srcOrd="5" destOrd="0" parTransId="{9DB46A64-E1C1-4AD9-A643-6E3D35C403CF}" sibTransId="{B8EEEF7D-3F16-402C-B383-C1F01F6CDDD8}"/>
    <dgm:cxn modelId="{A83D2D2C-003D-4F3D-8374-DA5ECD512032}" srcId="{B4ED7F0A-E6BD-47E6-B490-530DC02DC01F}" destId="{CCC3691F-B8D7-4873-9F7D-F00F902799F6}" srcOrd="1" destOrd="0" parTransId="{EB46CEBC-8AE9-4344-84A7-6BE62DE1D17B}" sibTransId="{92A74C57-7AA6-4331-B8F7-55EF55DE46BC}"/>
    <dgm:cxn modelId="{E0461339-50A3-4C75-B81B-9F405D27297B}" type="presOf" srcId="{88BBE628-6441-4833-A04D-2520FAAF5035}" destId="{D28EFF1D-62A6-4BB9-BB81-FB398A30896D}" srcOrd="0" destOrd="5" presId="urn:microsoft.com/office/officeart/2005/8/layout/hList1"/>
    <dgm:cxn modelId="{FA4B8C09-E1CD-4FF8-89BE-0FE322EB8A3F}" srcId="{9522DB0A-418C-4DFD-9720-DC09EB56005D}" destId="{2712C8BB-0E66-4E49-8438-D7D40DE7CC3A}" srcOrd="2" destOrd="0" parTransId="{1E47D6FB-5B10-4A89-962E-DE9481AA1956}" sibTransId="{2D8D75FB-1F25-4147-BC09-F04EC1D04F1F}"/>
    <dgm:cxn modelId="{EE493FCA-CC7D-40D0-B604-A23413EA7F65}" srcId="{9522DB0A-418C-4DFD-9720-DC09EB56005D}" destId="{79F66D4C-3457-4359-9BA7-7ED2B50EB1D1}" srcOrd="4" destOrd="0" parTransId="{D786BA41-DA38-4321-B01B-7185B65955A9}" sibTransId="{82F0B2DA-F176-4F0A-BD6A-4687DB723124}"/>
    <dgm:cxn modelId="{DF276BA1-D078-481D-A98D-8277953AA01F}" type="presOf" srcId="{D0F76B56-C494-459F-AF31-0DA530EB4B09}" destId="{0806FCE9-49C2-4E88-8E7F-9603E56DF0FA}" srcOrd="0" destOrd="0" presId="urn:microsoft.com/office/officeart/2005/8/layout/hList1"/>
    <dgm:cxn modelId="{C81A20D5-5409-427A-B3CA-47F1D3D24774}" type="presOf" srcId="{1533CA80-C4FF-4D74-B5D2-3BD4684FF1F9}" destId="{F2F3948E-1C3B-4EBD-B05B-3A78654A6D1B}" srcOrd="0" destOrd="2" presId="urn:microsoft.com/office/officeart/2005/8/layout/hList1"/>
    <dgm:cxn modelId="{42FE0004-1A9C-472E-9930-8BDCAA52C2C3}" type="presOf" srcId="{B4695DE6-3F27-4ECD-966C-580E7DB8DCB1}" destId="{A9B4898A-F429-4A9F-AC66-7082CE71A782}" srcOrd="0" destOrd="0" presId="urn:microsoft.com/office/officeart/2005/8/layout/hList1"/>
    <dgm:cxn modelId="{E0F3A0B8-97DE-41D2-AD34-E47485B2EACE}" type="presOf" srcId="{00DFD675-7649-477F-9037-35F51855810A}" destId="{1B03A024-1723-47C2-A8C1-C6CC1E3100C4}" srcOrd="0" destOrd="3" presId="urn:microsoft.com/office/officeart/2005/8/layout/hList1"/>
    <dgm:cxn modelId="{25FF4E17-733F-4A8D-8FC5-5CB51E1B7DFE}" type="presOf" srcId="{ED715A49-D794-4053-A4FD-8BB0D8EABEB7}" destId="{D28EFF1D-62A6-4BB9-BB81-FB398A30896D}" srcOrd="0" destOrd="1" presId="urn:microsoft.com/office/officeart/2005/8/layout/hList1"/>
    <dgm:cxn modelId="{8D59CE6D-8676-47B2-8311-B31FF8FE6689}" type="presOf" srcId="{63EC2E4C-7D9C-4812-A904-61C37570982B}" destId="{1B03A024-1723-47C2-A8C1-C6CC1E3100C4}" srcOrd="0" destOrd="1" presId="urn:microsoft.com/office/officeart/2005/8/layout/hList1"/>
    <dgm:cxn modelId="{CE3429EE-8732-411E-9A0D-8BB4AC3BBCEC}" type="presOf" srcId="{E59C7915-F63B-4422-AB53-40DC1D4DE1F0}" destId="{80383525-40F0-4757-9DE7-10AB355EBA40}" srcOrd="0" destOrd="2" presId="urn:microsoft.com/office/officeart/2005/8/layout/hList1"/>
    <dgm:cxn modelId="{BA5197E9-B62D-4277-890E-652FCB0AAF5D}" srcId="{D0F76B56-C494-459F-AF31-0DA530EB4B09}" destId="{0FBB6ECA-752D-4CB8-9348-65E5A318FC98}" srcOrd="4" destOrd="0" parTransId="{6B8711F6-1DA7-4267-AE1D-243E586EE1D6}" sibTransId="{5919868C-AA42-40B9-B5C4-84914AB204FC}"/>
    <dgm:cxn modelId="{4844FC9D-E7C5-4FBF-AC3C-6045396A8D92}" srcId="{8959976B-74C7-4A0D-B96E-3218101D2192}" destId="{4183A3E2-329A-48DC-B57D-72587C037806}" srcOrd="1" destOrd="0" parTransId="{CDF56E4D-DF9E-4C82-96AD-8C74DDBCFBBE}" sibTransId="{B2C6E62C-AFDE-49B9-A704-7B79A77289CE}"/>
    <dgm:cxn modelId="{A060C843-B000-42D3-8AA9-9D7D257E6E48}" srcId="{9522DB0A-418C-4DFD-9720-DC09EB56005D}" destId="{06EB1C4E-72B5-4603-99D4-EC617B509126}" srcOrd="6" destOrd="0" parTransId="{A58BE68E-3763-4D62-82B7-2E29A3AE6A48}" sibTransId="{06D02E38-FDF9-43C0-8298-7F2CD8086292}"/>
    <dgm:cxn modelId="{FA9E1EFE-1EA2-47D0-879D-B3B71CAFB9A9}" type="presOf" srcId="{FD7B59FC-1AA4-4CDB-AD0F-1D17FE473E97}" destId="{80383525-40F0-4757-9DE7-10AB355EBA40}" srcOrd="0" destOrd="0" presId="urn:microsoft.com/office/officeart/2005/8/layout/hList1"/>
    <dgm:cxn modelId="{A013C1CF-B7E8-42AF-945E-35F2B7C49235}" srcId="{B4695DE6-3F27-4ECD-966C-580E7DB8DCB1}" destId="{8959976B-74C7-4A0D-B96E-3218101D2192}" srcOrd="6" destOrd="0" parTransId="{095D1FD5-A455-4D63-A09B-6A0A17A298F2}" sibTransId="{E730EDC0-0817-4355-A09D-3CA4A3D3EACE}"/>
    <dgm:cxn modelId="{2CBE5A09-D98E-4B9A-92E2-FBE5F0EED13C}" type="presOf" srcId="{2712C8BB-0E66-4E49-8438-D7D40DE7CC3A}" destId="{D28EFF1D-62A6-4BB9-BB81-FB398A30896D}" srcOrd="0" destOrd="2" presId="urn:microsoft.com/office/officeart/2005/8/layout/hList1"/>
    <dgm:cxn modelId="{EFB43DB2-C666-4DC2-9399-B222CDF35333}" type="presOf" srcId="{2DC82F28-FE50-45EA-A84E-2D5CC94A03A7}" destId="{FF3702D8-61B3-4734-A601-25D798957C8C}" srcOrd="0" destOrd="2" presId="urn:microsoft.com/office/officeart/2005/8/layout/hList1"/>
    <dgm:cxn modelId="{7AF569D9-0C3D-49EE-82BD-F71234B3B81F}" type="presOf" srcId="{30998366-2B98-4881-B960-488F17C5C3D1}" destId="{05D11C3C-7ABD-4BEA-804E-130C413C8461}" srcOrd="0" destOrd="0" presId="urn:microsoft.com/office/officeart/2005/8/layout/hList1"/>
    <dgm:cxn modelId="{D9A46483-426A-41DE-BF19-2DFA19C92567}" srcId="{B4ED7F0A-E6BD-47E6-B490-530DC02DC01F}" destId="{2DC82F28-FE50-45EA-A84E-2D5CC94A03A7}" srcOrd="2" destOrd="0" parTransId="{31D43C67-5B53-469F-B351-DCC8D328038E}" sibTransId="{C806CDC3-CB35-4952-ACC3-CD2E64D3EC3D}"/>
    <dgm:cxn modelId="{26CB2B90-7222-4C90-9462-0EA3B067C44D}" srcId="{8959976B-74C7-4A0D-B96E-3218101D2192}" destId="{30998366-2B98-4881-B960-488F17C5C3D1}" srcOrd="0" destOrd="0" parTransId="{9C60182A-19E5-4C30-B2F1-E9F04659FD24}" sibTransId="{5EFB13BB-DD10-40B8-9640-E1426C389E8B}"/>
    <dgm:cxn modelId="{22FD8E9B-C504-40DC-A330-1703ACFED47E}" srcId="{D0F76B56-C494-459F-AF31-0DA530EB4B09}" destId="{292020F0-02D7-435D-84C0-7697E4F5D88E}" srcOrd="6" destOrd="0" parTransId="{869AF48C-EAC4-40B2-9F1D-4A33E15F498B}" sibTransId="{3B7073E9-8CE0-4EB6-B7D3-244ED30A89FD}"/>
    <dgm:cxn modelId="{86F0E853-540B-4DB5-BDE3-DE2B967FCF38}" type="presOf" srcId="{DCD5B4D0-D328-4344-9100-5CA42EB3E9AA}" destId="{8CBD25B6-5DEA-4CD4-8261-33CC4EE5322F}" srcOrd="0" destOrd="1" presId="urn:microsoft.com/office/officeart/2005/8/layout/hList1"/>
    <dgm:cxn modelId="{E79C18D4-BD06-4F4D-B664-95368DFF5D10}" srcId="{1864894A-6254-4BCA-AC42-3FCF66A46776}" destId="{FD7B59FC-1AA4-4CDB-AD0F-1D17FE473E97}" srcOrd="0" destOrd="0" parTransId="{C7DA2ADE-F581-4BF0-9C66-45FE46229786}" sibTransId="{E586D4B0-6224-495A-8DB4-E96EA5FCA96D}"/>
    <dgm:cxn modelId="{80D1E8C7-A6D6-4DDB-82C4-EE79B199822D}" srcId="{8959976B-74C7-4A0D-B96E-3218101D2192}" destId="{93EFD924-034F-47B0-B05B-96BF1B739FB1}" srcOrd="3" destOrd="0" parTransId="{2A798FDC-7174-4F6A-9342-CF1654D3E4DA}" sibTransId="{A6AD7543-B8C4-4CD3-A328-B7A8731DD177}"/>
    <dgm:cxn modelId="{87688288-FC9E-4016-8660-F5129FC22EC2}" srcId="{B4695DE6-3F27-4ECD-966C-580E7DB8DCB1}" destId="{D905858A-99A5-4B5C-9EA2-738372239E45}" srcOrd="5" destOrd="0" parTransId="{369998C2-662C-4064-9E8E-50D91D36EF21}" sibTransId="{693BDD01-7871-4460-B49D-6D498596B014}"/>
    <dgm:cxn modelId="{87504D0C-6D6D-4CCE-B907-15996CA0969E}" type="presOf" srcId="{0FBB6ECA-752D-4CB8-9348-65E5A318FC98}" destId="{1B03A024-1723-47C2-A8C1-C6CC1E3100C4}" srcOrd="0" destOrd="4" presId="urn:microsoft.com/office/officeart/2005/8/layout/hList1"/>
    <dgm:cxn modelId="{68944876-69DB-456C-BC94-58A1CC040FDA}" type="presOf" srcId="{93EFD924-034F-47B0-B05B-96BF1B739FB1}" destId="{05D11C3C-7ABD-4BEA-804E-130C413C8461}" srcOrd="0" destOrd="3" presId="urn:microsoft.com/office/officeart/2005/8/layout/hList1"/>
    <dgm:cxn modelId="{1485EC74-7860-4019-A315-D38F36C019FD}" srcId="{B4695DE6-3F27-4ECD-966C-580E7DB8DCB1}" destId="{1864894A-6254-4BCA-AC42-3FCF66A46776}" srcOrd="4" destOrd="0" parTransId="{EC00AC27-E924-4F4F-8170-43B6899EE0FF}" sibTransId="{CD630B7E-1D86-44D0-B0BB-A913200E58F6}"/>
    <dgm:cxn modelId="{B8F746F5-A906-4DC1-A1CF-07269A1D75E6}" type="presOf" srcId="{CCC3691F-B8D7-4873-9F7D-F00F902799F6}" destId="{FF3702D8-61B3-4734-A601-25D798957C8C}" srcOrd="0" destOrd="1" presId="urn:microsoft.com/office/officeart/2005/8/layout/hList1"/>
    <dgm:cxn modelId="{4DA2FEF5-4744-43A5-BE5F-CB9031947384}" srcId="{1864894A-6254-4BCA-AC42-3FCF66A46776}" destId="{E59C7915-F63B-4422-AB53-40DC1D4DE1F0}" srcOrd="2" destOrd="0" parTransId="{E1673C4D-BEAB-4A8D-96E2-6935BC25BEC6}" sibTransId="{3D0CD145-905E-41FC-B645-F933FAC90C99}"/>
    <dgm:cxn modelId="{54B439FA-6936-48F8-95E4-537FA1197A1A}" type="presOf" srcId="{A01E945D-BB41-4934-8BF2-E675E56AD946}" destId="{8CBD25B6-5DEA-4CD4-8261-33CC4EE5322F}" srcOrd="0" destOrd="0" presId="urn:microsoft.com/office/officeart/2005/8/layout/hList1"/>
    <dgm:cxn modelId="{2425D742-1B68-43D3-81F2-F607D045D432}" type="presOf" srcId="{06EB1C4E-72B5-4603-99D4-EC617B509126}" destId="{D28EFF1D-62A6-4BB9-BB81-FB398A30896D}" srcOrd="0" destOrd="6" presId="urn:microsoft.com/office/officeart/2005/8/layout/hList1"/>
    <dgm:cxn modelId="{C3853F70-38B1-405A-A4FA-D557B1040507}" type="presOf" srcId="{812606DB-38BA-478D-A3AA-54EF9D25C637}" destId="{F2F3948E-1C3B-4EBD-B05B-3A78654A6D1B}" srcOrd="0" destOrd="0" presId="urn:microsoft.com/office/officeart/2005/8/layout/hList1"/>
    <dgm:cxn modelId="{5A7D315C-A077-4AEF-985D-858F8C427E83}" srcId="{9522DB0A-418C-4DFD-9720-DC09EB56005D}" destId="{03DD8EF4-B442-4470-A4FE-86E96D1A2EE9}" srcOrd="0" destOrd="0" parTransId="{DD820C9A-87BC-4294-9F7B-A2D43DE01534}" sibTransId="{6FB8F94A-FDD5-4B4B-A1F4-7948C96AFE0D}"/>
    <dgm:cxn modelId="{A3990D72-3F56-4CD2-886C-A1C6A5EDF755}" srcId="{D905858A-99A5-4B5C-9EA2-738372239E45}" destId="{1533CA80-C4FF-4D74-B5D2-3BD4684FF1F9}" srcOrd="2" destOrd="0" parTransId="{09657E2E-70D2-494D-917B-EBE973AB54BF}" sibTransId="{76A28029-3EAD-413A-B583-30325A9F9877}"/>
    <dgm:cxn modelId="{DB8DC5A5-37E7-42EE-A031-4E247F735869}" srcId="{D0F76B56-C494-459F-AF31-0DA530EB4B09}" destId="{D1A598F8-BE43-43C0-8DF1-C21CED219A2E}" srcOrd="2" destOrd="0" parTransId="{2670726A-C7CE-43A6-93AD-4D0517AF0FB4}" sibTransId="{8A44F039-07BE-46A4-B287-9A835EF3B230}"/>
    <dgm:cxn modelId="{BB5C24B6-F40B-47AE-8CD7-D432C6B42F9E}" srcId="{9522DB0A-418C-4DFD-9720-DC09EB56005D}" destId="{E9CE5CE8-64C4-498A-B30E-A85F457F1F47}" srcOrd="3" destOrd="0" parTransId="{95CE3E3F-5495-4511-B0F0-2F2C6802E33A}" sibTransId="{8270A314-6B4F-420F-A444-FC76A7E2CF5D}"/>
    <dgm:cxn modelId="{5094C402-9D0A-4342-911C-CA088835BB21}" srcId="{B4695DE6-3F27-4ECD-966C-580E7DB8DCB1}" destId="{7E058EAD-C547-4D3B-BE39-5734F01942A8}" srcOrd="1" destOrd="0" parTransId="{C4EDDADB-EEB5-43D6-B3EC-83BA2253661F}" sibTransId="{A093D937-06C2-4A1D-A8DE-8E6825DAEDCC}"/>
    <dgm:cxn modelId="{CBE2CC39-7E61-43D1-809E-B3A357AA1712}" type="presOf" srcId="{E9CE5CE8-64C4-498A-B30E-A85F457F1F47}" destId="{D28EFF1D-62A6-4BB9-BB81-FB398A30896D}" srcOrd="0" destOrd="3" presId="urn:microsoft.com/office/officeart/2005/8/layout/hList1"/>
    <dgm:cxn modelId="{3EBA3631-ADE8-4C1E-A033-22128598DCBC}" type="presOf" srcId="{BB5C53B2-70CD-429F-9DBE-8521ED4EB5AA}" destId="{F2F3948E-1C3B-4EBD-B05B-3A78654A6D1B}" srcOrd="0" destOrd="1" presId="urn:microsoft.com/office/officeart/2005/8/layout/hList1"/>
    <dgm:cxn modelId="{F1C1280A-1312-4933-9754-F9F999FEFB08}" srcId="{1864894A-6254-4BCA-AC42-3FCF66A46776}" destId="{5C837568-FA6F-4414-8F8B-E1C1B80F5054}" srcOrd="3" destOrd="0" parTransId="{687F30AD-3A8D-4BB8-8EF9-FFA01BB7AF83}" sibTransId="{EEB7A93C-458F-4CBF-BFAD-C779B6B34C62}"/>
    <dgm:cxn modelId="{02E39942-8B23-4F18-ABB1-40F8ECE389FB}" type="presOf" srcId="{D1A598F8-BE43-43C0-8DF1-C21CED219A2E}" destId="{1B03A024-1723-47C2-A8C1-C6CC1E3100C4}" srcOrd="0" destOrd="2" presId="urn:microsoft.com/office/officeart/2005/8/layout/hList1"/>
    <dgm:cxn modelId="{148BBAF6-2FEC-4087-860C-361013F50D62}" srcId="{B4ED7F0A-E6BD-47E6-B490-530DC02DC01F}" destId="{BC97A726-A48A-4E57-9420-05F28766D9FF}" srcOrd="0" destOrd="0" parTransId="{AA35F69F-57D7-4F82-A91D-41520ED42241}" sibTransId="{38B9C31A-309C-4403-AEEE-5BBCC53AA16A}"/>
    <dgm:cxn modelId="{8157476D-2510-4C5C-AF40-A07467C939A8}" srcId="{D905858A-99A5-4B5C-9EA2-738372239E45}" destId="{812606DB-38BA-478D-A3AA-54EF9D25C637}" srcOrd="0" destOrd="0" parTransId="{8BA66A64-8979-4F86-84A6-FFEE66A13AC6}" sibTransId="{43698FCB-EA7F-425B-B581-ECBAB84F3A8D}"/>
    <dgm:cxn modelId="{F4DE1D20-223C-4D43-B8D6-B756F8A6E8A9}" type="presOf" srcId="{7E058EAD-C547-4D3B-BE39-5734F01942A8}" destId="{5E5E8792-AF6A-4A20-BF0F-B39F970B286D}" srcOrd="0" destOrd="0" presId="urn:microsoft.com/office/officeart/2005/8/layout/hList1"/>
    <dgm:cxn modelId="{C5C3F69E-8741-4DF5-9624-8E6E8552B18A}" srcId="{8959976B-74C7-4A0D-B96E-3218101D2192}" destId="{0A9B57DB-D8FF-4555-84FD-B265FCD04B11}" srcOrd="2" destOrd="0" parTransId="{9B70FFC6-A781-4217-885A-7F51593B4D6B}" sibTransId="{6D5FA228-0FDE-43F6-8D0A-C44610DAA46F}"/>
    <dgm:cxn modelId="{58AC4AEA-CFA3-4C96-80BE-9378B25C5194}" type="presOf" srcId="{B4ED7F0A-E6BD-47E6-B490-530DC02DC01F}" destId="{8977B6D3-5DE4-48ED-ABD9-23F09D45EB40}" srcOrd="0" destOrd="0" presId="urn:microsoft.com/office/officeart/2005/8/layout/hList1"/>
    <dgm:cxn modelId="{077DC52D-E3EC-4884-9CC5-95185356BFEA}" type="presOf" srcId="{03DD8EF4-B442-4470-A4FE-86E96D1A2EE9}" destId="{D28EFF1D-62A6-4BB9-BB81-FB398A30896D}" srcOrd="0" destOrd="0" presId="urn:microsoft.com/office/officeart/2005/8/layout/hList1"/>
    <dgm:cxn modelId="{043FAAA4-8E7D-4970-8075-C108E457E0F1}" type="presOf" srcId="{4183A3E2-329A-48DC-B57D-72587C037806}" destId="{05D11C3C-7ABD-4BEA-804E-130C413C8461}" srcOrd="0" destOrd="1" presId="urn:microsoft.com/office/officeart/2005/8/layout/hList1"/>
    <dgm:cxn modelId="{99BC4544-3DFF-4D55-A647-7BB5A7E0DE21}" type="presOf" srcId="{BC97A726-A48A-4E57-9420-05F28766D9FF}" destId="{FF3702D8-61B3-4734-A601-25D798957C8C}" srcOrd="0" destOrd="0" presId="urn:microsoft.com/office/officeart/2005/8/layout/hList1"/>
    <dgm:cxn modelId="{3465BA6B-8583-44E4-B855-9BED4A7342A3}" type="presOf" srcId="{8959976B-74C7-4A0D-B96E-3218101D2192}" destId="{F8746341-0762-40D9-91DD-02AD9F10C097}" srcOrd="0" destOrd="0" presId="urn:microsoft.com/office/officeart/2005/8/layout/hList1"/>
    <dgm:cxn modelId="{8B17CDE9-577A-43C2-8430-56DA40BFFD2E}" type="presOf" srcId="{292020F0-02D7-435D-84C0-7697E4F5D88E}" destId="{1B03A024-1723-47C2-A8C1-C6CC1E3100C4}" srcOrd="0" destOrd="6" presId="urn:microsoft.com/office/officeart/2005/8/layout/hList1"/>
    <dgm:cxn modelId="{E36A90E0-71A9-40A5-A334-EF886528665D}" srcId="{7E058EAD-C547-4D3B-BE39-5734F01942A8}" destId="{DCD5B4D0-D328-4344-9100-5CA42EB3E9AA}" srcOrd="1" destOrd="0" parTransId="{5C834E80-BFA7-4943-87A2-BA6C26CCDCDC}" sibTransId="{424D5C97-8861-430D-9564-23905C3393CC}"/>
    <dgm:cxn modelId="{57740ABA-1302-4EC7-A961-5D25C1A19A6D}" srcId="{7E058EAD-C547-4D3B-BE39-5734F01942A8}" destId="{A01E945D-BB41-4934-8BF2-E675E56AD946}" srcOrd="0" destOrd="0" parTransId="{488E7B4D-5244-4D45-B709-9DD198CD459C}" sibTransId="{D2CD38A9-5F1F-4CA9-99E7-98532F827AB0}"/>
    <dgm:cxn modelId="{C2E3F38F-CEF9-4563-B74D-2B1A60DDA524}" srcId="{1864894A-6254-4BCA-AC42-3FCF66A46776}" destId="{A26819C0-B049-42A5-8D7A-2594AE805E7B}" srcOrd="1" destOrd="0" parTransId="{8E1CAF8C-039C-40E5-86A7-31E90F4BDB03}" sibTransId="{54719514-40FF-42F9-A827-261ACFF0E63E}"/>
    <dgm:cxn modelId="{FC2B7C47-6716-455D-881B-61052BE8DC40}" srcId="{D0F76B56-C494-459F-AF31-0DA530EB4B09}" destId="{63EC2E4C-7D9C-4812-A904-61C37570982B}" srcOrd="1" destOrd="0" parTransId="{3531E555-84B1-4FC4-8F57-3ED82C3C6AA8}" sibTransId="{C8A1E1D9-74EC-47E0-ABE6-4410B034E88F}"/>
    <dgm:cxn modelId="{D3D93F5C-2372-4FB0-8A60-B5B0C0C7D93F}" type="presOf" srcId="{14D76D31-3B15-4558-BC96-90FE1DD53584}" destId="{8CBD25B6-5DEA-4CD4-8261-33CC4EE5322F}" srcOrd="0" destOrd="2" presId="urn:microsoft.com/office/officeart/2005/8/layout/hList1"/>
    <dgm:cxn modelId="{78807BF9-D4C7-4906-BEBC-F7F0DAC9CA73}" type="presOf" srcId="{5C837568-FA6F-4414-8F8B-E1C1B80F5054}" destId="{80383525-40F0-4757-9DE7-10AB355EBA40}" srcOrd="0" destOrd="3" presId="urn:microsoft.com/office/officeart/2005/8/layout/hList1"/>
    <dgm:cxn modelId="{4E3E2314-9C45-452E-B8E7-0DCD65542E46}" srcId="{9522DB0A-418C-4DFD-9720-DC09EB56005D}" destId="{ED715A49-D794-4053-A4FD-8BB0D8EABEB7}" srcOrd="1" destOrd="0" parTransId="{1442D26B-B1CE-41B0-9E2B-0C974E068AEB}" sibTransId="{40A8FE97-3BAC-4CA3-9CED-DE194F81D45D}"/>
    <dgm:cxn modelId="{EF4110D4-A2C3-441B-974A-E31D9C2AC586}" type="presOf" srcId="{B6401376-17F3-487A-8FE8-467F08932740}" destId="{1B03A024-1723-47C2-A8C1-C6CC1E3100C4}" srcOrd="0" destOrd="5" presId="urn:microsoft.com/office/officeart/2005/8/layout/hList1"/>
    <dgm:cxn modelId="{6AC2DDA8-A621-4440-8432-2ED8190D99EA}" type="presOf" srcId="{E9144B7B-1882-4C7B-9A6B-7C30F0C3870B}" destId="{1B03A024-1723-47C2-A8C1-C6CC1E3100C4}" srcOrd="0" destOrd="0" presId="urn:microsoft.com/office/officeart/2005/8/layout/hList1"/>
    <dgm:cxn modelId="{29D5A199-F515-47AF-8253-97B2ADB10000}" type="presOf" srcId="{3279C5FE-7595-4FC8-922A-0DA5B6F70842}" destId="{F2F3948E-1C3B-4EBD-B05B-3A78654A6D1B}" srcOrd="0" destOrd="3" presId="urn:microsoft.com/office/officeart/2005/8/layout/hList1"/>
    <dgm:cxn modelId="{440E40EA-5D6F-49B1-992C-B752B855519A}" type="presOf" srcId="{79F66D4C-3457-4359-9BA7-7ED2B50EB1D1}" destId="{D28EFF1D-62A6-4BB9-BB81-FB398A30896D}" srcOrd="0" destOrd="4" presId="urn:microsoft.com/office/officeart/2005/8/layout/hList1"/>
    <dgm:cxn modelId="{296EB41A-4AF8-4423-985F-299216C2181F}" srcId="{D0F76B56-C494-459F-AF31-0DA530EB4B09}" destId="{B6401376-17F3-487A-8FE8-467F08932740}" srcOrd="5" destOrd="0" parTransId="{60654E79-67EB-4943-BF2A-28A44038B7A4}" sibTransId="{CD012420-A6F7-429E-B2D4-7C97A00D0994}"/>
    <dgm:cxn modelId="{1F357D0E-E1AA-4950-923A-78A78306A2EB}" type="presOf" srcId="{D905858A-99A5-4B5C-9EA2-738372239E45}" destId="{FABE3E3B-C97C-422E-850D-A9E042D9538B}" srcOrd="0" destOrd="0" presId="urn:microsoft.com/office/officeart/2005/8/layout/hList1"/>
    <dgm:cxn modelId="{E4EFF360-C5EE-47A8-BF26-E25A4A390BFE}" srcId="{D905858A-99A5-4B5C-9EA2-738372239E45}" destId="{BB5C53B2-70CD-429F-9DBE-8521ED4EB5AA}" srcOrd="1" destOrd="0" parTransId="{3ADB5E2B-885D-4B4D-A2E7-01641F00AB4D}" sibTransId="{7452F2EC-60AD-485C-8BDF-44191CB25272}"/>
    <dgm:cxn modelId="{B8190B96-D2DA-4843-9D57-05159749AF80}" type="presOf" srcId="{A26819C0-B049-42A5-8D7A-2594AE805E7B}" destId="{80383525-40F0-4757-9DE7-10AB355EBA40}" srcOrd="0" destOrd="1" presId="urn:microsoft.com/office/officeart/2005/8/layout/hList1"/>
    <dgm:cxn modelId="{27857A9D-DECB-43FF-90B7-62083C9E4200}" srcId="{B4695DE6-3F27-4ECD-966C-580E7DB8DCB1}" destId="{D0F76B56-C494-459F-AF31-0DA530EB4B09}" srcOrd="0" destOrd="0" parTransId="{1B018D6C-1D14-4BCB-BE39-9793B01E09E5}" sibTransId="{6B73B282-1060-425A-BB75-301123574983}"/>
    <dgm:cxn modelId="{425412DD-1FE7-4FC6-BBF8-B2754C135F99}" srcId="{B4695DE6-3F27-4ECD-966C-580E7DB8DCB1}" destId="{B4ED7F0A-E6BD-47E6-B490-530DC02DC01F}" srcOrd="3" destOrd="0" parTransId="{07D086C5-FD41-4335-963F-43505C002ABC}" sibTransId="{7F4C514B-5EBA-447A-906D-CC5850D67C16}"/>
    <dgm:cxn modelId="{1764BEDE-2EFC-40B4-9087-38E47A6B0C58}" srcId="{D905858A-99A5-4B5C-9EA2-738372239E45}" destId="{3279C5FE-7595-4FC8-922A-0DA5B6F70842}" srcOrd="3" destOrd="0" parTransId="{BE1F46E1-4F3F-43AE-BF00-B6766D74E758}" sibTransId="{AF9E10C7-6729-4915-9A45-93A342674FED}"/>
    <dgm:cxn modelId="{C8B44D82-CDCE-4F08-92A6-D60BE50A085E}" type="presOf" srcId="{1864894A-6254-4BCA-AC42-3FCF66A46776}" destId="{42259E68-B07A-4840-BD1D-1884060E119F}" srcOrd="0" destOrd="0" presId="urn:microsoft.com/office/officeart/2005/8/layout/hList1"/>
    <dgm:cxn modelId="{22707E55-C689-476C-ACA0-5EFAE0BCD22B}" type="presOf" srcId="{9522DB0A-418C-4DFD-9720-DC09EB56005D}" destId="{60DE84E4-346C-4D32-8DB4-56E6669592A4}" srcOrd="0" destOrd="0" presId="urn:microsoft.com/office/officeart/2005/8/layout/hList1"/>
    <dgm:cxn modelId="{F5A356C3-81D8-4587-A4FA-B5B1E6BFEE72}" srcId="{D0F76B56-C494-459F-AF31-0DA530EB4B09}" destId="{E9144B7B-1882-4C7B-9A6B-7C30F0C3870B}" srcOrd="0" destOrd="0" parTransId="{C8CF586B-6CEB-4D46-8B8A-0A6932C053F4}" sibTransId="{97C123AF-17BB-46AF-8650-1D79D7043811}"/>
    <dgm:cxn modelId="{422EF1EC-B49A-41CC-8682-A0816CB6EA7A}" type="presParOf" srcId="{A9B4898A-F429-4A9F-AC66-7082CE71A782}" destId="{0402CE22-29EF-4AAB-97AC-7EE7C1851985}" srcOrd="0" destOrd="0" presId="urn:microsoft.com/office/officeart/2005/8/layout/hList1"/>
    <dgm:cxn modelId="{0B660988-80A6-41A1-ABAD-EC56A2FDF783}" type="presParOf" srcId="{0402CE22-29EF-4AAB-97AC-7EE7C1851985}" destId="{0806FCE9-49C2-4E88-8E7F-9603E56DF0FA}" srcOrd="0" destOrd="0" presId="urn:microsoft.com/office/officeart/2005/8/layout/hList1"/>
    <dgm:cxn modelId="{F26CD7B0-FA24-4C84-9828-0580D3DE1180}" type="presParOf" srcId="{0402CE22-29EF-4AAB-97AC-7EE7C1851985}" destId="{1B03A024-1723-47C2-A8C1-C6CC1E3100C4}" srcOrd="1" destOrd="0" presId="urn:microsoft.com/office/officeart/2005/8/layout/hList1"/>
    <dgm:cxn modelId="{FA92AD3E-A2BD-4A41-BCC3-2DF63613D9A3}" type="presParOf" srcId="{A9B4898A-F429-4A9F-AC66-7082CE71A782}" destId="{EA5D6614-7920-4612-AD75-0F1398174A12}" srcOrd="1" destOrd="0" presId="urn:microsoft.com/office/officeart/2005/8/layout/hList1"/>
    <dgm:cxn modelId="{14CF0AAA-465F-4EA7-8124-6C5F271090EB}" type="presParOf" srcId="{A9B4898A-F429-4A9F-AC66-7082CE71A782}" destId="{61E2BF75-EBE1-431E-8DA6-27AA5628E721}" srcOrd="2" destOrd="0" presId="urn:microsoft.com/office/officeart/2005/8/layout/hList1"/>
    <dgm:cxn modelId="{73695899-A550-41B6-96FC-AD2552FD8736}" type="presParOf" srcId="{61E2BF75-EBE1-431E-8DA6-27AA5628E721}" destId="{5E5E8792-AF6A-4A20-BF0F-B39F970B286D}" srcOrd="0" destOrd="0" presId="urn:microsoft.com/office/officeart/2005/8/layout/hList1"/>
    <dgm:cxn modelId="{E9B9B596-5C68-4557-8C8F-2C1EAF20D754}" type="presParOf" srcId="{61E2BF75-EBE1-431E-8DA6-27AA5628E721}" destId="{8CBD25B6-5DEA-4CD4-8261-33CC4EE5322F}" srcOrd="1" destOrd="0" presId="urn:microsoft.com/office/officeart/2005/8/layout/hList1"/>
    <dgm:cxn modelId="{20243B79-7D2A-42DF-8DFB-62296346ADAC}" type="presParOf" srcId="{A9B4898A-F429-4A9F-AC66-7082CE71A782}" destId="{073197F7-F311-4EA8-B5B4-E8EA5D7F91F1}" srcOrd="3" destOrd="0" presId="urn:microsoft.com/office/officeart/2005/8/layout/hList1"/>
    <dgm:cxn modelId="{1E7399DD-6D10-422C-B08A-45E647667A7E}" type="presParOf" srcId="{A9B4898A-F429-4A9F-AC66-7082CE71A782}" destId="{3EF7E828-2692-4778-9609-65C142B38FCE}" srcOrd="4" destOrd="0" presId="urn:microsoft.com/office/officeart/2005/8/layout/hList1"/>
    <dgm:cxn modelId="{60BFF474-ABFE-46FA-9356-793ACBF33854}" type="presParOf" srcId="{3EF7E828-2692-4778-9609-65C142B38FCE}" destId="{60DE84E4-346C-4D32-8DB4-56E6669592A4}" srcOrd="0" destOrd="0" presId="urn:microsoft.com/office/officeart/2005/8/layout/hList1"/>
    <dgm:cxn modelId="{DB240046-2495-4ECA-89BA-DB024B24584A}" type="presParOf" srcId="{3EF7E828-2692-4778-9609-65C142B38FCE}" destId="{D28EFF1D-62A6-4BB9-BB81-FB398A30896D}" srcOrd="1" destOrd="0" presId="urn:microsoft.com/office/officeart/2005/8/layout/hList1"/>
    <dgm:cxn modelId="{A68D2292-938E-4665-99A0-DF1489F63BC1}" type="presParOf" srcId="{A9B4898A-F429-4A9F-AC66-7082CE71A782}" destId="{E86D9DED-4725-42D4-B3E4-68EE82DDEEC9}" srcOrd="5" destOrd="0" presId="urn:microsoft.com/office/officeart/2005/8/layout/hList1"/>
    <dgm:cxn modelId="{92C19D39-4021-436A-9C74-3F1B402B21CE}" type="presParOf" srcId="{A9B4898A-F429-4A9F-AC66-7082CE71A782}" destId="{E2E34038-6AE9-4A16-B060-FDA2F393680E}" srcOrd="6" destOrd="0" presId="urn:microsoft.com/office/officeart/2005/8/layout/hList1"/>
    <dgm:cxn modelId="{BE639033-2635-4210-97CD-7A1A66FDCA96}" type="presParOf" srcId="{E2E34038-6AE9-4A16-B060-FDA2F393680E}" destId="{8977B6D3-5DE4-48ED-ABD9-23F09D45EB40}" srcOrd="0" destOrd="0" presId="urn:microsoft.com/office/officeart/2005/8/layout/hList1"/>
    <dgm:cxn modelId="{C6C454C8-4B2B-40F7-A9FC-30A4B9AE4FD3}" type="presParOf" srcId="{E2E34038-6AE9-4A16-B060-FDA2F393680E}" destId="{FF3702D8-61B3-4734-A601-25D798957C8C}" srcOrd="1" destOrd="0" presId="urn:microsoft.com/office/officeart/2005/8/layout/hList1"/>
    <dgm:cxn modelId="{92226949-5020-4451-9143-0BA757B814BC}" type="presParOf" srcId="{A9B4898A-F429-4A9F-AC66-7082CE71A782}" destId="{C98C6A9C-02BE-442A-BA29-D343F04885A7}" srcOrd="7" destOrd="0" presId="urn:microsoft.com/office/officeart/2005/8/layout/hList1"/>
    <dgm:cxn modelId="{6A866515-FDAF-4087-A32D-65C4B0FA60BA}" type="presParOf" srcId="{A9B4898A-F429-4A9F-AC66-7082CE71A782}" destId="{3B2A7D3F-F4A6-4606-B0D4-E11BB3E3E9D6}" srcOrd="8" destOrd="0" presId="urn:microsoft.com/office/officeart/2005/8/layout/hList1"/>
    <dgm:cxn modelId="{97B706A8-C320-494E-92F3-865922EB7B65}" type="presParOf" srcId="{3B2A7D3F-F4A6-4606-B0D4-E11BB3E3E9D6}" destId="{42259E68-B07A-4840-BD1D-1884060E119F}" srcOrd="0" destOrd="0" presId="urn:microsoft.com/office/officeart/2005/8/layout/hList1"/>
    <dgm:cxn modelId="{EB9621DC-6CF3-4071-83DA-AF31AC1E2D3D}" type="presParOf" srcId="{3B2A7D3F-F4A6-4606-B0D4-E11BB3E3E9D6}" destId="{80383525-40F0-4757-9DE7-10AB355EBA40}" srcOrd="1" destOrd="0" presId="urn:microsoft.com/office/officeart/2005/8/layout/hList1"/>
    <dgm:cxn modelId="{D9601253-23A2-44F8-8231-4EAEC619AA44}" type="presParOf" srcId="{A9B4898A-F429-4A9F-AC66-7082CE71A782}" destId="{D71FCED2-4A2F-4208-BE6F-D96781D9A6BD}" srcOrd="9" destOrd="0" presId="urn:microsoft.com/office/officeart/2005/8/layout/hList1"/>
    <dgm:cxn modelId="{DDAB433B-37BA-44AC-927F-02E7E8C196E5}" type="presParOf" srcId="{A9B4898A-F429-4A9F-AC66-7082CE71A782}" destId="{850729E0-8A0C-471D-AFB9-2882135AF9DC}" srcOrd="10" destOrd="0" presId="urn:microsoft.com/office/officeart/2005/8/layout/hList1"/>
    <dgm:cxn modelId="{5AC2E2A8-6328-4946-B415-1556CB1DBC45}" type="presParOf" srcId="{850729E0-8A0C-471D-AFB9-2882135AF9DC}" destId="{FABE3E3B-C97C-422E-850D-A9E042D9538B}" srcOrd="0" destOrd="0" presId="urn:microsoft.com/office/officeart/2005/8/layout/hList1"/>
    <dgm:cxn modelId="{61F0B0C6-AFD9-4FA5-A564-4E1A4F7CD3B6}" type="presParOf" srcId="{850729E0-8A0C-471D-AFB9-2882135AF9DC}" destId="{F2F3948E-1C3B-4EBD-B05B-3A78654A6D1B}" srcOrd="1" destOrd="0" presId="urn:microsoft.com/office/officeart/2005/8/layout/hList1"/>
    <dgm:cxn modelId="{238E6F9A-2966-4326-8F4F-F310C0867F0E}" type="presParOf" srcId="{A9B4898A-F429-4A9F-AC66-7082CE71A782}" destId="{E03C6967-D945-46A7-A905-8B0E889B4BCF}" srcOrd="11" destOrd="0" presId="urn:microsoft.com/office/officeart/2005/8/layout/hList1"/>
    <dgm:cxn modelId="{2DEEE542-2A72-4291-A1E1-C98E07003F3D}" type="presParOf" srcId="{A9B4898A-F429-4A9F-AC66-7082CE71A782}" destId="{A0F9C379-09E3-430D-AC46-833D77E2AB3F}" srcOrd="12" destOrd="0" presId="urn:microsoft.com/office/officeart/2005/8/layout/hList1"/>
    <dgm:cxn modelId="{00F15839-6907-44C9-93DF-CD375C1B492A}" type="presParOf" srcId="{A0F9C379-09E3-430D-AC46-833D77E2AB3F}" destId="{F8746341-0762-40D9-91DD-02AD9F10C097}" srcOrd="0" destOrd="0" presId="urn:microsoft.com/office/officeart/2005/8/layout/hList1"/>
    <dgm:cxn modelId="{A9F53108-0D9D-4AEF-8C8E-9C3169E750E6}" type="presParOf" srcId="{A0F9C379-09E3-430D-AC46-833D77E2AB3F}" destId="{05D11C3C-7ABD-4BEA-804E-130C413C84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2BD2E-F192-4DAC-B195-C0328871DB4D}">
      <dsp:nvSpPr>
        <dsp:cNvPr id="0" name=""/>
        <dsp:cNvSpPr/>
      </dsp:nvSpPr>
      <dsp:spPr>
        <a:xfrm>
          <a:off x="0" y="483574"/>
          <a:ext cx="8763000" cy="670560"/>
        </a:xfrm>
        <a:prstGeom prst="notchedRightArrow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836CF-C63E-4F48-9CBB-BA39253DD0E9}">
      <dsp:nvSpPr>
        <dsp:cNvPr id="0" name=""/>
        <dsp:cNvSpPr/>
      </dsp:nvSpPr>
      <dsp:spPr>
        <a:xfrm>
          <a:off x="4814" y="0"/>
          <a:ext cx="1008943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1. Orientation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(RMG &amp; CV writer)</a:t>
          </a:r>
          <a:endParaRPr lang="en-GB" sz="1000" kern="1200" dirty="0"/>
        </a:p>
      </dsp:txBody>
      <dsp:txXfrm>
        <a:off x="4814" y="0"/>
        <a:ext cx="1008943" cy="670560"/>
      </dsp:txXfrm>
    </dsp:sp>
    <dsp:sp modelId="{E36B0D2F-1A5B-48CF-9E77-984A56251676}">
      <dsp:nvSpPr>
        <dsp:cNvPr id="0" name=""/>
        <dsp:cNvSpPr/>
      </dsp:nvSpPr>
      <dsp:spPr>
        <a:xfrm>
          <a:off x="425466" y="754380"/>
          <a:ext cx="167640" cy="167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F92C3-8280-45B0-BCAD-24A8BF4A2F9B}">
      <dsp:nvSpPr>
        <dsp:cNvPr id="0" name=""/>
        <dsp:cNvSpPr/>
      </dsp:nvSpPr>
      <dsp:spPr>
        <a:xfrm>
          <a:off x="1064204" y="1005840"/>
          <a:ext cx="1343710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2. </a:t>
          </a:r>
          <a:r>
            <a:rPr lang="en-US" sz="1000" kern="1200" dirty="0" smtClean="0">
              <a:solidFill>
                <a:schemeClr val="tx1"/>
              </a:solidFill>
            </a:rPr>
            <a:t>Development, Automation Testing, Triage </a:t>
          </a:r>
          <a:r>
            <a:rPr lang="en-US" sz="1000" kern="1200" smtClean="0">
              <a:solidFill>
                <a:schemeClr val="tx1"/>
              </a:solidFill>
            </a:rPr>
            <a:t>and Stability </a:t>
          </a:r>
          <a:r>
            <a:rPr lang="en-GB" sz="1000" kern="1200" dirty="0" smtClean="0"/>
            <a:t>Programming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(LC -</a:t>
          </a:r>
          <a:r>
            <a:rPr lang="en-GB" sz="1000" kern="1200" dirty="0" err="1" smtClean="0"/>
            <a:t>Babu</a:t>
          </a:r>
          <a:r>
            <a:rPr lang="en-GB" sz="1000" kern="1200" dirty="0" smtClean="0"/>
            <a:t> / LC-External)</a:t>
          </a:r>
          <a:endParaRPr lang="en-GB" sz="1000" kern="1200" dirty="0"/>
        </a:p>
      </dsp:txBody>
      <dsp:txXfrm>
        <a:off x="1064204" y="1005840"/>
        <a:ext cx="1343710" cy="670560"/>
      </dsp:txXfrm>
    </dsp:sp>
    <dsp:sp modelId="{FD356B80-52D2-451D-A3DD-C882FEAD5145}">
      <dsp:nvSpPr>
        <dsp:cNvPr id="0" name=""/>
        <dsp:cNvSpPr/>
      </dsp:nvSpPr>
      <dsp:spPr>
        <a:xfrm>
          <a:off x="1652240" y="754380"/>
          <a:ext cx="167640" cy="167640"/>
        </a:xfrm>
        <a:prstGeom prst="ellipse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6109D-4748-4E64-B562-36518BA74D4C}">
      <dsp:nvSpPr>
        <dsp:cNvPr id="0" name=""/>
        <dsp:cNvSpPr/>
      </dsp:nvSpPr>
      <dsp:spPr>
        <a:xfrm>
          <a:off x="2458362" y="0"/>
          <a:ext cx="1008943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3. Project Definition (Architecture, Requirement and Design)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(LC-External)</a:t>
          </a:r>
        </a:p>
      </dsp:txBody>
      <dsp:txXfrm>
        <a:off x="2458362" y="0"/>
        <a:ext cx="1008943" cy="670560"/>
      </dsp:txXfrm>
    </dsp:sp>
    <dsp:sp modelId="{04676592-D806-4118-97E0-7569FAE055F8}">
      <dsp:nvSpPr>
        <dsp:cNvPr id="0" name=""/>
        <dsp:cNvSpPr/>
      </dsp:nvSpPr>
      <dsp:spPr>
        <a:xfrm>
          <a:off x="2879013" y="754380"/>
          <a:ext cx="167640" cy="167640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51E85-AA2C-40BA-BE04-70062E713D1A}">
      <dsp:nvSpPr>
        <dsp:cNvPr id="0" name=""/>
        <dsp:cNvSpPr/>
      </dsp:nvSpPr>
      <dsp:spPr>
        <a:xfrm>
          <a:off x="3517752" y="1005840"/>
          <a:ext cx="1008943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4. Pseudo code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(LC -External)</a:t>
          </a:r>
          <a:endParaRPr lang="en-GB" sz="1000" kern="1200" dirty="0"/>
        </a:p>
      </dsp:txBody>
      <dsp:txXfrm>
        <a:off x="3517752" y="1005840"/>
        <a:ext cx="1008943" cy="670560"/>
      </dsp:txXfrm>
    </dsp:sp>
    <dsp:sp modelId="{83705AD7-DB69-4A89-9859-9B01CE6CA776}">
      <dsp:nvSpPr>
        <dsp:cNvPr id="0" name=""/>
        <dsp:cNvSpPr/>
      </dsp:nvSpPr>
      <dsp:spPr>
        <a:xfrm>
          <a:off x="3938404" y="754380"/>
          <a:ext cx="167640" cy="167640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1CC7-6BB4-4875-B211-A05E85116C1A}">
      <dsp:nvSpPr>
        <dsp:cNvPr id="0" name=""/>
        <dsp:cNvSpPr/>
      </dsp:nvSpPr>
      <dsp:spPr>
        <a:xfrm>
          <a:off x="4577142" y="0"/>
          <a:ext cx="1185962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5. Implementation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(LC-</a:t>
          </a:r>
          <a:r>
            <a:rPr lang="en-GB" sz="1000" kern="1200" dirty="0" err="1" smtClean="0"/>
            <a:t>Babu</a:t>
          </a:r>
          <a:r>
            <a:rPr lang="en-GB" sz="1000" kern="1200" dirty="0" smtClean="0"/>
            <a:t>)</a:t>
          </a:r>
          <a:endParaRPr lang="en-GB" sz="1000" kern="1200" dirty="0"/>
        </a:p>
      </dsp:txBody>
      <dsp:txXfrm>
        <a:off x="4577142" y="0"/>
        <a:ext cx="1185962" cy="670560"/>
      </dsp:txXfrm>
    </dsp:sp>
    <dsp:sp modelId="{8B64173A-3262-4E7D-AC44-8A83549A09E1}">
      <dsp:nvSpPr>
        <dsp:cNvPr id="0" name=""/>
        <dsp:cNvSpPr/>
      </dsp:nvSpPr>
      <dsp:spPr>
        <a:xfrm>
          <a:off x="5086303" y="754380"/>
          <a:ext cx="167640" cy="167640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F6BD7-1FAC-48F6-BED1-92DAF23E9287}">
      <dsp:nvSpPr>
        <dsp:cNvPr id="0" name=""/>
        <dsp:cNvSpPr/>
      </dsp:nvSpPr>
      <dsp:spPr>
        <a:xfrm>
          <a:off x="5813552" y="1005840"/>
          <a:ext cx="1008943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6. Review and  Delivery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(LC- </a:t>
          </a:r>
          <a:r>
            <a:rPr lang="en-GB" sz="1000" kern="1200" dirty="0" err="1" smtClean="0"/>
            <a:t>Babu</a:t>
          </a:r>
          <a:r>
            <a:rPr lang="en-GB" sz="1000" kern="1200" dirty="0" smtClean="0"/>
            <a:t> &amp; CE-Anand)</a:t>
          </a:r>
          <a:endParaRPr lang="en-GB" sz="1000" kern="1200" dirty="0"/>
        </a:p>
      </dsp:txBody>
      <dsp:txXfrm>
        <a:off x="5813552" y="1005840"/>
        <a:ext cx="1008943" cy="670560"/>
      </dsp:txXfrm>
    </dsp:sp>
    <dsp:sp modelId="{F724AB38-65E6-4506-AC77-A7673DA7A710}">
      <dsp:nvSpPr>
        <dsp:cNvPr id="0" name=""/>
        <dsp:cNvSpPr/>
      </dsp:nvSpPr>
      <dsp:spPr>
        <a:xfrm>
          <a:off x="6234203" y="754380"/>
          <a:ext cx="167640" cy="167640"/>
        </a:xfrm>
        <a:prstGeom prst="ellipse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A5EC4-3583-4720-9533-DA7983FFEA1F}">
      <dsp:nvSpPr>
        <dsp:cNvPr id="0" name=""/>
        <dsp:cNvSpPr/>
      </dsp:nvSpPr>
      <dsp:spPr>
        <a:xfrm>
          <a:off x="6872942" y="0"/>
          <a:ext cx="1008943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7. Project update and CV </a:t>
          </a:r>
          <a:r>
            <a:rPr lang="en-GB" sz="1000" kern="1200" dirty="0" err="1" smtClean="0"/>
            <a:t>updation</a:t>
          </a:r>
          <a:r>
            <a:rPr lang="en-GB" sz="1000" kern="1200" dirty="0" smtClean="0"/>
            <a:t>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(RMG, CE  &amp; CV Writer)</a:t>
          </a:r>
          <a:endParaRPr lang="en-GB" sz="1000" kern="1200" dirty="0"/>
        </a:p>
      </dsp:txBody>
      <dsp:txXfrm>
        <a:off x="6872942" y="0"/>
        <a:ext cx="1008943" cy="670560"/>
      </dsp:txXfrm>
    </dsp:sp>
    <dsp:sp modelId="{F4445939-4D82-454E-B279-256554ED4188}">
      <dsp:nvSpPr>
        <dsp:cNvPr id="0" name=""/>
        <dsp:cNvSpPr/>
      </dsp:nvSpPr>
      <dsp:spPr>
        <a:xfrm>
          <a:off x="7293593" y="754380"/>
          <a:ext cx="167640" cy="16764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6FCE9-49C2-4E88-8E7F-9603E56DF0FA}">
      <dsp:nvSpPr>
        <dsp:cNvPr id="0" name=""/>
        <dsp:cNvSpPr/>
      </dsp:nvSpPr>
      <dsp:spPr>
        <a:xfrm>
          <a:off x="3503" y="20063"/>
          <a:ext cx="1039080" cy="4156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>
              <a:solidFill>
                <a:schemeClr val="tx1"/>
              </a:solidFill>
            </a:rPr>
            <a:t>1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3503" y="20063"/>
        <a:ext cx="1039080" cy="415632"/>
      </dsp:txXfrm>
    </dsp:sp>
    <dsp:sp modelId="{1B03A024-1723-47C2-A8C1-C6CC1E3100C4}">
      <dsp:nvSpPr>
        <dsp:cNvPr id="0" name=""/>
        <dsp:cNvSpPr/>
      </dsp:nvSpPr>
      <dsp:spPr>
        <a:xfrm>
          <a:off x="3503" y="435696"/>
          <a:ext cx="1039080" cy="21960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Welcome to LC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Introduction to LC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LC Guidelines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VGATE - LC Engineers Customer Ready Program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Expectations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Organization Structure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Industry Landscape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3503" y="435696"/>
        <a:ext cx="1039080" cy="2196000"/>
      </dsp:txXfrm>
    </dsp:sp>
    <dsp:sp modelId="{5E5E8792-AF6A-4A20-BF0F-B39F970B286D}">
      <dsp:nvSpPr>
        <dsp:cNvPr id="0" name=""/>
        <dsp:cNvSpPr/>
      </dsp:nvSpPr>
      <dsp:spPr>
        <a:xfrm>
          <a:off x="1188055" y="20063"/>
          <a:ext cx="1039080" cy="415632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>
              <a:solidFill>
                <a:schemeClr val="tx1"/>
              </a:solidFill>
            </a:rPr>
            <a:t>2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1188055" y="20063"/>
        <a:ext cx="1039080" cy="415632"/>
      </dsp:txXfrm>
    </dsp:sp>
    <dsp:sp modelId="{8CBD25B6-5DEA-4CD4-8261-33CC4EE5322F}">
      <dsp:nvSpPr>
        <dsp:cNvPr id="0" name=""/>
        <dsp:cNvSpPr/>
      </dsp:nvSpPr>
      <dsp:spPr>
        <a:xfrm>
          <a:off x="1188055" y="435696"/>
          <a:ext cx="1039080" cy="2196000"/>
        </a:xfrm>
        <a:prstGeom prst="rect">
          <a:avLst/>
        </a:prstGeom>
        <a:solidFill>
          <a:schemeClr val="accent5">
            <a:tint val="40000"/>
            <a:alpha val="90000"/>
            <a:hueOff val="-1790080"/>
            <a:satOff val="8042"/>
            <a:lumOff val="55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790080"/>
              <a:satOff val="8042"/>
              <a:lumOff val="5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C and Python Programming – 5 days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Environment (Linux, Android, Windows) – 10 days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Evaluation by </a:t>
          </a:r>
          <a:r>
            <a:rPr lang="en-GB" sz="900" kern="1200" dirty="0" smtClean="0">
              <a:solidFill>
                <a:schemeClr val="tx1"/>
              </a:solidFill>
            </a:rPr>
            <a:t>(CES)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1188055" y="435696"/>
        <a:ext cx="1039080" cy="2196000"/>
      </dsp:txXfrm>
    </dsp:sp>
    <dsp:sp modelId="{60DE84E4-346C-4D32-8DB4-56E6669592A4}">
      <dsp:nvSpPr>
        <dsp:cNvPr id="0" name=""/>
        <dsp:cNvSpPr/>
      </dsp:nvSpPr>
      <dsp:spPr>
        <a:xfrm>
          <a:off x="2372607" y="20063"/>
          <a:ext cx="1039080" cy="415632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>
              <a:solidFill>
                <a:schemeClr val="tx1"/>
              </a:solidFill>
            </a:rPr>
            <a:t>3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2372607" y="20063"/>
        <a:ext cx="1039080" cy="415632"/>
      </dsp:txXfrm>
    </dsp:sp>
    <dsp:sp modelId="{D28EFF1D-62A6-4BB9-BB81-FB398A30896D}">
      <dsp:nvSpPr>
        <dsp:cNvPr id="0" name=""/>
        <dsp:cNvSpPr/>
      </dsp:nvSpPr>
      <dsp:spPr>
        <a:xfrm>
          <a:off x="2372607" y="435696"/>
          <a:ext cx="1039080" cy="2196000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Design Principles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Diagrams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High Level / Low Level Design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Modules and its interactions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Input and output of modules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Intermittent review by owners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Final Review by CES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2372607" y="435696"/>
        <a:ext cx="1039080" cy="2196000"/>
      </dsp:txXfrm>
    </dsp:sp>
    <dsp:sp modelId="{8977B6D3-5DE4-48ED-ABD9-23F09D45EB40}">
      <dsp:nvSpPr>
        <dsp:cNvPr id="0" name=""/>
        <dsp:cNvSpPr/>
      </dsp:nvSpPr>
      <dsp:spPr>
        <a:xfrm>
          <a:off x="3557159" y="20063"/>
          <a:ext cx="1039080" cy="415632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>
              <a:solidFill>
                <a:schemeClr val="tx1"/>
              </a:solidFill>
            </a:rPr>
            <a:t>4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3557159" y="20063"/>
        <a:ext cx="1039080" cy="415632"/>
      </dsp:txXfrm>
    </dsp:sp>
    <dsp:sp modelId="{FF3702D8-61B3-4734-A601-25D798957C8C}">
      <dsp:nvSpPr>
        <dsp:cNvPr id="0" name=""/>
        <dsp:cNvSpPr/>
      </dsp:nvSpPr>
      <dsp:spPr>
        <a:xfrm>
          <a:off x="3557159" y="435696"/>
          <a:ext cx="1039080" cy="21960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Algorithms / Pseudo code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solidFill>
                <a:schemeClr val="tx1"/>
              </a:solidFill>
            </a:rPr>
            <a:t>Finalizing required Software and Hardware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No review, no evaluation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3557159" y="435696"/>
        <a:ext cx="1039080" cy="2196000"/>
      </dsp:txXfrm>
    </dsp:sp>
    <dsp:sp modelId="{42259E68-B07A-4840-BD1D-1884060E119F}">
      <dsp:nvSpPr>
        <dsp:cNvPr id="0" name=""/>
        <dsp:cNvSpPr/>
      </dsp:nvSpPr>
      <dsp:spPr>
        <a:xfrm>
          <a:off x="4741711" y="20063"/>
          <a:ext cx="1039080" cy="415632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>
              <a:solidFill>
                <a:schemeClr val="tx1"/>
              </a:solidFill>
            </a:rPr>
            <a:t>5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4741711" y="20063"/>
        <a:ext cx="1039080" cy="415632"/>
      </dsp:txXfrm>
    </dsp:sp>
    <dsp:sp modelId="{80383525-40F0-4757-9DE7-10AB355EBA40}">
      <dsp:nvSpPr>
        <dsp:cNvPr id="0" name=""/>
        <dsp:cNvSpPr/>
      </dsp:nvSpPr>
      <dsp:spPr>
        <a:xfrm>
          <a:off x="4741711" y="435696"/>
          <a:ext cx="1039080" cy="2196000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Coding &amp; Testing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Submit code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Review of code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Evaluation by owner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4741711" y="435696"/>
        <a:ext cx="1039080" cy="2196000"/>
      </dsp:txXfrm>
    </dsp:sp>
    <dsp:sp modelId="{FABE3E3B-C97C-422E-850D-A9E042D9538B}">
      <dsp:nvSpPr>
        <dsp:cNvPr id="0" name=""/>
        <dsp:cNvSpPr/>
      </dsp:nvSpPr>
      <dsp:spPr>
        <a:xfrm>
          <a:off x="5926263" y="20063"/>
          <a:ext cx="1039080" cy="415632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>
              <a:solidFill>
                <a:schemeClr val="tx1"/>
              </a:solidFill>
            </a:rPr>
            <a:t>6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5926263" y="20063"/>
        <a:ext cx="1039080" cy="415632"/>
      </dsp:txXfrm>
    </dsp:sp>
    <dsp:sp modelId="{F2F3948E-1C3B-4EBD-B05B-3A78654A6D1B}">
      <dsp:nvSpPr>
        <dsp:cNvPr id="0" name=""/>
        <dsp:cNvSpPr/>
      </dsp:nvSpPr>
      <dsp:spPr>
        <a:xfrm>
          <a:off x="5926263" y="435696"/>
          <a:ext cx="1039080" cy="2196000"/>
        </a:xfrm>
        <a:prstGeom prst="rect">
          <a:avLst/>
        </a:prstGeom>
        <a:solidFill>
          <a:schemeClr val="accent5">
            <a:tint val="40000"/>
            <a:alpha val="90000"/>
            <a:hueOff val="-8950401"/>
            <a:satOff val="40211"/>
            <a:lumOff val="276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950401"/>
              <a:satOff val="40211"/>
              <a:lumOff val="2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Check if all LLD / HLD are in line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Project / Technical presentation to CE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Project readiness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Evaluation by owners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5926263" y="435696"/>
        <a:ext cx="1039080" cy="2196000"/>
      </dsp:txXfrm>
    </dsp:sp>
    <dsp:sp modelId="{F8746341-0762-40D9-91DD-02AD9F10C097}">
      <dsp:nvSpPr>
        <dsp:cNvPr id="0" name=""/>
        <dsp:cNvSpPr/>
      </dsp:nvSpPr>
      <dsp:spPr>
        <a:xfrm>
          <a:off x="7110815" y="20063"/>
          <a:ext cx="1039080" cy="41563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>
              <a:solidFill>
                <a:schemeClr val="tx1"/>
              </a:solidFill>
            </a:rPr>
            <a:t>7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7110815" y="20063"/>
        <a:ext cx="1039080" cy="415632"/>
      </dsp:txXfrm>
    </dsp:sp>
    <dsp:sp modelId="{05D11C3C-7ABD-4BEA-804E-130C413C8461}">
      <dsp:nvSpPr>
        <dsp:cNvPr id="0" name=""/>
        <dsp:cNvSpPr/>
      </dsp:nvSpPr>
      <dsp:spPr>
        <a:xfrm>
          <a:off x="7110815" y="435696"/>
          <a:ext cx="1039080" cy="21960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Project presentation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2 Rounds to LC + CV writer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1 Round to CE + RMG</a:t>
          </a:r>
          <a:endParaRPr lang="en-GB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>
              <a:solidFill>
                <a:schemeClr val="tx1"/>
              </a:solidFill>
            </a:rPr>
            <a:t>Customer readiness</a:t>
          </a:r>
          <a:endParaRPr lang="en-GB" sz="900" kern="1200" dirty="0">
            <a:solidFill>
              <a:schemeClr val="tx1"/>
            </a:solidFill>
          </a:endParaRPr>
        </a:p>
      </dsp:txBody>
      <dsp:txXfrm>
        <a:off x="7110815" y="435696"/>
        <a:ext cx="1039080" cy="219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34874-B8D7-4E28-8BB6-7843D07BF053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A6363-08E3-494F-9DC0-C83AD2F8B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59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A6363-08E3-494F-9DC0-C83AD2F8B2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Parthi\Axis Works\Votary\ppt\logo_cover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42900" y="3242672"/>
            <a:ext cx="8458200" cy="372656"/>
          </a:xfrm>
          <a:prstGeom prst="rect">
            <a:avLst/>
          </a:prstGeom>
          <a:noFill/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0" y="3200400"/>
            <a:ext cx="3886200" cy="457200"/>
          </a:xfrm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Parthi\Axis Works\Votary\ppt\logo_thankyo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7" y="3200400"/>
            <a:ext cx="9172575" cy="457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799"/>
            <a:ext cx="4040188" cy="3535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905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90799"/>
            <a:ext cx="4041775" cy="3535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3" descr="C:\Users\Public\Documents\VotaryBranding\logo_new_cap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79437"/>
          </a:xfrm>
          <a:prstGeom prst="rect">
            <a:avLst/>
          </a:prstGeom>
          <a:noFill/>
        </p:spPr>
      </p:pic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3200" y="304800"/>
            <a:ext cx="2743200" cy="381000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 smtClean="0"/>
              <a:t>Insert Text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VGATE - </a:t>
            </a:r>
            <a:r>
              <a:rPr lang="en-IN" sz="3200" dirty="0" smtClean="0"/>
              <a:t>CES </a:t>
            </a:r>
            <a:r>
              <a:rPr lang="en-IN" sz="3200" dirty="0"/>
              <a:t>Engineers Customer Ready </a:t>
            </a:r>
            <a:r>
              <a:rPr lang="en-IN" sz="3200" dirty="0" smtClean="0"/>
              <a:t>Program</a:t>
            </a:r>
            <a:endParaRPr lang="en-GB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86549"/>
              </p:ext>
            </p:extLst>
          </p:nvPr>
        </p:nvGraphicFramePr>
        <p:xfrm>
          <a:off x="76200" y="1981200"/>
          <a:ext cx="8763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42 days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407991" y="268164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15 </a:t>
            </a:r>
            <a:r>
              <a:rPr lang="en-GB" sz="1400" dirty="0" smtClean="0"/>
              <a:t>days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4991" y="2669977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</a:t>
            </a:r>
            <a:r>
              <a:rPr lang="en-GB" sz="1400" dirty="0" smtClean="0"/>
              <a:t> days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2669977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 day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13013" y="266997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10 </a:t>
            </a:r>
            <a:r>
              <a:rPr lang="en-GB" sz="1400" dirty="0" smtClean="0"/>
              <a:t>days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56013" y="2669977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4 days</a:t>
            </a:r>
            <a:endParaRPr lang="en-GB" sz="1400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617422631"/>
              </p:ext>
            </p:extLst>
          </p:nvPr>
        </p:nvGraphicFramePr>
        <p:xfrm>
          <a:off x="533400" y="3901440"/>
          <a:ext cx="8153400" cy="265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77000" y="266700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</a:t>
            </a:r>
            <a:r>
              <a:rPr lang="en-GB" sz="1400" dirty="0" smtClean="0"/>
              <a:t> days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17791" y="266700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3</a:t>
            </a:r>
            <a:r>
              <a:rPr lang="en-GB" sz="1400" dirty="0" smtClean="0"/>
              <a:t> days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317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246</Words>
  <Application>Microsoft Office PowerPoint</Application>
  <PresentationFormat>On-screen Show (4:3)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VGATE - CES Engineers Customer Ready 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Votarytech</dc:creator>
  <cp:lastModifiedBy>Anand Gudimanchi</cp:lastModifiedBy>
  <cp:revision>93</cp:revision>
  <dcterms:created xsi:type="dcterms:W3CDTF">2006-08-16T00:00:00Z</dcterms:created>
  <dcterms:modified xsi:type="dcterms:W3CDTF">2017-06-20T05:17:51Z</dcterms:modified>
</cp:coreProperties>
</file>