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C823F2-AD2A-411C-B245-D89BA0E1C196}">
          <p14:sldIdLst>
            <p14:sldId id="256"/>
            <p14:sldId id="257"/>
            <p14:sldId id="258"/>
            <p14:sldId id="264"/>
            <p14:sldId id="260"/>
            <p14:sldId id="261"/>
            <p14:sldId id="262"/>
            <p14:sldId id="265"/>
            <p14:sldId id="266"/>
            <p14:sldId id="267"/>
            <p14:sldId id="268"/>
          </p14:sldIdLst>
        </p14:section>
        <p14:section name="Untitled Section" id="{873D1C86-AE69-44DD-A905-54B524DFEDC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9CF21-02E7-4D70-B9F0-FCD40A3420DC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3D072-B7E4-4AC7-B08F-2238825AE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5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6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1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0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A05A-2FC7-4C59-B8AB-A6C789C20E65}" type="datetimeFigureOut">
              <a:rPr lang="en-IN" smtClean="0"/>
              <a:t>30-05-2017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9DB2-37BE-4EB0-95A6-2E7753E45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2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oft.com/net/core#windowsc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crosoft.com/net/core#windowsc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add-refer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Dot Net Core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Guide to setup development environment for Dot Net Core on Windows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				Created By: Ashok Kumar	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80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2) </a:t>
            </a:r>
            <a:r>
              <a:rPr lang="en-IN" sz="1800" u="sng" dirty="0" smtClean="0"/>
              <a:t>Manual configure the debug</a:t>
            </a:r>
            <a:r>
              <a:rPr lang="en-IN" sz="1800" dirty="0" smtClean="0"/>
              <a:t>: Click on the second last option in left pane in Visual Studio Code and choose the blue 	highlighted  option and click </a:t>
            </a:r>
            <a:r>
              <a:rPr lang="en-IN" sz="1800" b="1" dirty="0" err="1" smtClean="0"/>
              <a:t>.Net</a:t>
            </a:r>
            <a:r>
              <a:rPr lang="en-IN" sz="1800" b="1" dirty="0" smtClean="0"/>
              <a:t> Core</a:t>
            </a:r>
            <a:r>
              <a:rPr lang="en-IN" sz="1800" dirty="0" smtClean="0"/>
              <a:t> environment option from dropdown , this will create a </a:t>
            </a:r>
            <a:r>
              <a:rPr lang="en-IN" sz="1800" dirty="0" err="1" smtClean="0"/>
              <a:t>launch.json</a:t>
            </a:r>
            <a:r>
              <a:rPr lang="en-IN" sz="1800" dirty="0" smtClean="0"/>
              <a:t> file.</a:t>
            </a:r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Once the </a:t>
            </a:r>
            <a:r>
              <a:rPr lang="en-IN" sz="1800" dirty="0" err="1" smtClean="0"/>
              <a:t>launch.json</a:t>
            </a:r>
            <a:r>
              <a:rPr lang="en-IN" sz="1800" dirty="0" smtClean="0"/>
              <a:t> created , configure the path according to your directory structure as shown below.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3" y="1228998"/>
            <a:ext cx="4424907" cy="3848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2" y="1304925"/>
            <a:ext cx="6767707" cy="37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1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1800" u="sng" dirty="0" smtClean="0"/>
              <a:t>Running the debug session : </a:t>
            </a:r>
            <a:r>
              <a:rPr lang="en-IN" sz="1800" dirty="0" smtClean="0"/>
              <a:t> Choose the options to debug.</a:t>
            </a:r>
            <a:endParaRPr lang="en-IN" sz="1800" u="sng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6" y="458562"/>
            <a:ext cx="3526972" cy="283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2" y="4010025"/>
            <a:ext cx="61341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7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Dot net core framework</a:t>
            </a:r>
          </a:p>
          <a:p>
            <a:r>
              <a:rPr lang="en-IN" dirty="0" smtClean="0"/>
              <a:t>Visual studio code</a:t>
            </a:r>
          </a:p>
          <a:p>
            <a:r>
              <a:rPr lang="en-IN" dirty="0" smtClean="0"/>
              <a:t>Some useful extensions for Visual Studio 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3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Dot Net Core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Go to the below link to install the latest releases for framework</a:t>
            </a:r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 smtClean="0">
                <a:hlinkClick r:id="rId2"/>
              </a:rPr>
              <a:t>https://www.microsoft.com/net/core#windowscmd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After installation check framework version by running below command using Command line</a:t>
            </a:r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09" y="3321497"/>
            <a:ext cx="5194391" cy="31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5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For creating different types of project dot net core framework provides different CLI commands as shown below.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     For example : Creating </a:t>
            </a:r>
            <a:r>
              <a:rPr lang="en-IN" sz="1800" dirty="0" err="1" smtClean="0"/>
              <a:t>mvc</a:t>
            </a:r>
            <a:r>
              <a:rPr lang="en-IN" sz="1800" dirty="0" smtClean="0"/>
              <a:t> application type below on command line.</a:t>
            </a:r>
          </a:p>
          <a:p>
            <a:pPr marL="0" indent="0">
              <a:buNone/>
            </a:pPr>
            <a:r>
              <a:rPr lang="en-IN" sz="1800" b="1" dirty="0" smtClean="0"/>
              <a:t>    </a:t>
            </a:r>
            <a:r>
              <a:rPr lang="en-IN" sz="1800" b="1" dirty="0" err="1" smtClean="0"/>
              <a:t>dotnet</a:t>
            </a:r>
            <a:r>
              <a:rPr lang="en-IN" sz="1800" b="1" dirty="0" smtClean="0"/>
              <a:t> new </a:t>
            </a:r>
            <a:r>
              <a:rPr lang="en-IN" sz="1800" b="1" dirty="0" err="1" smtClean="0"/>
              <a:t>mvc</a:t>
            </a:r>
            <a:r>
              <a:rPr lang="en-IN" sz="1800" b="1" dirty="0" smtClean="0"/>
              <a:t>   </a:t>
            </a:r>
          </a:p>
          <a:p>
            <a:pPr marL="0" indent="0">
              <a:buNone/>
            </a:pPr>
            <a:endParaRPr lang="en-IN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1" y="520065"/>
            <a:ext cx="3898991" cy="4055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60" y="520065"/>
            <a:ext cx="6279289" cy="385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5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IDE(Visual Studio Code)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Go to the bottom of page on below link to download the </a:t>
            </a:r>
            <a:r>
              <a:rPr lang="en-IN" sz="1800" dirty="0"/>
              <a:t>V</a:t>
            </a:r>
            <a:r>
              <a:rPr lang="en-IN" sz="1800" dirty="0" smtClean="0"/>
              <a:t>isual Studio Code 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and click download </a:t>
            </a:r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 smtClean="0">
                <a:hlinkClick r:id="rId2"/>
              </a:rPr>
              <a:t>https://www.microsoft.com/net/core#windowscmd</a:t>
            </a: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2831511"/>
            <a:ext cx="2781300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577" y="2883898"/>
            <a:ext cx="2962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After installation open Visual Studio Code to create first application as below</a:t>
            </a:r>
          </a:p>
          <a:p>
            <a:pPr marL="0" indent="0">
              <a:buNone/>
            </a:pPr>
            <a:r>
              <a:rPr lang="en-IN" sz="1800" dirty="0" smtClean="0"/>
              <a:t>Step1 : Create a folder and open the folder using Visual Studio Code </a:t>
            </a:r>
          </a:p>
          <a:p>
            <a:pPr marL="0" indent="0">
              <a:buNone/>
            </a:pPr>
            <a:r>
              <a:rPr lang="en-IN" sz="1800" dirty="0" smtClean="0"/>
              <a:t>Step2: Go to the View-&gt;Integrated Terminal and  type command as shown below.</a:t>
            </a:r>
          </a:p>
          <a:p>
            <a:pPr marL="0" indent="0">
              <a:buNone/>
            </a:pPr>
            <a:r>
              <a:rPr lang="en-IN" sz="1800" dirty="0" smtClean="0"/>
              <a:t>Step3: Open the browser type </a:t>
            </a:r>
            <a:r>
              <a:rPr lang="en-IN" sz="1800" dirty="0" smtClean="0">
                <a:hlinkClick r:id="rId2"/>
              </a:rPr>
              <a:t>http://localhost:5000</a:t>
            </a:r>
            <a:r>
              <a:rPr lang="en-IN" sz="1800" dirty="0" smtClean="0"/>
              <a:t> to see the running website.</a:t>
            </a:r>
          </a:p>
          <a:p>
            <a:pPr marL="0" indent="0">
              <a:buNone/>
            </a:pPr>
            <a:endParaRPr lang="en-IN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3" y="1695033"/>
            <a:ext cx="11444811" cy="48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smtClean="0"/>
              <a:t>Useful extensions </a:t>
            </a:r>
            <a:r>
              <a:rPr lang="en-IN" dirty="0" smtClean="0"/>
              <a:t>to support Core development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1800" dirty="0" smtClean="0"/>
              <a:t>To install extensions we have to first set the proxy settings in Visual Studio Code  using following steps.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</a:t>
            </a:r>
            <a:r>
              <a:rPr lang="en-IN" sz="1800" b="1" dirty="0" smtClean="0"/>
              <a:t>Note</a:t>
            </a:r>
            <a:r>
              <a:rPr lang="en-IN" sz="1800" dirty="0" smtClean="0"/>
              <a:t>: </a:t>
            </a:r>
            <a:r>
              <a:rPr lang="en-IN" sz="1800" u="sng" dirty="0" smtClean="0"/>
              <a:t>This step is to be followed only when your system is running behind the firewall.</a:t>
            </a:r>
            <a:endParaRPr lang="en-IN" sz="1800" u="sng" dirty="0" smtClean="0"/>
          </a:p>
          <a:p>
            <a:pPr marL="342900" indent="-342900">
              <a:buAutoNum type="arabicParenR"/>
            </a:pPr>
            <a:r>
              <a:rPr lang="en-IN" sz="1800" dirty="0" smtClean="0"/>
              <a:t>Go to the File-&gt;Preferences-&gt;Settings ,click and Go to USERSETTINGS section and put the below settings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	</a:t>
            </a:r>
            <a:r>
              <a:rPr lang="en-IN" sz="1800" dirty="0" smtClean="0">
                <a:latin typeface="Gabriola" panose="04040605051002020D02" pitchFamily="82" charset="0"/>
              </a:rPr>
              <a:t>{</a:t>
            </a:r>
          </a:p>
          <a:p>
            <a:pPr marL="0" indent="0">
              <a:buNone/>
            </a:pPr>
            <a:r>
              <a:rPr lang="da-DK" sz="1800" dirty="0" smtClean="0">
                <a:latin typeface="Gabriola" panose="04040605051002020D02" pitchFamily="82" charset="0"/>
              </a:rPr>
              <a:t>	 "</a:t>
            </a:r>
            <a:r>
              <a:rPr lang="da-DK" sz="1800" dirty="0">
                <a:latin typeface="Gabriola" panose="04040605051002020D02" pitchFamily="82" charset="0"/>
              </a:rPr>
              <a:t>http.proxy": "http://inspop-proxy.inspopcorp.com:8080",</a:t>
            </a:r>
          </a:p>
          <a:p>
            <a:pPr marL="0" indent="0">
              <a:buNone/>
            </a:pPr>
            <a:r>
              <a:rPr lang="da-DK" sz="1800" dirty="0" smtClean="0">
                <a:latin typeface="Gabriola" panose="04040605051002020D02" pitchFamily="82" charset="0"/>
              </a:rPr>
              <a:t>	"</a:t>
            </a:r>
            <a:r>
              <a:rPr lang="da-DK" sz="1800" dirty="0">
                <a:latin typeface="Gabriola" panose="04040605051002020D02" pitchFamily="82" charset="0"/>
              </a:rPr>
              <a:t>https.proxy": "https://inspop-proxy.inspopcorp.com:8080",</a:t>
            </a:r>
          </a:p>
          <a:p>
            <a:pPr marL="0" indent="0">
              <a:buNone/>
            </a:pPr>
            <a:r>
              <a:rPr lang="da-DK" sz="1800" dirty="0" smtClean="0">
                <a:latin typeface="Gabriola" panose="04040605051002020D02" pitchFamily="82" charset="0"/>
              </a:rPr>
              <a:t>	"</a:t>
            </a:r>
            <a:r>
              <a:rPr lang="da-DK" sz="1800" dirty="0">
                <a:latin typeface="Gabriola" panose="04040605051002020D02" pitchFamily="82" charset="0"/>
              </a:rPr>
              <a:t>http.proxyStrictSSL": false, </a:t>
            </a:r>
          </a:p>
          <a:p>
            <a:pPr marL="0" indent="0">
              <a:buNone/>
            </a:pPr>
            <a:r>
              <a:rPr lang="en-IN" sz="1800" dirty="0" smtClean="0">
                <a:latin typeface="Gabriola" panose="04040605051002020D02" pitchFamily="82" charset="0"/>
              </a:rPr>
              <a:t>	}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To install the extensions, click on the symbol and search for all extensions in the search bar as highlighted in below image.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7" y="4028894"/>
            <a:ext cx="3307734" cy="27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7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to Project reference in 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For adding project reference there are two ways </a:t>
            </a:r>
          </a:p>
          <a:p>
            <a:pPr marL="342900" indent="-342900">
              <a:buAutoNum type="arabicParenR"/>
            </a:pPr>
            <a:r>
              <a:rPr lang="en-IN" sz="1800" dirty="0" smtClean="0"/>
              <a:t>Adding the reference directly to </a:t>
            </a:r>
            <a:r>
              <a:rPr lang="en-IN" sz="1800" b="1" dirty="0" smtClean="0"/>
              <a:t>.</a:t>
            </a:r>
            <a:r>
              <a:rPr lang="en-IN" sz="1800" b="1" dirty="0" err="1" smtClean="0"/>
              <a:t>csproj</a:t>
            </a:r>
            <a:r>
              <a:rPr lang="en-IN" sz="1800" b="1" dirty="0" smtClean="0"/>
              <a:t> </a:t>
            </a:r>
            <a:r>
              <a:rPr lang="en-IN" sz="1800" dirty="0" smtClean="0"/>
              <a:t>file as shown below</a:t>
            </a:r>
          </a:p>
          <a:p>
            <a:pPr marL="457200" lvl="1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&lt;</a:t>
            </a:r>
            <a:r>
              <a:rPr lang="en-IN" sz="1400" dirty="0" err="1"/>
              <a:t>ItemGroup</a:t>
            </a:r>
            <a:r>
              <a:rPr lang="en-IN" sz="1400" dirty="0"/>
              <a:t>&gt; </a:t>
            </a:r>
            <a:endParaRPr lang="en-IN" sz="1400" dirty="0" smtClean="0"/>
          </a:p>
          <a:p>
            <a:pPr marL="457200" lvl="1" indent="0">
              <a:buNone/>
            </a:pPr>
            <a:r>
              <a:rPr lang="en-IN" sz="1400" dirty="0" smtClean="0"/>
              <a:t>	&lt;</a:t>
            </a:r>
            <a:r>
              <a:rPr lang="en-IN" sz="1400" dirty="0" err="1"/>
              <a:t>ProjectReference</a:t>
            </a:r>
            <a:r>
              <a:rPr lang="en-IN" sz="1400" dirty="0"/>
              <a:t> Include="..\lib1\lib1.csproj" /&gt; </a:t>
            </a:r>
            <a:endParaRPr lang="en-IN" sz="1400" dirty="0" smtClean="0"/>
          </a:p>
          <a:p>
            <a:pPr marL="457200" lvl="1" indent="0">
              <a:buNone/>
            </a:pPr>
            <a:r>
              <a:rPr lang="en-IN" sz="1400" dirty="0" smtClean="0"/>
              <a:t>&lt;/</a:t>
            </a:r>
            <a:r>
              <a:rPr lang="en-IN" sz="1400" dirty="0" err="1"/>
              <a:t>ItemGroup</a:t>
            </a:r>
            <a:r>
              <a:rPr lang="en-IN" sz="1400" dirty="0" smtClean="0"/>
              <a:t>&gt;</a:t>
            </a:r>
          </a:p>
          <a:p>
            <a:pPr marL="342900" indent="-342900">
              <a:buAutoNum type="arabicParenR"/>
            </a:pPr>
            <a:r>
              <a:rPr lang="en-IN" sz="1800" dirty="0" smtClean="0"/>
              <a:t>Adding the reference using CLI as shown below</a:t>
            </a:r>
          </a:p>
          <a:p>
            <a:pPr marL="457200" lvl="1" indent="0">
              <a:buNone/>
            </a:pPr>
            <a:r>
              <a:rPr lang="en-IN" sz="1400" dirty="0" smtClean="0"/>
              <a:t> </a:t>
            </a:r>
            <a:r>
              <a:rPr lang="en-IN" sz="1400" dirty="0" err="1"/>
              <a:t>dotnet</a:t>
            </a:r>
            <a:r>
              <a:rPr lang="en-IN" sz="1400" dirty="0"/>
              <a:t> add app/</a:t>
            </a:r>
            <a:r>
              <a:rPr lang="en-IN" sz="1400" dirty="0" err="1"/>
              <a:t>app.csproj</a:t>
            </a:r>
            <a:r>
              <a:rPr lang="en-IN" sz="1400" dirty="0"/>
              <a:t> reference </a:t>
            </a:r>
            <a:r>
              <a:rPr lang="en-IN" sz="1400" dirty="0" smtClean="0"/>
              <a:t>lib1/lib1.csproj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r>
              <a:rPr lang="en-IN" sz="1800" dirty="0" smtClean="0"/>
              <a:t>For more information please visit the below link</a:t>
            </a:r>
          </a:p>
          <a:p>
            <a:pPr marL="457200" lvl="1" indent="0">
              <a:buNone/>
            </a:pPr>
            <a:r>
              <a:rPr lang="en-IN" sz="1400" dirty="0" smtClean="0">
                <a:hlinkClick r:id="rId2"/>
              </a:rPr>
              <a:t>https://docs.microsoft.com/en-us/dotnet/core/tools/dotnet-add-reference</a:t>
            </a:r>
            <a:endParaRPr lang="en-IN" sz="1400" dirty="0" smtClean="0"/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r>
              <a:rPr lang="en-IN" sz="1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20922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Debugging setup in Visual Studio Code</a:t>
            </a:r>
            <a:endParaRPr lang="en-IN" dirty="0" smtClean="0"/>
          </a:p>
          <a:p>
            <a:r>
              <a:rPr lang="en-IN" sz="1800" dirty="0" smtClean="0"/>
              <a:t>There are two ways to configure debugging.</a:t>
            </a:r>
          </a:p>
          <a:p>
            <a:r>
              <a:rPr lang="en-IN" sz="1800" dirty="0" smtClean="0"/>
              <a:t>1) </a:t>
            </a:r>
            <a:r>
              <a:rPr lang="en-IN" sz="1800" u="sng" dirty="0" smtClean="0"/>
              <a:t>Automatic</a:t>
            </a:r>
            <a:r>
              <a:rPr lang="en-IN" sz="1800" dirty="0" smtClean="0"/>
              <a:t>: Once you open the visual studio having a project already created, open any </a:t>
            </a:r>
            <a:r>
              <a:rPr lang="en-IN" sz="1800" dirty="0" err="1" smtClean="0"/>
              <a:t>c#</a:t>
            </a:r>
            <a:r>
              <a:rPr lang="en-IN" sz="1800" dirty="0" smtClean="0"/>
              <a:t> file, a model popup appears as           	</a:t>
            </a:r>
            <a:r>
              <a:rPr lang="en-IN" sz="1800" b="1" dirty="0" smtClean="0"/>
              <a:t>Warn</a:t>
            </a:r>
            <a:r>
              <a:rPr lang="en-IN" sz="1800" dirty="0" smtClean="0"/>
              <a:t> shown below , click on Yes to setup debug. Two new files are created under .</a:t>
            </a:r>
            <a:r>
              <a:rPr lang="en-IN" sz="1800" dirty="0" err="1" smtClean="0"/>
              <a:t>vscode</a:t>
            </a:r>
            <a:r>
              <a:rPr lang="en-IN" sz="1800" dirty="0" smtClean="0"/>
              <a:t> folder in the visual studio 	code named </a:t>
            </a:r>
            <a:r>
              <a:rPr lang="en-IN" sz="1800" dirty="0" err="1" smtClean="0"/>
              <a:t>launch.json</a:t>
            </a:r>
            <a:r>
              <a:rPr lang="en-IN" sz="1800" dirty="0" smtClean="0"/>
              <a:t> and </a:t>
            </a:r>
            <a:r>
              <a:rPr lang="en-IN" sz="1800" dirty="0" err="1" smtClean="0"/>
              <a:t>task.json</a:t>
            </a:r>
            <a:r>
              <a:rPr lang="en-IN" sz="1800" dirty="0" smtClean="0"/>
              <a:t>, where </a:t>
            </a:r>
            <a:r>
              <a:rPr lang="en-IN" sz="1800" dirty="0" err="1" smtClean="0"/>
              <a:t>launch.json</a:t>
            </a:r>
            <a:r>
              <a:rPr lang="en-IN" sz="1800" dirty="0" smtClean="0"/>
              <a:t> file contains the debug info and task contains the build info.</a:t>
            </a:r>
            <a:endParaRPr lang="en-IN" sz="18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79" y="2391146"/>
            <a:ext cx="10844258" cy="38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9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355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Gabriola</vt:lpstr>
      <vt:lpstr>Office Theme</vt:lpstr>
      <vt:lpstr>Dot Net Core </vt:lpstr>
      <vt:lpstr>Tools</vt:lpstr>
      <vt:lpstr>Installing Dot Net Core framework</vt:lpstr>
      <vt:lpstr>PowerPoint Presentation</vt:lpstr>
      <vt:lpstr>Installing IDE(Visual Studio Code)</vt:lpstr>
      <vt:lpstr>PowerPoint Presentation</vt:lpstr>
      <vt:lpstr>PowerPoint Presentation</vt:lpstr>
      <vt:lpstr>Project to Project reference in Core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Net Core </dc:title>
  <dc:creator>Ashok Kumar</dc:creator>
  <cp:lastModifiedBy>Ashok Kumar</cp:lastModifiedBy>
  <cp:revision>115</cp:revision>
  <dcterms:created xsi:type="dcterms:W3CDTF">2017-05-30T09:19:45Z</dcterms:created>
  <dcterms:modified xsi:type="dcterms:W3CDTF">2017-05-31T10:53:10Z</dcterms:modified>
</cp:coreProperties>
</file>