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happens at runtime?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12068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76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Naming Convention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96698" cy="442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69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Multiple </a:t>
            </a:r>
            <a:r>
              <a:rPr lang="en-IN" dirty="0"/>
              <a:t>classes in a java source </a:t>
            </a:r>
            <a:r>
              <a:rPr lang="en-IN" dirty="0" smtClean="0"/>
              <a:t>file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315369"/>
            <a:ext cx="6324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7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JDK, JRE, and JVM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2139156"/>
            <a:ext cx="58959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07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JVM Architecture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128792" cy="478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3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84" y="1600200"/>
            <a:ext cx="43328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54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Simple{  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){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a=10;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b=10;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c=</a:t>
            </a:r>
            <a:r>
              <a:rPr lang="en-IN" dirty="0" err="1"/>
              <a:t>a+b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(c);  </a:t>
            </a:r>
          </a:p>
          <a:p>
            <a:pPr marL="0" indent="0">
              <a:buNone/>
            </a:pPr>
            <a:r>
              <a:rPr lang="en-IN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146095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</a:t>
            </a:r>
            <a:endParaRPr lang="en-IN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78" y="1600200"/>
            <a:ext cx="62988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7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Values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67" y="1600200"/>
            <a:ext cx="757866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13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639094"/>
            <a:ext cx="74771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9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programming language</a:t>
            </a:r>
            <a:r>
              <a:rPr lang="en-IN" dirty="0"/>
              <a:t> and a </a:t>
            </a:r>
            <a:r>
              <a:rPr lang="en-IN" b="1" dirty="0" smtClean="0"/>
              <a:t>platform</a:t>
            </a:r>
          </a:p>
          <a:p>
            <a:r>
              <a:rPr lang="en-IN" i="1" dirty="0"/>
              <a:t>Sun Microsystems</a:t>
            </a:r>
            <a:r>
              <a:rPr lang="en-IN" dirty="0"/>
              <a:t> (which is now the subsidiary of Oracle) in the year </a:t>
            </a:r>
            <a:r>
              <a:rPr lang="en-IN" dirty="0" smtClean="0"/>
              <a:t>1995</a:t>
            </a:r>
          </a:p>
          <a:p>
            <a:r>
              <a:rPr lang="en-IN" i="1" dirty="0"/>
              <a:t>James Gosling</a:t>
            </a:r>
            <a:r>
              <a:rPr lang="en-IN" dirty="0"/>
              <a:t> is known as the father of </a:t>
            </a:r>
            <a:r>
              <a:rPr lang="en-IN" dirty="0" smtClean="0"/>
              <a:t>Java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933056"/>
            <a:ext cx="20193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8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776864" cy="47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37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 smtClean="0"/>
              <a:t>joinmyquiz.com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35840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Desktop Applications such as acrobat reader, media player, antivirus, etc.</a:t>
            </a:r>
          </a:p>
          <a:p>
            <a:r>
              <a:rPr lang="en-IN" dirty="0"/>
              <a:t>Web Applications such as </a:t>
            </a:r>
            <a:r>
              <a:rPr lang="en-IN" dirty="0" smtClean="0"/>
              <a:t>irctc.co.in </a:t>
            </a:r>
            <a:r>
              <a:rPr lang="en-IN" dirty="0"/>
              <a:t>etc.</a:t>
            </a:r>
          </a:p>
          <a:p>
            <a:r>
              <a:rPr lang="en-IN" dirty="0"/>
              <a:t>Enterprise Applications such as banking applications.</a:t>
            </a:r>
          </a:p>
          <a:p>
            <a:r>
              <a:rPr lang="en-IN" dirty="0"/>
              <a:t>Mobile</a:t>
            </a:r>
          </a:p>
          <a:p>
            <a:r>
              <a:rPr lang="en-IN" dirty="0"/>
              <a:t>Embedded System</a:t>
            </a:r>
          </a:p>
          <a:p>
            <a:r>
              <a:rPr lang="en-IN" dirty="0"/>
              <a:t>Smart Card</a:t>
            </a:r>
          </a:p>
          <a:p>
            <a:r>
              <a:rPr lang="en-IN" dirty="0"/>
              <a:t>Robotics</a:t>
            </a:r>
          </a:p>
          <a:p>
            <a:r>
              <a:rPr lang="en-IN" dirty="0"/>
              <a:t>Games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57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Version History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JDK Alpha and Beta (1995)</a:t>
            </a:r>
          </a:p>
          <a:p>
            <a:r>
              <a:rPr lang="en-IN" dirty="0"/>
              <a:t>JDK 1.0 (23rd Jan 1996)</a:t>
            </a:r>
          </a:p>
          <a:p>
            <a:r>
              <a:rPr lang="en-IN" dirty="0"/>
              <a:t>JDK 1.1 (19th Feb 1997)</a:t>
            </a:r>
          </a:p>
          <a:p>
            <a:r>
              <a:rPr lang="en-IN" dirty="0"/>
              <a:t>J2SE 1.2 (8th Dec 1998)</a:t>
            </a:r>
          </a:p>
          <a:p>
            <a:r>
              <a:rPr lang="en-IN" dirty="0"/>
              <a:t>J2SE 1.3 (8th May 2000)</a:t>
            </a:r>
          </a:p>
          <a:p>
            <a:r>
              <a:rPr lang="en-IN" dirty="0"/>
              <a:t>J2SE 1.4 (6th Feb 2002)</a:t>
            </a:r>
          </a:p>
          <a:p>
            <a:r>
              <a:rPr lang="en-IN" dirty="0"/>
              <a:t>J2SE 5.0 (30th Sep 2004)</a:t>
            </a:r>
          </a:p>
          <a:p>
            <a:r>
              <a:rPr lang="en-IN" dirty="0"/>
              <a:t>Java SE 6 (11th Dec 2006)</a:t>
            </a:r>
          </a:p>
          <a:p>
            <a:r>
              <a:rPr lang="en-IN" dirty="0"/>
              <a:t>Java SE 7 (28th July 2011)</a:t>
            </a:r>
          </a:p>
          <a:p>
            <a:r>
              <a:rPr lang="en-IN" dirty="0"/>
              <a:t>Java SE 8 (18th Mar 2014)</a:t>
            </a:r>
          </a:p>
          <a:p>
            <a:r>
              <a:rPr lang="en-IN" dirty="0"/>
              <a:t>Java SE 9 (21st Sep 2017)</a:t>
            </a:r>
          </a:p>
          <a:p>
            <a:r>
              <a:rPr lang="en-IN" dirty="0"/>
              <a:t>Java SE 10 (20th Mar 2018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 of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Simple</a:t>
            </a:r>
          </a:p>
          <a:p>
            <a:r>
              <a:rPr lang="en-IN" dirty="0"/>
              <a:t>Object-Oriented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Platform independent</a:t>
            </a:r>
          </a:p>
          <a:p>
            <a:r>
              <a:rPr lang="en-IN" dirty="0"/>
              <a:t>Secured</a:t>
            </a:r>
          </a:p>
          <a:p>
            <a:r>
              <a:rPr lang="en-IN" dirty="0"/>
              <a:t>Robust</a:t>
            </a:r>
          </a:p>
          <a:p>
            <a:r>
              <a:rPr lang="en-IN" dirty="0"/>
              <a:t>Architecture neutral</a:t>
            </a:r>
          </a:p>
          <a:p>
            <a:r>
              <a:rPr lang="en-IN" dirty="0"/>
              <a:t>Interpreted</a:t>
            </a:r>
          </a:p>
          <a:p>
            <a:r>
              <a:rPr lang="en-IN" dirty="0"/>
              <a:t>High Performance</a:t>
            </a:r>
          </a:p>
          <a:p>
            <a:r>
              <a:rPr lang="en-IN" dirty="0"/>
              <a:t>Multithreaded</a:t>
            </a:r>
          </a:p>
          <a:p>
            <a:r>
              <a:rPr lang="en-IN" dirty="0"/>
              <a:t>Distributed</a:t>
            </a:r>
          </a:p>
          <a:p>
            <a:r>
              <a:rPr lang="en-IN" dirty="0"/>
              <a:t>Dynamic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0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Platform Independent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77244"/>
            <a:ext cx="47625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49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Secured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46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dirty="0" err="1"/>
              <a:t>System.out.println</a:t>
            </a:r>
            <a:r>
              <a:rPr lang="en-IN" dirty="0" smtClean="0"/>
              <a:t>(“RIT");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19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happens at compile time?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1531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00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221</Words>
  <Application>Microsoft Office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WIPRO – Java Training</vt:lpstr>
      <vt:lpstr>Java</vt:lpstr>
      <vt:lpstr>Applications</vt:lpstr>
      <vt:lpstr>Java Version History </vt:lpstr>
      <vt:lpstr>Features of Java </vt:lpstr>
      <vt:lpstr>Platform Independent </vt:lpstr>
      <vt:lpstr>Secured </vt:lpstr>
      <vt:lpstr>First Program</vt:lpstr>
      <vt:lpstr>What happens at compile time? </vt:lpstr>
      <vt:lpstr>What happens at runtime? </vt:lpstr>
      <vt:lpstr>Naming Convention</vt:lpstr>
      <vt:lpstr>Multiple classes in a java source file </vt:lpstr>
      <vt:lpstr>JDK, JRE, and JVM</vt:lpstr>
      <vt:lpstr>JVM Architecture</vt:lpstr>
      <vt:lpstr>Variables</vt:lpstr>
      <vt:lpstr>Program-1</vt:lpstr>
      <vt:lpstr>Datatype</vt:lpstr>
      <vt:lpstr>Default Values</vt:lpstr>
      <vt:lpstr>Operators</vt:lpstr>
      <vt:lpstr>Keywords</vt:lpstr>
      <vt:lpstr>Quiz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8</cp:revision>
  <dcterms:created xsi:type="dcterms:W3CDTF">2020-04-17T09:41:22Z</dcterms:created>
  <dcterms:modified xsi:type="dcterms:W3CDTF">2020-05-10T18:01:22Z</dcterms:modified>
</cp:coreProperties>
</file>