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5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6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B1A2-67AF-4318-86AF-5E09045CEDB9}" type="datetimeFigureOut">
              <a:rPr lang="en-IN" smtClean="0"/>
              <a:t>21-05-2020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WIPRO – Java Training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M.Ashok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Rajalakshmi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Institutions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www.ritchennai.org/image/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2696"/>
            <a:ext cx="2857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97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100" b="1" dirty="0"/>
              <a:t>import</a:t>
            </a:r>
            <a:r>
              <a:rPr lang="en-IN" sz="1100" dirty="0"/>
              <a:t> </a:t>
            </a:r>
            <a:r>
              <a:rPr lang="en-IN" sz="1100" dirty="0" err="1"/>
              <a:t>java.util</a:t>
            </a:r>
            <a:r>
              <a:rPr lang="en-IN" sz="1100" dirty="0"/>
              <a:t>.*;  </a:t>
            </a:r>
          </a:p>
          <a:p>
            <a:pPr marL="0" indent="0">
              <a:buNone/>
            </a:pPr>
            <a:r>
              <a:rPr lang="en-IN" sz="1100" b="1" dirty="0"/>
              <a:t>public</a:t>
            </a:r>
            <a:r>
              <a:rPr lang="en-IN" sz="1100" dirty="0"/>
              <a:t> </a:t>
            </a:r>
            <a:r>
              <a:rPr lang="en-IN" sz="1100" b="1" dirty="0"/>
              <a:t>class</a:t>
            </a:r>
            <a:r>
              <a:rPr lang="en-IN" sz="1100" dirty="0"/>
              <a:t> ScannerClassExample1 {    </a:t>
            </a:r>
          </a:p>
          <a:p>
            <a:pPr marL="0" indent="0">
              <a:buNone/>
            </a:pPr>
            <a:r>
              <a:rPr lang="en-IN" sz="1100" dirty="0"/>
              <a:t>      </a:t>
            </a:r>
            <a:r>
              <a:rPr lang="en-IN" sz="1100" b="1" dirty="0"/>
              <a:t>public</a:t>
            </a:r>
            <a:r>
              <a:rPr lang="en-IN" sz="1100" dirty="0"/>
              <a:t> </a:t>
            </a:r>
            <a:r>
              <a:rPr lang="en-IN" sz="1100" b="1" dirty="0"/>
              <a:t>static</a:t>
            </a:r>
            <a:r>
              <a:rPr lang="en-IN" sz="1100" dirty="0"/>
              <a:t> </a:t>
            </a:r>
            <a:r>
              <a:rPr lang="en-IN" sz="1100" b="1" dirty="0"/>
              <a:t>void</a:t>
            </a:r>
            <a:r>
              <a:rPr lang="en-IN" sz="1100" dirty="0"/>
              <a:t> main(String </a:t>
            </a:r>
            <a:r>
              <a:rPr lang="en-IN" sz="1100" dirty="0" err="1"/>
              <a:t>args</a:t>
            </a:r>
            <a:r>
              <a:rPr lang="en-IN" sz="1100" dirty="0"/>
              <a:t>[]){                       </a:t>
            </a:r>
          </a:p>
          <a:p>
            <a:pPr marL="0" indent="0">
              <a:buNone/>
            </a:pPr>
            <a:r>
              <a:rPr lang="en-IN" sz="1100" dirty="0"/>
              <a:t>          String s = "Hello, This is </a:t>
            </a:r>
            <a:r>
              <a:rPr lang="en-IN" sz="1100" dirty="0" err="1"/>
              <a:t>JavaTpoint</a:t>
            </a:r>
            <a:r>
              <a:rPr lang="en-IN" sz="1100" dirty="0"/>
              <a:t>.";  </a:t>
            </a:r>
          </a:p>
          <a:p>
            <a:pPr marL="0" indent="0">
              <a:buNone/>
            </a:pPr>
            <a:r>
              <a:rPr lang="en-IN" sz="1100" dirty="0"/>
              <a:t>          //Create scanner Object and pass string in it  </a:t>
            </a:r>
          </a:p>
          <a:p>
            <a:pPr marL="0" indent="0">
              <a:buNone/>
            </a:pPr>
            <a:r>
              <a:rPr lang="en-IN" sz="1100" dirty="0"/>
              <a:t>          Scanner scan = </a:t>
            </a:r>
            <a:r>
              <a:rPr lang="en-IN" sz="1100" b="1" dirty="0"/>
              <a:t>new</a:t>
            </a:r>
            <a:r>
              <a:rPr lang="en-IN" sz="1100" dirty="0"/>
              <a:t> Scanner(s);  </a:t>
            </a:r>
          </a:p>
          <a:p>
            <a:pPr marL="0" indent="0">
              <a:buNone/>
            </a:pPr>
            <a:r>
              <a:rPr lang="en-IN" sz="1100" dirty="0"/>
              <a:t>          //Check if the scanner has a token  </a:t>
            </a:r>
          </a:p>
          <a:p>
            <a:pPr marL="0" indent="0">
              <a:buNone/>
            </a:pPr>
            <a:r>
              <a:rPr lang="en-IN" sz="1100" dirty="0"/>
              <a:t>          </a:t>
            </a:r>
            <a:r>
              <a:rPr lang="en-IN" sz="1100" dirty="0" err="1"/>
              <a:t>System.out.println</a:t>
            </a:r>
            <a:r>
              <a:rPr lang="en-IN" sz="1100" dirty="0"/>
              <a:t>("Boolean Result: " + </a:t>
            </a:r>
            <a:r>
              <a:rPr lang="en-IN" sz="1100" dirty="0" err="1"/>
              <a:t>scan.hasNext</a:t>
            </a:r>
            <a:r>
              <a:rPr lang="en-IN" sz="1100" dirty="0"/>
              <a:t>());  </a:t>
            </a:r>
          </a:p>
          <a:p>
            <a:pPr marL="0" indent="0">
              <a:buNone/>
            </a:pPr>
            <a:r>
              <a:rPr lang="en-IN" sz="1100" dirty="0"/>
              <a:t>          //Print the string  </a:t>
            </a:r>
          </a:p>
          <a:p>
            <a:pPr marL="0" indent="0">
              <a:buNone/>
            </a:pPr>
            <a:r>
              <a:rPr lang="en-IN" sz="1100" dirty="0"/>
              <a:t>          </a:t>
            </a:r>
            <a:r>
              <a:rPr lang="en-IN" sz="1100" dirty="0" err="1"/>
              <a:t>System.out.println</a:t>
            </a:r>
            <a:r>
              <a:rPr lang="en-IN" sz="1100" dirty="0"/>
              <a:t>("String: " +</a:t>
            </a:r>
            <a:r>
              <a:rPr lang="en-IN" sz="1100" dirty="0" err="1"/>
              <a:t>scan.nextLine</a:t>
            </a:r>
            <a:r>
              <a:rPr lang="en-IN" sz="1100" dirty="0"/>
              <a:t>());  </a:t>
            </a:r>
          </a:p>
          <a:p>
            <a:pPr marL="0" indent="0">
              <a:buNone/>
            </a:pPr>
            <a:r>
              <a:rPr lang="en-IN" sz="1100" dirty="0"/>
              <a:t>          </a:t>
            </a:r>
            <a:r>
              <a:rPr lang="en-IN" sz="1100" dirty="0" err="1"/>
              <a:t>scan.close</a:t>
            </a:r>
            <a:r>
              <a:rPr lang="en-IN" sz="1100" dirty="0"/>
              <a:t>();           </a:t>
            </a:r>
          </a:p>
          <a:p>
            <a:pPr marL="0" indent="0">
              <a:buNone/>
            </a:pPr>
            <a:r>
              <a:rPr lang="en-IN" sz="1100" dirty="0"/>
              <a:t>          </a:t>
            </a:r>
            <a:r>
              <a:rPr lang="en-IN" sz="1100" dirty="0" err="1"/>
              <a:t>System.out.println</a:t>
            </a:r>
            <a:r>
              <a:rPr lang="en-IN" sz="1100" dirty="0"/>
              <a:t>("--------Enter Your Details-------- ");  </a:t>
            </a:r>
          </a:p>
          <a:p>
            <a:pPr marL="0" indent="0">
              <a:buNone/>
            </a:pPr>
            <a:r>
              <a:rPr lang="en-IN" sz="1100" dirty="0"/>
              <a:t>          Scanner in = </a:t>
            </a:r>
            <a:r>
              <a:rPr lang="en-IN" sz="1100" b="1" dirty="0"/>
              <a:t>new</a:t>
            </a:r>
            <a:r>
              <a:rPr lang="en-IN" sz="1100" dirty="0"/>
              <a:t> Scanner(System.in);  </a:t>
            </a:r>
          </a:p>
          <a:p>
            <a:pPr marL="0" indent="0">
              <a:buNone/>
            </a:pPr>
            <a:r>
              <a:rPr lang="en-IN" sz="1100" dirty="0"/>
              <a:t>          </a:t>
            </a:r>
            <a:r>
              <a:rPr lang="en-IN" sz="1100" dirty="0" err="1"/>
              <a:t>System.out.print</a:t>
            </a:r>
            <a:r>
              <a:rPr lang="en-IN" sz="1100" dirty="0"/>
              <a:t>("Enter your name: ");    </a:t>
            </a:r>
          </a:p>
          <a:p>
            <a:pPr marL="0" indent="0">
              <a:buNone/>
            </a:pPr>
            <a:r>
              <a:rPr lang="en-IN" sz="1100" dirty="0"/>
              <a:t>          String name = </a:t>
            </a:r>
            <a:r>
              <a:rPr lang="en-IN" sz="1100" dirty="0" err="1"/>
              <a:t>in.next</a:t>
            </a:r>
            <a:r>
              <a:rPr lang="en-IN" sz="1100" dirty="0"/>
              <a:t>();   </a:t>
            </a:r>
          </a:p>
          <a:p>
            <a:pPr marL="0" indent="0">
              <a:buNone/>
            </a:pPr>
            <a:r>
              <a:rPr lang="en-IN" sz="1100" dirty="0"/>
              <a:t>          </a:t>
            </a:r>
            <a:r>
              <a:rPr lang="en-IN" sz="1100" dirty="0" err="1"/>
              <a:t>System.out.println</a:t>
            </a:r>
            <a:r>
              <a:rPr lang="en-IN" sz="1100" dirty="0"/>
              <a:t>("Name: " + name);           </a:t>
            </a:r>
          </a:p>
          <a:p>
            <a:pPr marL="0" indent="0">
              <a:buNone/>
            </a:pPr>
            <a:r>
              <a:rPr lang="en-IN" sz="1100" dirty="0"/>
              <a:t>          </a:t>
            </a:r>
            <a:r>
              <a:rPr lang="en-IN" sz="1100" dirty="0" err="1"/>
              <a:t>System.out.print</a:t>
            </a:r>
            <a:r>
              <a:rPr lang="en-IN" sz="1100" dirty="0"/>
              <a:t>("Enter your age: ");  </a:t>
            </a:r>
          </a:p>
          <a:p>
            <a:pPr marL="0" indent="0">
              <a:buNone/>
            </a:pPr>
            <a:r>
              <a:rPr lang="en-IN" sz="1100" dirty="0"/>
              <a:t>          </a:t>
            </a:r>
            <a:r>
              <a:rPr lang="en-IN" sz="1100" b="1" dirty="0" err="1"/>
              <a:t>int</a:t>
            </a:r>
            <a:r>
              <a:rPr lang="en-IN" sz="1100" dirty="0"/>
              <a:t> i = </a:t>
            </a:r>
            <a:r>
              <a:rPr lang="en-IN" sz="1100" dirty="0" err="1"/>
              <a:t>in.nextInt</a:t>
            </a:r>
            <a:r>
              <a:rPr lang="en-IN" sz="1100" dirty="0"/>
              <a:t>();  </a:t>
            </a:r>
          </a:p>
          <a:p>
            <a:pPr marL="0" indent="0">
              <a:buNone/>
            </a:pPr>
            <a:r>
              <a:rPr lang="en-IN" sz="1100" dirty="0"/>
              <a:t>          </a:t>
            </a:r>
            <a:r>
              <a:rPr lang="en-IN" sz="1100" dirty="0" err="1"/>
              <a:t>System.out.println</a:t>
            </a:r>
            <a:r>
              <a:rPr lang="en-IN" sz="1100" dirty="0"/>
              <a:t>("Age: " + i);  </a:t>
            </a:r>
          </a:p>
          <a:p>
            <a:pPr marL="0" indent="0">
              <a:buNone/>
            </a:pPr>
            <a:r>
              <a:rPr lang="en-IN" sz="1100" dirty="0"/>
              <a:t>          </a:t>
            </a:r>
            <a:r>
              <a:rPr lang="en-IN" sz="1100" dirty="0" err="1"/>
              <a:t>System.out.print</a:t>
            </a:r>
            <a:r>
              <a:rPr lang="en-IN" sz="1100" dirty="0"/>
              <a:t>("Enter your salary: ");  </a:t>
            </a:r>
          </a:p>
          <a:p>
            <a:pPr marL="0" indent="0">
              <a:buNone/>
            </a:pPr>
            <a:r>
              <a:rPr lang="en-IN" sz="1100" dirty="0"/>
              <a:t>          </a:t>
            </a:r>
            <a:r>
              <a:rPr lang="en-IN" sz="1100" b="1" dirty="0"/>
              <a:t>double</a:t>
            </a:r>
            <a:r>
              <a:rPr lang="en-IN" sz="1100" dirty="0"/>
              <a:t> d = </a:t>
            </a:r>
            <a:r>
              <a:rPr lang="en-IN" sz="1100" dirty="0" err="1"/>
              <a:t>in.nextDouble</a:t>
            </a:r>
            <a:r>
              <a:rPr lang="en-IN" sz="1100" dirty="0"/>
              <a:t>();  </a:t>
            </a:r>
          </a:p>
          <a:p>
            <a:pPr marL="0" indent="0">
              <a:buNone/>
            </a:pPr>
            <a:r>
              <a:rPr lang="en-IN" sz="1100" dirty="0"/>
              <a:t>          </a:t>
            </a:r>
            <a:r>
              <a:rPr lang="en-IN" sz="1100" dirty="0" err="1"/>
              <a:t>System.out.println</a:t>
            </a:r>
            <a:r>
              <a:rPr lang="en-IN" sz="1100" dirty="0"/>
              <a:t>("Salary: " + d);         </a:t>
            </a:r>
          </a:p>
          <a:p>
            <a:pPr marL="0" indent="0">
              <a:buNone/>
            </a:pPr>
            <a:r>
              <a:rPr lang="en-IN" sz="1100" dirty="0"/>
              <a:t>          </a:t>
            </a:r>
            <a:r>
              <a:rPr lang="en-IN" sz="1100" dirty="0" err="1"/>
              <a:t>in.close</a:t>
            </a:r>
            <a:r>
              <a:rPr lang="en-IN" sz="1100" dirty="0"/>
              <a:t>();           </a:t>
            </a:r>
          </a:p>
          <a:p>
            <a:pPr marL="0" indent="0">
              <a:buNone/>
            </a:pPr>
            <a:r>
              <a:rPr lang="en-IN" sz="1100" dirty="0"/>
              <a:t>          }    </a:t>
            </a:r>
          </a:p>
          <a:p>
            <a:pPr marL="0" indent="0">
              <a:buNone/>
            </a:pPr>
            <a:r>
              <a:rPr lang="en-IN" sz="1100" dirty="0"/>
              <a:t>}  </a:t>
            </a:r>
          </a:p>
          <a:p>
            <a:pPr marL="0" indent="0">
              <a:buNone/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27024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/>
              <a:t>//save by A.java  </a:t>
            </a:r>
          </a:p>
          <a:p>
            <a:pPr marL="0" indent="0">
              <a:buNone/>
            </a:pPr>
            <a:r>
              <a:rPr lang="en-IN" sz="2000" dirty="0"/>
              <a:t>package pack;  </a:t>
            </a:r>
          </a:p>
          <a:p>
            <a:pPr marL="0" indent="0">
              <a:buNone/>
            </a:pPr>
            <a:r>
              <a:rPr lang="en-IN" sz="2000" dirty="0"/>
              <a:t>public class A{  </a:t>
            </a:r>
          </a:p>
          <a:p>
            <a:pPr marL="0" indent="0">
              <a:buNone/>
            </a:pPr>
            <a:r>
              <a:rPr lang="en-IN" sz="2000" dirty="0"/>
              <a:t>  public void </a:t>
            </a:r>
            <a:r>
              <a:rPr lang="en-IN" sz="2000" dirty="0" err="1"/>
              <a:t>msg</a:t>
            </a:r>
            <a:r>
              <a:rPr lang="en-IN" sz="2000" dirty="0" smtClean="0"/>
              <a:t>()</a:t>
            </a:r>
          </a:p>
          <a:p>
            <a:pPr marL="0" indent="0">
              <a:buNone/>
            </a:pPr>
            <a:r>
              <a:rPr lang="en-IN" sz="2000" dirty="0" smtClean="0"/>
              <a:t>{</a:t>
            </a:r>
          </a:p>
          <a:p>
            <a:pPr marL="0" indent="0">
              <a:buNone/>
            </a:pPr>
            <a:r>
              <a:rPr lang="en-IN" sz="2000" dirty="0" err="1" smtClean="0"/>
              <a:t>System.out.println</a:t>
            </a:r>
            <a:r>
              <a:rPr lang="en-IN" sz="2000" dirty="0"/>
              <a:t>("Hello</a:t>
            </a:r>
            <a:r>
              <a:rPr lang="en-IN" sz="2000" dirty="0" smtClean="0"/>
              <a:t>");</a:t>
            </a:r>
          </a:p>
          <a:p>
            <a:pPr marL="0" indent="0">
              <a:buNone/>
            </a:pPr>
            <a:r>
              <a:rPr lang="en-IN" sz="2000" dirty="0" smtClean="0"/>
              <a:t>} 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}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//save by B.java  </a:t>
            </a:r>
          </a:p>
          <a:p>
            <a:pPr marL="0" indent="0">
              <a:buNone/>
            </a:pPr>
            <a:r>
              <a:rPr lang="en-IN" dirty="0"/>
              <a:t>package </a:t>
            </a:r>
            <a:r>
              <a:rPr lang="en-IN" dirty="0" err="1"/>
              <a:t>mypack</a:t>
            </a:r>
            <a:r>
              <a:rPr lang="en-IN" dirty="0"/>
              <a:t>;  </a:t>
            </a:r>
          </a:p>
          <a:p>
            <a:pPr marL="0" indent="0">
              <a:buNone/>
            </a:pPr>
            <a:r>
              <a:rPr lang="en-IN" dirty="0"/>
              <a:t>import pack.*;  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class B{  </a:t>
            </a:r>
          </a:p>
          <a:p>
            <a:pPr marL="0" indent="0">
              <a:buNone/>
            </a:pPr>
            <a:r>
              <a:rPr lang="en-IN" dirty="0"/>
              <a:t>  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   A </a:t>
            </a:r>
            <a:r>
              <a:rPr lang="en-IN" dirty="0" err="1"/>
              <a:t>obj</a:t>
            </a:r>
            <a:r>
              <a:rPr lang="en-IN" dirty="0"/>
              <a:t> = new A();  </a:t>
            </a:r>
          </a:p>
          <a:p>
            <a:pPr marL="0" indent="0">
              <a:buNone/>
            </a:pPr>
            <a:r>
              <a:rPr lang="en-IN" dirty="0"/>
              <a:t>   obj.msg();  </a:t>
            </a:r>
          </a:p>
          <a:p>
            <a:pPr marL="0" indent="0">
              <a:buNone/>
            </a:pPr>
            <a:r>
              <a:rPr lang="en-IN" dirty="0"/>
              <a:t>  }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508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Java Access Modifiers</a:t>
            </a:r>
            <a:br>
              <a:rPr lang="en-IN" dirty="0"/>
            </a:br>
            <a:endParaRPr lang="en-IN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2816"/>
            <a:ext cx="822960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302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000" dirty="0"/>
              <a:t>class </a:t>
            </a:r>
            <a:r>
              <a:rPr lang="en-IN" sz="3000" dirty="0" err="1"/>
              <a:t>CommandLineExample</a:t>
            </a:r>
            <a:r>
              <a:rPr lang="en-IN" sz="3000" dirty="0"/>
              <a:t>{  </a:t>
            </a:r>
          </a:p>
          <a:p>
            <a:pPr marL="0" indent="0">
              <a:buNone/>
            </a:pPr>
            <a:r>
              <a:rPr lang="en-IN" sz="3000" dirty="0"/>
              <a:t>public static void main(String </a:t>
            </a:r>
            <a:r>
              <a:rPr lang="en-IN" sz="3000" dirty="0" err="1"/>
              <a:t>args</a:t>
            </a:r>
            <a:r>
              <a:rPr lang="en-IN" sz="3000" dirty="0" smtClean="0"/>
              <a:t>[])</a:t>
            </a:r>
          </a:p>
          <a:p>
            <a:pPr marL="0" indent="0">
              <a:buNone/>
            </a:pPr>
            <a:r>
              <a:rPr lang="en-IN" sz="3000" dirty="0" smtClean="0"/>
              <a:t>{  </a:t>
            </a:r>
            <a:endParaRPr lang="en-IN" sz="3000" dirty="0"/>
          </a:p>
          <a:p>
            <a:pPr marL="0" indent="0">
              <a:buNone/>
            </a:pPr>
            <a:r>
              <a:rPr lang="en-IN" sz="3000" dirty="0" err="1"/>
              <a:t>System.out.println</a:t>
            </a:r>
            <a:r>
              <a:rPr lang="en-IN" sz="3000" dirty="0"/>
              <a:t>("Your first argument is: "+</a:t>
            </a:r>
            <a:r>
              <a:rPr lang="en-IN" sz="3000" dirty="0" err="1"/>
              <a:t>args</a:t>
            </a:r>
            <a:r>
              <a:rPr lang="en-IN" sz="3000" dirty="0"/>
              <a:t>[0]);  </a:t>
            </a:r>
          </a:p>
          <a:p>
            <a:pPr marL="0" indent="0">
              <a:buNone/>
            </a:pPr>
            <a:r>
              <a:rPr lang="en-IN" sz="3000" dirty="0"/>
              <a:t>}  </a:t>
            </a:r>
          </a:p>
          <a:p>
            <a:pPr marL="0" indent="0">
              <a:buNone/>
            </a:pPr>
            <a:r>
              <a:rPr lang="en-IN" sz="3000" dirty="0"/>
              <a:t>} </a:t>
            </a:r>
            <a:endParaRPr lang="en-IN" sz="3000" dirty="0" smtClean="0"/>
          </a:p>
          <a:p>
            <a:pPr marL="0" indent="0">
              <a:buNone/>
            </a:pPr>
            <a:r>
              <a:rPr lang="en-IN" sz="3000" dirty="0">
                <a:solidFill>
                  <a:srgbClr val="FF0000"/>
                </a:solidFill>
              </a:rPr>
              <a:t>compile by &gt; </a:t>
            </a:r>
            <a:r>
              <a:rPr lang="en-IN" sz="3000" dirty="0" err="1">
                <a:solidFill>
                  <a:srgbClr val="FF0000"/>
                </a:solidFill>
              </a:rPr>
              <a:t>javac</a:t>
            </a:r>
            <a:r>
              <a:rPr lang="en-IN" sz="3000" dirty="0">
                <a:solidFill>
                  <a:srgbClr val="FF0000"/>
                </a:solidFill>
              </a:rPr>
              <a:t> CommandLineExample.java  </a:t>
            </a:r>
          </a:p>
          <a:p>
            <a:pPr marL="0" indent="0">
              <a:buNone/>
            </a:pPr>
            <a:r>
              <a:rPr lang="en-IN" sz="3000" dirty="0">
                <a:solidFill>
                  <a:srgbClr val="FF0000"/>
                </a:solidFill>
              </a:rPr>
              <a:t>run by &gt; java </a:t>
            </a:r>
            <a:r>
              <a:rPr lang="en-IN" sz="3000" dirty="0" err="1">
                <a:solidFill>
                  <a:srgbClr val="FF0000"/>
                </a:solidFill>
              </a:rPr>
              <a:t>CommandLineExample</a:t>
            </a:r>
            <a:r>
              <a:rPr lang="en-IN" sz="3000" dirty="0">
                <a:solidFill>
                  <a:srgbClr val="FF0000"/>
                </a:solidFill>
              </a:rPr>
              <a:t> </a:t>
            </a:r>
            <a:r>
              <a:rPr lang="en-IN" sz="3000" dirty="0" smtClean="0">
                <a:solidFill>
                  <a:srgbClr val="FF0000"/>
                </a:solidFill>
              </a:rPr>
              <a:t>RIT</a:t>
            </a:r>
          </a:p>
          <a:p>
            <a:pPr marL="0" indent="0">
              <a:buNone/>
            </a:pPr>
            <a:r>
              <a:rPr lang="en-IN" sz="3000" dirty="0">
                <a:solidFill>
                  <a:srgbClr val="FF0000"/>
                </a:solidFill>
              </a:rPr>
              <a:t>Output: Your first argument is: </a:t>
            </a:r>
            <a:r>
              <a:rPr lang="en-IN" sz="3000" dirty="0" smtClean="0">
                <a:solidFill>
                  <a:srgbClr val="FF0000"/>
                </a:solidFill>
              </a:rPr>
              <a:t>RIT</a:t>
            </a:r>
            <a:endParaRPr lang="en-IN" sz="3000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175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</a:t>
            </a:r>
            <a:r>
              <a:rPr lang="en-IN" dirty="0" err="1"/>
              <a:t>JavaExceptionExample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    //code that may raise exception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b="1" dirty="0" err="1"/>
              <a:t>int</a:t>
            </a:r>
            <a:r>
              <a:rPr lang="en-IN" dirty="0"/>
              <a:t> data=100/0;  </a:t>
            </a:r>
          </a:p>
          <a:p>
            <a:pPr marL="0" indent="0">
              <a:buNone/>
            </a:pPr>
            <a:r>
              <a:rPr lang="en-IN" dirty="0"/>
              <a:t>   }</a:t>
            </a:r>
            <a:r>
              <a:rPr lang="en-IN" b="1" dirty="0"/>
              <a:t>catch</a:t>
            </a:r>
            <a:r>
              <a:rPr lang="en-IN" dirty="0"/>
              <a:t>(</a:t>
            </a:r>
            <a:r>
              <a:rPr lang="en-IN" dirty="0" err="1"/>
              <a:t>ArithmeticException</a:t>
            </a:r>
            <a:r>
              <a:rPr lang="en-IN" dirty="0"/>
              <a:t> e){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</a:p>
          <a:p>
            <a:pPr marL="0" indent="0">
              <a:buNone/>
            </a:pPr>
            <a:r>
              <a:rPr lang="en-IN" dirty="0"/>
              <a:t>   //rest code of the program 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System.out.println</a:t>
            </a:r>
            <a:r>
              <a:rPr lang="en-IN" dirty="0"/>
              <a:t>("rest of the code...");  </a:t>
            </a:r>
          </a:p>
          <a:p>
            <a:pPr marL="0" indent="0">
              <a:buNone/>
            </a:pP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}  </a:t>
            </a:r>
            <a:endParaRPr lang="en-IN" dirty="0" smtClean="0"/>
          </a:p>
          <a:p>
            <a:pPr marL="0" indent="0">
              <a:buNone/>
            </a:pPr>
            <a:r>
              <a:rPr lang="en-IN" sz="2300" dirty="0" smtClean="0"/>
              <a:t>Exception in thread main </a:t>
            </a:r>
            <a:r>
              <a:rPr lang="en-IN" sz="2300" dirty="0" err="1" smtClean="0"/>
              <a:t>java.lang.ArithmeticException</a:t>
            </a:r>
            <a:r>
              <a:rPr lang="en-IN" sz="2300" dirty="0" smtClean="0"/>
              <a:t>:/ by zero </a:t>
            </a:r>
          </a:p>
          <a:p>
            <a:pPr marL="0" indent="0">
              <a:buNone/>
            </a:pPr>
            <a:r>
              <a:rPr lang="en-IN" sz="2300" dirty="0" smtClean="0"/>
              <a:t>rest of the code...</a:t>
            </a:r>
            <a:endParaRPr lang="en-IN" sz="23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15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Finally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class TestFinallyBlock1{  </a:t>
            </a:r>
          </a:p>
          <a:p>
            <a:pPr marL="0" indent="0">
              <a:buNone/>
            </a:pPr>
            <a:r>
              <a:rPr lang="en-IN" dirty="0"/>
              <a:t>  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  try{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data=25/0;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System.out.println</a:t>
            </a:r>
            <a:r>
              <a:rPr lang="en-IN" dirty="0"/>
              <a:t>(data);  </a:t>
            </a:r>
          </a:p>
          <a:p>
            <a:pPr marL="0" indent="0">
              <a:buNone/>
            </a:pPr>
            <a:r>
              <a:rPr lang="en-IN" dirty="0"/>
              <a:t>  }  </a:t>
            </a:r>
          </a:p>
          <a:p>
            <a:pPr marL="0" indent="0">
              <a:buNone/>
            </a:pPr>
            <a:r>
              <a:rPr lang="en-IN" dirty="0"/>
              <a:t>  catch(</a:t>
            </a:r>
            <a:r>
              <a:rPr lang="en-IN" dirty="0" err="1"/>
              <a:t>NullPointerException</a:t>
            </a:r>
            <a:r>
              <a:rPr lang="en-IN" dirty="0"/>
              <a:t> e){</a:t>
            </a:r>
            <a:r>
              <a:rPr lang="en-IN" dirty="0" err="1"/>
              <a:t>System.out.println</a:t>
            </a:r>
            <a:r>
              <a:rPr lang="en-IN" dirty="0"/>
              <a:t>(e);}  </a:t>
            </a:r>
          </a:p>
          <a:p>
            <a:pPr marL="0" indent="0">
              <a:buNone/>
            </a:pPr>
            <a:r>
              <a:rPr lang="en-IN" dirty="0"/>
              <a:t>  finally{</a:t>
            </a:r>
            <a:r>
              <a:rPr lang="en-IN" dirty="0" err="1"/>
              <a:t>System.out.println</a:t>
            </a:r>
            <a:r>
              <a:rPr lang="en-IN" dirty="0"/>
              <a:t>("finally block is always executed");}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System.out.println</a:t>
            </a:r>
            <a:r>
              <a:rPr lang="en-IN" dirty="0"/>
              <a:t>("rest of the code...");  </a:t>
            </a:r>
          </a:p>
          <a:p>
            <a:pPr marL="0" indent="0">
              <a:buNone/>
            </a:pPr>
            <a:r>
              <a:rPr lang="en-IN" dirty="0"/>
              <a:t>  }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88776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TestThrow1{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validate(</a:t>
            </a:r>
            <a:r>
              <a:rPr lang="en-IN" b="1" dirty="0" err="1"/>
              <a:t>int</a:t>
            </a:r>
            <a:r>
              <a:rPr lang="en-IN" dirty="0"/>
              <a:t> age){  </a:t>
            </a:r>
          </a:p>
          <a:p>
            <a:pPr marL="0" indent="0">
              <a:buNone/>
            </a:pPr>
            <a:r>
              <a:rPr lang="en-IN" dirty="0"/>
              <a:t>     </a:t>
            </a:r>
            <a:r>
              <a:rPr lang="en-IN" b="1" dirty="0"/>
              <a:t>if</a:t>
            </a:r>
            <a:r>
              <a:rPr lang="en-IN" dirty="0"/>
              <a:t>(age&lt;18)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b="1" dirty="0"/>
              <a:t>throw</a:t>
            </a:r>
            <a:r>
              <a:rPr lang="en-IN" dirty="0"/>
              <a:t> 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ArithmeticException</a:t>
            </a:r>
            <a:r>
              <a:rPr lang="en-IN" dirty="0"/>
              <a:t>("not valid");  </a:t>
            </a:r>
          </a:p>
          <a:p>
            <a:pPr marL="0" indent="0">
              <a:buNone/>
            </a:pPr>
            <a:r>
              <a:rPr lang="en-IN" dirty="0"/>
              <a:t>     </a:t>
            </a:r>
            <a:r>
              <a:rPr lang="en-IN" b="1" dirty="0"/>
              <a:t>else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err="1"/>
              <a:t>System.out.println</a:t>
            </a:r>
            <a:r>
              <a:rPr lang="en-IN" dirty="0"/>
              <a:t>("welcome to vote");  </a:t>
            </a:r>
          </a:p>
          <a:p>
            <a:pPr marL="0" indent="0">
              <a:buNone/>
            </a:pPr>
            <a:r>
              <a:rPr lang="en-IN" dirty="0"/>
              <a:t>   }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    validate(13);  </a:t>
            </a:r>
          </a:p>
          <a:p>
            <a:pPr marL="0" indent="0">
              <a:buNone/>
            </a:pPr>
            <a:r>
              <a:rPr lang="en-IN" dirty="0"/>
              <a:t>      </a:t>
            </a:r>
            <a:r>
              <a:rPr lang="en-IN" dirty="0" err="1"/>
              <a:t>System.out.println</a:t>
            </a:r>
            <a:r>
              <a:rPr lang="en-IN" dirty="0"/>
              <a:t>("rest of the code...");  </a:t>
            </a:r>
          </a:p>
          <a:p>
            <a:pPr marL="0" indent="0">
              <a:buNone/>
            </a:pP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01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throws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java.io.*;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M{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method()</a:t>
            </a:r>
            <a:r>
              <a:rPr lang="en-IN" b="1" dirty="0"/>
              <a:t>throws</a:t>
            </a:r>
            <a:r>
              <a:rPr lang="en-IN" dirty="0"/>
              <a:t> </a:t>
            </a:r>
            <a:r>
              <a:rPr lang="en-IN" dirty="0" err="1"/>
              <a:t>IOException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dirty="0" err="1"/>
              <a:t>System.out.println</a:t>
            </a:r>
            <a:r>
              <a:rPr lang="en-IN" dirty="0"/>
              <a:t>("device operation performed");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Testthrows3{  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</a:t>
            </a:r>
            <a:r>
              <a:rPr lang="en-IN" b="1" dirty="0"/>
              <a:t>throws</a:t>
            </a:r>
            <a:r>
              <a:rPr lang="en-IN" dirty="0"/>
              <a:t> </a:t>
            </a:r>
            <a:r>
              <a:rPr lang="en-IN" dirty="0" err="1"/>
              <a:t>IOException</a:t>
            </a:r>
            <a:r>
              <a:rPr lang="en-IN" dirty="0"/>
              <a:t>{//declare exception  </a:t>
            </a:r>
          </a:p>
          <a:p>
            <a:pPr marL="0" indent="0">
              <a:buNone/>
            </a:pPr>
            <a:r>
              <a:rPr lang="en-IN" dirty="0"/>
              <a:t>     M m=</a:t>
            </a:r>
            <a:r>
              <a:rPr lang="en-IN" b="1" dirty="0"/>
              <a:t>new</a:t>
            </a:r>
            <a:r>
              <a:rPr lang="en-IN" dirty="0"/>
              <a:t> M();  </a:t>
            </a:r>
          </a:p>
          <a:p>
            <a:pPr marL="0" indent="0">
              <a:buNone/>
            </a:pPr>
            <a:r>
              <a:rPr lang="en-IN" dirty="0"/>
              <a:t>     </a:t>
            </a:r>
            <a:r>
              <a:rPr lang="en-IN" dirty="0" err="1"/>
              <a:t>m.method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System.out.println</a:t>
            </a:r>
            <a:r>
              <a:rPr lang="en-IN" dirty="0"/>
              <a:t>("normal flow...");  </a:t>
            </a:r>
          </a:p>
          <a:p>
            <a:pPr marL="0" indent="0">
              <a:buNone/>
            </a:pPr>
            <a:r>
              <a:rPr lang="en-IN" dirty="0"/>
              <a:t>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59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class</a:t>
            </a:r>
            <a:r>
              <a:rPr lang="en-IN" dirty="0"/>
              <a:t> TestMemberOuter1{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private</a:t>
            </a: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 data=30;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Inner{  </a:t>
            </a:r>
          </a:p>
          <a:p>
            <a:pPr marL="0" indent="0">
              <a:buNone/>
            </a:pPr>
            <a:r>
              <a:rPr lang="en-IN" dirty="0"/>
              <a:t>  </a:t>
            </a:r>
            <a:r>
              <a:rPr lang="en-IN" b="1" dirty="0"/>
              <a:t>void</a:t>
            </a:r>
            <a:r>
              <a:rPr lang="en-IN" dirty="0"/>
              <a:t> </a:t>
            </a:r>
            <a:r>
              <a:rPr lang="en-IN" dirty="0" err="1"/>
              <a:t>msg</a:t>
            </a:r>
            <a:r>
              <a:rPr lang="en-IN" dirty="0"/>
              <a:t>(){</a:t>
            </a:r>
            <a:r>
              <a:rPr lang="en-IN" dirty="0" err="1"/>
              <a:t>System.out.println</a:t>
            </a:r>
            <a:r>
              <a:rPr lang="en-IN" dirty="0"/>
              <a:t>("data is "+data);}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  TestMemberOuter1 </a:t>
            </a:r>
            <a:r>
              <a:rPr lang="en-IN" dirty="0" err="1"/>
              <a:t>obj</a:t>
            </a:r>
            <a:r>
              <a:rPr lang="en-IN" dirty="0"/>
              <a:t>=</a:t>
            </a:r>
            <a:r>
              <a:rPr lang="en-IN" b="1" dirty="0"/>
              <a:t>new</a:t>
            </a:r>
            <a:r>
              <a:rPr lang="en-IN" dirty="0"/>
              <a:t> TestMemberOuter1();  </a:t>
            </a:r>
          </a:p>
          <a:p>
            <a:pPr marL="0" indent="0">
              <a:buNone/>
            </a:pPr>
            <a:r>
              <a:rPr lang="en-IN" dirty="0"/>
              <a:t>  TestMemberOuter1.Inner in=</a:t>
            </a:r>
            <a:r>
              <a:rPr lang="en-IN" dirty="0" err="1"/>
              <a:t>obj.</a:t>
            </a:r>
            <a:r>
              <a:rPr lang="en-IN" b="1" dirty="0" err="1"/>
              <a:t>new</a:t>
            </a:r>
            <a:r>
              <a:rPr lang="en-IN" dirty="0"/>
              <a:t> Inner();  </a:t>
            </a:r>
          </a:p>
          <a:p>
            <a:pPr marL="0" indent="0">
              <a:buNone/>
            </a:pPr>
            <a:r>
              <a:rPr lang="en-IN" dirty="0"/>
              <a:t>  in.msg();  </a:t>
            </a:r>
          </a:p>
          <a:p>
            <a:pPr marL="0" indent="0">
              <a:buNone/>
            </a:pPr>
            <a:r>
              <a:rPr lang="en-IN" dirty="0"/>
              <a:t>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62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155</Words>
  <Application>Microsoft Office PowerPoint</Application>
  <PresentationFormat>On-screen Show (4:3)</PresentationFormat>
  <Paragraphs>124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WIPRO – Java Training</vt:lpstr>
      <vt:lpstr>Package</vt:lpstr>
      <vt:lpstr>Java Access Modifiers </vt:lpstr>
      <vt:lpstr>Command Line Arguments</vt:lpstr>
      <vt:lpstr>Exception Handling</vt:lpstr>
      <vt:lpstr>Finally</vt:lpstr>
      <vt:lpstr>throw</vt:lpstr>
      <vt:lpstr>throws</vt:lpstr>
      <vt:lpstr>Inner Class</vt:lpstr>
      <vt:lpstr>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PINNACLE – Java Training</dc:title>
  <dc:creator>ADMIN</dc:creator>
  <cp:lastModifiedBy>ADMIN</cp:lastModifiedBy>
  <cp:revision>41</cp:revision>
  <dcterms:created xsi:type="dcterms:W3CDTF">2020-04-17T09:41:22Z</dcterms:created>
  <dcterms:modified xsi:type="dcterms:W3CDTF">2020-05-21T09:29:01Z</dcterms:modified>
</cp:coreProperties>
</file>