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LinkedHashSet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TestJavaCollection8{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LinkedHashSet</a:t>
            </a:r>
            <a:r>
              <a:rPr lang="en-IN" dirty="0"/>
              <a:t>&lt;String&gt; set=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LinkedHashSet</a:t>
            </a:r>
            <a:r>
              <a:rPr lang="en-IN" dirty="0"/>
              <a:t>&lt;String&gt;();  </a:t>
            </a:r>
            <a:r>
              <a:rPr lang="en-IN" dirty="0" smtClean="0"/>
              <a:t>//null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("Vijay");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("Ajay");  </a:t>
            </a:r>
          </a:p>
          <a:p>
            <a:pPr marL="0" indent="0">
              <a:buNone/>
            </a:pPr>
            <a:r>
              <a:rPr lang="en-IN" dirty="0"/>
              <a:t>Iterator&lt;String&gt;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set.iterator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Ravi Vijay Ajay</a:t>
            </a:r>
          </a:p>
        </p:txBody>
      </p:sp>
    </p:spTree>
    <p:extLst>
      <p:ext uri="{BB962C8B-B14F-4D97-AF65-F5344CB8AC3E}">
        <p14:creationId xmlns:p14="http://schemas.microsoft.com/office/powerpoint/2010/main" val="55778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TreeSet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TestJavaCollection9{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//Creating and adding elements  </a:t>
            </a:r>
          </a:p>
          <a:p>
            <a:pPr marL="0" indent="0">
              <a:buNone/>
            </a:pPr>
            <a:r>
              <a:rPr lang="en-IN" dirty="0" err="1"/>
              <a:t>TreeSet</a:t>
            </a:r>
            <a:r>
              <a:rPr lang="en-IN" dirty="0"/>
              <a:t>&lt;String&gt; set=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TreeSet</a:t>
            </a:r>
            <a:r>
              <a:rPr lang="en-IN" dirty="0"/>
              <a:t>&lt;String&gt;();  </a:t>
            </a:r>
            <a:r>
              <a:rPr lang="en-IN" dirty="0" smtClean="0"/>
              <a:t>//Sorted order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("Vijay");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("Ajay");  </a:t>
            </a:r>
          </a:p>
          <a:p>
            <a:pPr marL="0" indent="0">
              <a:buNone/>
            </a:pPr>
            <a:r>
              <a:rPr lang="en-IN" dirty="0"/>
              <a:t>//traversing elements  </a:t>
            </a:r>
          </a:p>
          <a:p>
            <a:pPr marL="0" indent="0">
              <a:buNone/>
            </a:pPr>
            <a:r>
              <a:rPr lang="en-IN" dirty="0"/>
              <a:t>Iterator&lt;String&gt;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set.iterator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Ajay Ravi Vijay</a:t>
            </a:r>
          </a:p>
        </p:txBody>
      </p:sp>
    </p:spTree>
    <p:extLst>
      <p:ext uri="{BB962C8B-B14F-4D97-AF65-F5344CB8AC3E}">
        <p14:creationId xmlns:p14="http://schemas.microsoft.com/office/powerpoint/2010/main" val="41141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35292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6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ArrayList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TestJavaCollection1{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ArrayList</a:t>
            </a:r>
            <a:r>
              <a:rPr lang="en-IN" dirty="0"/>
              <a:t>&lt;String&gt; list=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&lt;String&gt;();//Creating </a:t>
            </a:r>
            <a:r>
              <a:rPr lang="en-IN" dirty="0" err="1"/>
              <a:t>arraylist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("Ravi");//Adding object in </a:t>
            </a:r>
            <a:r>
              <a:rPr lang="en-IN" dirty="0" err="1"/>
              <a:t>arraylist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("Vijay");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("Ajay");  </a:t>
            </a:r>
          </a:p>
          <a:p>
            <a:pPr marL="0" indent="0">
              <a:buNone/>
            </a:pPr>
            <a:r>
              <a:rPr lang="en-IN" dirty="0"/>
              <a:t>//Traversing list through Iterator  </a:t>
            </a:r>
          </a:p>
          <a:p>
            <a:pPr marL="0" indent="0">
              <a:buNone/>
            </a:pPr>
            <a:r>
              <a:rPr lang="en-IN" dirty="0"/>
              <a:t>Iterator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list.iterator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  <a:r>
              <a:rPr lang="en-IN" dirty="0" smtClean="0"/>
              <a:t>//Ravi </a:t>
            </a:r>
            <a:r>
              <a:rPr lang="en-IN" dirty="0"/>
              <a:t>Vijay Ravi Ajay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70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LinkedList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LinkedList</a:t>
            </a:r>
            <a:r>
              <a:rPr lang="en-IN" dirty="0"/>
              <a:t>&lt;String&gt; al=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LinkedList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 err="1"/>
              <a:t>al.add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al.add</a:t>
            </a:r>
            <a:r>
              <a:rPr lang="en-IN" dirty="0"/>
              <a:t>("Vijay");  </a:t>
            </a:r>
          </a:p>
          <a:p>
            <a:pPr marL="0" indent="0">
              <a:buNone/>
            </a:pPr>
            <a:r>
              <a:rPr lang="en-IN" dirty="0" err="1"/>
              <a:t>al.add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al.add</a:t>
            </a:r>
            <a:r>
              <a:rPr lang="en-IN" dirty="0"/>
              <a:t>("Ajay");  </a:t>
            </a:r>
          </a:p>
          <a:p>
            <a:pPr marL="0" indent="0">
              <a:buNone/>
            </a:pPr>
            <a:r>
              <a:rPr lang="en-IN" dirty="0"/>
              <a:t>Iterator&lt;String&gt;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al.iterator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r>
              <a:rPr lang="en-IN" dirty="0" smtClean="0"/>
              <a:t>//Ravi </a:t>
            </a:r>
            <a:r>
              <a:rPr lang="en-IN" dirty="0"/>
              <a:t>Vijay Ravi Ajay</a:t>
            </a:r>
          </a:p>
        </p:txBody>
      </p:sp>
    </p:spTree>
    <p:extLst>
      <p:ext uri="{BB962C8B-B14F-4D97-AF65-F5344CB8AC3E}">
        <p14:creationId xmlns:p14="http://schemas.microsoft.com/office/powerpoint/2010/main" val="30288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Vector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Vector&lt;String&gt; v=</a:t>
            </a:r>
            <a:r>
              <a:rPr lang="en-IN" b="1" dirty="0"/>
              <a:t>new</a:t>
            </a:r>
            <a:r>
              <a:rPr lang="en-IN" dirty="0"/>
              <a:t> Vector&lt;String&gt;();  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</a:t>
            </a:r>
            <a:r>
              <a:rPr lang="en-IN" dirty="0" err="1"/>
              <a:t>Ayush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</a:t>
            </a:r>
            <a:r>
              <a:rPr lang="en-IN" dirty="0" err="1"/>
              <a:t>Amit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</a:t>
            </a:r>
            <a:r>
              <a:rPr lang="en-IN" dirty="0" err="1"/>
              <a:t>Ashish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</a:t>
            </a:r>
            <a:r>
              <a:rPr lang="en-IN" dirty="0" err="1"/>
              <a:t>Garima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Iterator&lt;String&gt;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v.iterator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  <a:r>
              <a:rPr lang="en-IN" dirty="0"/>
              <a:t>//</a:t>
            </a:r>
            <a:r>
              <a:rPr lang="en-IN" dirty="0" err="1"/>
              <a:t>Ayush</a:t>
            </a:r>
            <a:r>
              <a:rPr lang="en-IN" dirty="0"/>
              <a:t> </a:t>
            </a:r>
            <a:r>
              <a:rPr lang="en-IN" dirty="0" err="1"/>
              <a:t>Amit</a:t>
            </a:r>
            <a:r>
              <a:rPr lang="en-IN" dirty="0"/>
              <a:t> </a:t>
            </a:r>
            <a:r>
              <a:rPr lang="en-IN" dirty="0" err="1"/>
              <a:t>Ashish</a:t>
            </a:r>
            <a:r>
              <a:rPr lang="en-IN" dirty="0"/>
              <a:t> </a:t>
            </a:r>
            <a:r>
              <a:rPr lang="en-IN" dirty="0" err="1"/>
              <a:t>Garima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4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Stack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TestJavaCollection4{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Stack&lt;String&gt; stack = </a:t>
            </a:r>
            <a:r>
              <a:rPr lang="en-IN" b="1" dirty="0"/>
              <a:t>new</a:t>
            </a:r>
            <a:r>
              <a:rPr lang="en-IN" dirty="0"/>
              <a:t> Stack&lt;String&gt;();  </a:t>
            </a:r>
          </a:p>
          <a:p>
            <a:pPr marL="0" indent="0">
              <a:buNone/>
            </a:pPr>
            <a:r>
              <a:rPr lang="en-IN" dirty="0" err="1"/>
              <a:t>stack.push</a:t>
            </a:r>
            <a:r>
              <a:rPr lang="en-IN" dirty="0"/>
              <a:t>("</a:t>
            </a:r>
            <a:r>
              <a:rPr lang="en-IN" dirty="0" err="1"/>
              <a:t>Ayush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stack.push</a:t>
            </a:r>
            <a:r>
              <a:rPr lang="en-IN" dirty="0"/>
              <a:t>("</a:t>
            </a:r>
            <a:r>
              <a:rPr lang="en-IN" dirty="0" err="1"/>
              <a:t>Garvit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stack.push</a:t>
            </a:r>
            <a:r>
              <a:rPr lang="en-IN" dirty="0"/>
              <a:t>("</a:t>
            </a:r>
            <a:r>
              <a:rPr lang="en-IN" dirty="0" err="1"/>
              <a:t>Amit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stack.push</a:t>
            </a:r>
            <a:r>
              <a:rPr lang="en-IN" dirty="0"/>
              <a:t>("</a:t>
            </a:r>
            <a:r>
              <a:rPr lang="en-IN" dirty="0" err="1"/>
              <a:t>Ashish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stack.push</a:t>
            </a:r>
            <a:r>
              <a:rPr lang="en-IN" dirty="0"/>
              <a:t>("</a:t>
            </a:r>
            <a:r>
              <a:rPr lang="en-IN" dirty="0" err="1"/>
              <a:t>Garima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stack.pop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Iterator&lt;String&gt;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stack.iterator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  <a:r>
              <a:rPr lang="en-IN" dirty="0"/>
              <a:t>//</a:t>
            </a:r>
            <a:r>
              <a:rPr lang="en-IN" dirty="0" err="1"/>
              <a:t>Ayush</a:t>
            </a:r>
            <a:r>
              <a:rPr lang="en-IN" dirty="0"/>
              <a:t> </a:t>
            </a:r>
            <a:r>
              <a:rPr lang="en-IN" dirty="0" err="1"/>
              <a:t>Garvit</a:t>
            </a:r>
            <a:r>
              <a:rPr lang="en-IN" dirty="0"/>
              <a:t> </a:t>
            </a:r>
            <a:r>
              <a:rPr lang="en-IN" dirty="0" err="1"/>
              <a:t>Amit</a:t>
            </a:r>
            <a:r>
              <a:rPr lang="en-IN" dirty="0"/>
              <a:t> </a:t>
            </a:r>
            <a:r>
              <a:rPr lang="en-IN" dirty="0" err="1"/>
              <a:t>Ashish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28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Queue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TestJavaCollection5{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PriorityQueue</a:t>
            </a:r>
            <a:r>
              <a:rPr lang="en-IN" dirty="0"/>
              <a:t>&lt;String&gt; queue=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PriorityQueue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 err="1"/>
              <a:t>queue.add</a:t>
            </a:r>
            <a:r>
              <a:rPr lang="en-IN" dirty="0"/>
              <a:t>("</a:t>
            </a:r>
            <a:r>
              <a:rPr lang="en-IN" dirty="0" err="1"/>
              <a:t>Amit</a:t>
            </a:r>
            <a:r>
              <a:rPr lang="en-IN" dirty="0"/>
              <a:t> Sharma");  </a:t>
            </a:r>
          </a:p>
          <a:p>
            <a:pPr marL="0" indent="0">
              <a:buNone/>
            </a:pPr>
            <a:r>
              <a:rPr lang="en-IN" dirty="0" err="1"/>
              <a:t>queue.add</a:t>
            </a:r>
            <a:r>
              <a:rPr lang="en-IN" dirty="0"/>
              <a:t>("Vijay Raj");  </a:t>
            </a:r>
          </a:p>
          <a:p>
            <a:pPr marL="0" indent="0">
              <a:buNone/>
            </a:pPr>
            <a:r>
              <a:rPr lang="en-IN" dirty="0" err="1"/>
              <a:t>queue.add</a:t>
            </a:r>
            <a:r>
              <a:rPr lang="en-IN" dirty="0"/>
              <a:t>("</a:t>
            </a:r>
            <a:r>
              <a:rPr lang="en-IN" dirty="0" err="1"/>
              <a:t>JaiShankar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queue.add</a:t>
            </a:r>
            <a:r>
              <a:rPr lang="en-IN" dirty="0"/>
              <a:t>("Raj");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("head:"+</a:t>
            </a:r>
            <a:r>
              <a:rPr lang="en-IN" dirty="0" err="1"/>
              <a:t>queue.element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("head:"+</a:t>
            </a:r>
            <a:r>
              <a:rPr lang="en-IN" dirty="0" err="1"/>
              <a:t>queue.peek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("iterating the queue elements:");  </a:t>
            </a:r>
          </a:p>
          <a:p>
            <a:pPr marL="0" indent="0">
              <a:buNone/>
            </a:pPr>
            <a:r>
              <a:rPr lang="en-IN" dirty="0"/>
              <a:t>Iterator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queue.iterator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 err="1"/>
              <a:t>queue.remove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queue.poll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 removing two elements:");  </a:t>
            </a:r>
          </a:p>
          <a:p>
            <a:pPr marL="0" indent="0">
              <a:buNone/>
            </a:pPr>
            <a:r>
              <a:rPr lang="en-IN" dirty="0"/>
              <a:t>Iterator&lt;String&gt; itr2=</a:t>
            </a:r>
            <a:r>
              <a:rPr lang="en-IN" dirty="0" err="1"/>
              <a:t>queue.iterator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(itr2.hasNext()){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(itr2.next());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 err="1"/>
              <a:t>head:Amit</a:t>
            </a:r>
            <a:r>
              <a:rPr lang="en-IN" dirty="0"/>
              <a:t> Sharma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head:Amit</a:t>
            </a:r>
            <a:r>
              <a:rPr lang="en-IN" dirty="0" smtClean="0"/>
              <a:t> </a:t>
            </a:r>
            <a:r>
              <a:rPr lang="en-IN" dirty="0"/>
              <a:t>Sharma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iterating </a:t>
            </a:r>
            <a:r>
              <a:rPr lang="en-IN" dirty="0"/>
              <a:t>the queue elements: </a:t>
            </a:r>
            <a:r>
              <a:rPr lang="en-IN" dirty="0" err="1"/>
              <a:t>Amit</a:t>
            </a:r>
            <a:r>
              <a:rPr lang="en-IN" dirty="0"/>
              <a:t> Sharma Raj </a:t>
            </a:r>
            <a:r>
              <a:rPr lang="en-IN" dirty="0" err="1"/>
              <a:t>JaiShankar</a:t>
            </a:r>
            <a:r>
              <a:rPr lang="en-IN" dirty="0"/>
              <a:t> Vijay </a:t>
            </a:r>
            <a:r>
              <a:rPr lang="en-IN" dirty="0" smtClean="0"/>
              <a:t>Raj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after removing two elements: Raj Vijay Raj</a:t>
            </a:r>
          </a:p>
        </p:txBody>
      </p:sp>
    </p:spTree>
    <p:extLst>
      <p:ext uri="{BB962C8B-B14F-4D97-AF65-F5344CB8AC3E}">
        <p14:creationId xmlns:p14="http://schemas.microsoft.com/office/powerpoint/2010/main" val="4507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ArrayDeque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TestJavaCollection6{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//Creating </a:t>
            </a:r>
            <a:r>
              <a:rPr lang="en-IN" dirty="0" err="1"/>
              <a:t>Deque</a:t>
            </a:r>
            <a:r>
              <a:rPr lang="en-IN" dirty="0"/>
              <a:t> and adding elements  </a:t>
            </a:r>
          </a:p>
          <a:p>
            <a:pPr marL="0" indent="0">
              <a:buNone/>
            </a:pPr>
            <a:r>
              <a:rPr lang="en-IN" dirty="0" err="1"/>
              <a:t>Deque</a:t>
            </a:r>
            <a:r>
              <a:rPr lang="en-IN" dirty="0"/>
              <a:t>&lt;String&gt; </a:t>
            </a:r>
            <a:r>
              <a:rPr lang="en-IN" dirty="0" err="1"/>
              <a:t>deque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ArrayDeque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 err="1"/>
              <a:t>deque.add</a:t>
            </a:r>
            <a:r>
              <a:rPr lang="en-IN" dirty="0"/>
              <a:t>("</a:t>
            </a:r>
            <a:r>
              <a:rPr lang="en-IN" dirty="0" err="1"/>
              <a:t>Gautam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deque.add</a:t>
            </a:r>
            <a:r>
              <a:rPr lang="en-IN" dirty="0"/>
              <a:t>("Karan");  </a:t>
            </a:r>
          </a:p>
          <a:p>
            <a:pPr marL="0" indent="0">
              <a:buNone/>
            </a:pPr>
            <a:r>
              <a:rPr lang="en-IN" dirty="0" err="1"/>
              <a:t>deque.add</a:t>
            </a:r>
            <a:r>
              <a:rPr lang="en-IN" dirty="0"/>
              <a:t>("Ajay");  </a:t>
            </a:r>
          </a:p>
          <a:p>
            <a:pPr marL="0" indent="0">
              <a:buNone/>
            </a:pPr>
            <a:r>
              <a:rPr lang="en-IN" dirty="0"/>
              <a:t>//Traversing elements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 (String </a:t>
            </a:r>
            <a:r>
              <a:rPr lang="en-IN" dirty="0" err="1"/>
              <a:t>str</a:t>
            </a:r>
            <a:r>
              <a:rPr lang="en-IN" dirty="0"/>
              <a:t> : </a:t>
            </a:r>
            <a:r>
              <a:rPr lang="en-IN" dirty="0" err="1"/>
              <a:t>deque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 err="1"/>
              <a:t>Gautam</a:t>
            </a:r>
            <a:r>
              <a:rPr lang="en-IN" dirty="0"/>
              <a:t> Karan Ajay</a:t>
            </a:r>
          </a:p>
        </p:txBody>
      </p:sp>
    </p:spTree>
    <p:extLst>
      <p:ext uri="{BB962C8B-B14F-4D97-AF65-F5344CB8AC3E}">
        <p14:creationId xmlns:p14="http://schemas.microsoft.com/office/powerpoint/2010/main" val="55836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HashSet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TestJavaCollection7{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//Creating </a:t>
            </a:r>
            <a:r>
              <a:rPr lang="en-IN" dirty="0" err="1"/>
              <a:t>HashSet</a:t>
            </a:r>
            <a:r>
              <a:rPr lang="en-IN" dirty="0"/>
              <a:t> and adding elements  </a:t>
            </a:r>
          </a:p>
          <a:p>
            <a:pPr marL="0" indent="0">
              <a:buNone/>
            </a:pPr>
            <a:r>
              <a:rPr lang="en-IN" dirty="0" err="1"/>
              <a:t>HashSet</a:t>
            </a:r>
            <a:r>
              <a:rPr lang="en-IN" dirty="0"/>
              <a:t>&lt;String&gt; set=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HashSet</a:t>
            </a:r>
            <a:r>
              <a:rPr lang="en-IN" dirty="0"/>
              <a:t>&lt;String&gt;();  </a:t>
            </a:r>
            <a:r>
              <a:rPr lang="en-IN" dirty="0" smtClean="0"/>
              <a:t>//no duplicates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("Vijay");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("Ravi");  </a:t>
            </a:r>
          </a:p>
          <a:p>
            <a:pPr marL="0" indent="0">
              <a:buNone/>
            </a:pPr>
            <a:r>
              <a:rPr lang="en-IN" dirty="0" err="1"/>
              <a:t>set.add</a:t>
            </a:r>
            <a:r>
              <a:rPr lang="en-IN" dirty="0"/>
              <a:t>("Ajay");  </a:t>
            </a:r>
          </a:p>
          <a:p>
            <a:pPr marL="0" indent="0">
              <a:buNone/>
            </a:pPr>
            <a:r>
              <a:rPr lang="en-IN" dirty="0"/>
              <a:t>//Traversing elements  </a:t>
            </a:r>
          </a:p>
          <a:p>
            <a:pPr marL="0" indent="0">
              <a:buNone/>
            </a:pPr>
            <a:r>
              <a:rPr lang="en-IN" dirty="0"/>
              <a:t>Iterator&lt;String&gt; 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set.iterator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itr.hasNext</a:t>
            </a:r>
            <a:r>
              <a:rPr lang="en-IN" dirty="0"/>
              <a:t>()){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Vijay Ravi Ajay</a:t>
            </a:r>
          </a:p>
        </p:txBody>
      </p:sp>
    </p:spTree>
    <p:extLst>
      <p:ext uri="{BB962C8B-B14F-4D97-AF65-F5344CB8AC3E}">
        <p14:creationId xmlns:p14="http://schemas.microsoft.com/office/powerpoint/2010/main" val="11649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26</Words>
  <Application>Microsoft Office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WIPRO – Java Training</vt:lpstr>
      <vt:lpstr>PowerPoint Presentation</vt:lpstr>
      <vt:lpstr>ArrayList </vt:lpstr>
      <vt:lpstr>LinkedList </vt:lpstr>
      <vt:lpstr>Vector </vt:lpstr>
      <vt:lpstr>Stack </vt:lpstr>
      <vt:lpstr>Queue Interface </vt:lpstr>
      <vt:lpstr>ArrayDeque </vt:lpstr>
      <vt:lpstr>HashSet </vt:lpstr>
      <vt:lpstr>LinkedHashSet </vt:lpstr>
      <vt:lpstr>TreeSet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44</cp:revision>
  <dcterms:created xsi:type="dcterms:W3CDTF">2020-04-17T09:41:22Z</dcterms:created>
  <dcterms:modified xsi:type="dcterms:W3CDTF">2020-05-22T08:51:24Z</dcterms:modified>
</cp:coreProperties>
</file>