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ashok.m@ritchennai.edu.in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3886200"/>
            <a:ext cx="4712568" cy="17526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tx1"/>
                </a:solidFill>
              </a:rPr>
              <a:t>+91-7667472476</a:t>
            </a:r>
            <a:endParaRPr lang="en-IN" sz="48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" y="3356992"/>
            <a:ext cx="31242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27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512445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2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Java Multithreading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</a:t>
            </a:r>
            <a:r>
              <a:rPr lang="en-IN" dirty="0"/>
              <a:t> </a:t>
            </a:r>
            <a:r>
              <a:rPr lang="en-IN" b="1" dirty="0"/>
              <a:t>doesn't block the user</a:t>
            </a:r>
            <a:r>
              <a:rPr lang="en-IN" dirty="0"/>
              <a:t> because threads are independent and you can perform multiple operations at the same time.</a:t>
            </a:r>
          </a:p>
          <a:p>
            <a:r>
              <a:rPr lang="en-IN" dirty="0" smtClean="0"/>
              <a:t>You</a:t>
            </a:r>
            <a:r>
              <a:rPr lang="en-IN" dirty="0"/>
              <a:t> </a:t>
            </a:r>
            <a:r>
              <a:rPr lang="en-IN" b="1" dirty="0"/>
              <a:t>can perform many operations together, so it saves time</a:t>
            </a:r>
            <a:r>
              <a:rPr lang="en-IN" dirty="0"/>
              <a:t>.</a:t>
            </a:r>
          </a:p>
          <a:p>
            <a:r>
              <a:rPr lang="en-IN" dirty="0" smtClean="0"/>
              <a:t>Threads </a:t>
            </a:r>
            <a:r>
              <a:rPr lang="en-IN" dirty="0"/>
              <a:t>are </a:t>
            </a:r>
            <a:r>
              <a:rPr lang="en-IN" b="1" dirty="0"/>
              <a:t>independent</a:t>
            </a:r>
            <a:r>
              <a:rPr lang="en-IN" dirty="0"/>
              <a:t>, so it doesn't affect other threads if an exception occurs in a single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52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By </a:t>
            </a:r>
            <a:r>
              <a:rPr lang="en-IN" dirty="0"/>
              <a:t>extending Thread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Multi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("thread is running...");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Multi t1=</a:t>
            </a:r>
            <a:r>
              <a:rPr lang="en-IN" b="1" dirty="0"/>
              <a:t>new</a:t>
            </a:r>
            <a:r>
              <a:rPr lang="en-IN" dirty="0"/>
              <a:t> Multi();  </a:t>
            </a:r>
          </a:p>
          <a:p>
            <a:pPr marL="0" indent="0">
              <a:buNone/>
            </a:pPr>
            <a:r>
              <a:rPr lang="en-IN" dirty="0"/>
              <a:t>t1.start();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4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By </a:t>
            </a:r>
            <a:r>
              <a:rPr lang="en-IN" dirty="0"/>
              <a:t>implementing Runnable interface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Multi3 </a:t>
            </a:r>
            <a:r>
              <a:rPr lang="en-IN" b="1" dirty="0"/>
              <a:t>implements</a:t>
            </a:r>
            <a:r>
              <a:rPr lang="en-IN" dirty="0"/>
              <a:t> Runnable{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("thread is running...");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Multi3 m1=</a:t>
            </a:r>
            <a:r>
              <a:rPr lang="en-IN" b="1" dirty="0"/>
              <a:t>new</a:t>
            </a:r>
            <a:r>
              <a:rPr lang="en-IN" dirty="0"/>
              <a:t> Multi3();  </a:t>
            </a:r>
          </a:p>
          <a:p>
            <a:pPr marL="0" indent="0">
              <a:buNone/>
            </a:pPr>
            <a:r>
              <a:rPr lang="en-IN" dirty="0"/>
              <a:t>Thread t1 =</a:t>
            </a:r>
            <a:r>
              <a:rPr lang="en-IN" b="1" dirty="0"/>
              <a:t>new</a:t>
            </a:r>
            <a:r>
              <a:rPr lang="en-IN" dirty="0"/>
              <a:t> Thread(m1);  </a:t>
            </a:r>
          </a:p>
          <a:p>
            <a:pPr marL="0" indent="0">
              <a:buNone/>
            </a:pPr>
            <a:r>
              <a:rPr lang="en-IN" dirty="0"/>
              <a:t>t1.start();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6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perform multiple tasks by multiple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Simple1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("task one");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Simple2 </a:t>
            </a:r>
            <a:r>
              <a:rPr lang="en-IN" b="1" dirty="0"/>
              <a:t>extends</a:t>
            </a:r>
            <a:r>
              <a:rPr lang="en-IN" dirty="0"/>
              <a:t> Thread{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("task two");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TestMultitasking3{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Simple1 t1=</a:t>
            </a:r>
            <a:r>
              <a:rPr lang="en-IN" b="1" dirty="0"/>
              <a:t>new</a:t>
            </a:r>
            <a:r>
              <a:rPr lang="en-IN" dirty="0"/>
              <a:t> Simple1();  </a:t>
            </a:r>
          </a:p>
          <a:p>
            <a:pPr marL="0" indent="0">
              <a:buNone/>
            </a:pPr>
            <a:r>
              <a:rPr lang="en-IN" dirty="0"/>
              <a:t>  Simple2 t2=</a:t>
            </a:r>
            <a:r>
              <a:rPr lang="en-IN" b="1" dirty="0"/>
              <a:t>new</a:t>
            </a:r>
            <a:r>
              <a:rPr lang="en-IN" dirty="0"/>
              <a:t> Simple2();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t1.start();  </a:t>
            </a:r>
          </a:p>
          <a:p>
            <a:pPr marL="0" indent="0">
              <a:buNone/>
            </a:pPr>
            <a:r>
              <a:rPr lang="en-IN" dirty="0"/>
              <a:t>  t2.start();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Sleep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TestSleepMethod1 extends Thread{  </a:t>
            </a:r>
          </a:p>
          <a:p>
            <a:pPr marL="0" indent="0">
              <a:buNone/>
            </a:pPr>
            <a:r>
              <a:rPr lang="en-IN" dirty="0"/>
              <a:t> public void run(){  </a:t>
            </a:r>
          </a:p>
          <a:p>
            <a:pPr marL="0" indent="0">
              <a:buNone/>
            </a:pPr>
            <a:r>
              <a:rPr lang="en-IN" dirty="0"/>
              <a:t>  for(</a:t>
            </a:r>
            <a:r>
              <a:rPr lang="en-IN" dirty="0" err="1"/>
              <a:t>int</a:t>
            </a:r>
            <a:r>
              <a:rPr lang="en-IN" dirty="0"/>
              <a:t> i=1;i&lt;5;i++){  </a:t>
            </a:r>
          </a:p>
          <a:p>
            <a:pPr marL="0" indent="0">
              <a:buNone/>
            </a:pPr>
            <a:r>
              <a:rPr lang="en-IN" dirty="0"/>
              <a:t>    try{</a:t>
            </a:r>
            <a:r>
              <a:rPr lang="en-IN" dirty="0" err="1"/>
              <a:t>Thread.sleep</a:t>
            </a:r>
            <a:r>
              <a:rPr lang="en-IN" dirty="0"/>
              <a:t>(500);}catch(</a:t>
            </a:r>
            <a:r>
              <a:rPr lang="en-IN" dirty="0" err="1"/>
              <a:t>InterruptedException</a:t>
            </a:r>
            <a:r>
              <a:rPr lang="en-IN" dirty="0"/>
              <a:t>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(i);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TestSleepMethod1 t1=new TestSleepMethod1();  </a:t>
            </a:r>
          </a:p>
          <a:p>
            <a:pPr marL="0" indent="0">
              <a:buNone/>
            </a:pPr>
            <a:r>
              <a:rPr lang="en-IN" dirty="0"/>
              <a:t>  TestSleepMethod1 t2=new TestSleepMethod1();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t1.start();  </a:t>
            </a:r>
          </a:p>
          <a:p>
            <a:pPr marL="0" indent="0">
              <a:buNone/>
            </a:pPr>
            <a:r>
              <a:rPr lang="en-IN" dirty="0"/>
              <a:t>  t2.start();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977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java.io.FileOutputStream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FileOutputStreamExample</a:t>
            </a:r>
            <a:r>
              <a:rPr lang="en-IN" dirty="0"/>
              <a:t> {  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[]){    </a:t>
            </a:r>
          </a:p>
          <a:p>
            <a:pPr marL="0" indent="0">
              <a:buNone/>
            </a:pPr>
            <a:r>
              <a:rPr lang="en-IN" dirty="0"/>
              <a:t>           try{   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FileOutputStream</a:t>
            </a:r>
            <a:r>
              <a:rPr lang="en-IN" dirty="0"/>
              <a:t> </a:t>
            </a:r>
            <a:r>
              <a:rPr lang="en-IN" dirty="0" err="1"/>
              <a:t>fout</a:t>
            </a:r>
            <a:r>
              <a:rPr lang="en-IN" dirty="0"/>
              <a:t>=new </a:t>
            </a:r>
            <a:r>
              <a:rPr lang="en-IN" dirty="0" err="1"/>
              <a:t>FileOutputStream</a:t>
            </a:r>
            <a:r>
              <a:rPr lang="en-IN" dirty="0"/>
              <a:t>("D:\\testout.txt");    </a:t>
            </a:r>
          </a:p>
          <a:p>
            <a:pPr marL="0" indent="0">
              <a:buNone/>
            </a:pPr>
            <a:r>
              <a:rPr lang="en-IN" dirty="0"/>
              <a:t>             String s="Welcome to </a:t>
            </a:r>
            <a:r>
              <a:rPr lang="en-IN" dirty="0" err="1"/>
              <a:t>javaTpoint</a:t>
            </a:r>
            <a:r>
              <a:rPr lang="en-IN" dirty="0"/>
              <a:t>.";    </a:t>
            </a:r>
          </a:p>
          <a:p>
            <a:pPr marL="0" indent="0">
              <a:buNone/>
            </a:pPr>
            <a:r>
              <a:rPr lang="en-IN" dirty="0"/>
              <a:t>             byte b[]=</a:t>
            </a:r>
            <a:r>
              <a:rPr lang="en-IN" dirty="0" err="1"/>
              <a:t>s.getBytes</a:t>
            </a:r>
            <a:r>
              <a:rPr lang="en-IN" dirty="0"/>
              <a:t>();//converting string into byte array   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fout.write</a:t>
            </a:r>
            <a:r>
              <a:rPr lang="en-IN" dirty="0"/>
              <a:t>(b);   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fout.close</a:t>
            </a:r>
            <a:r>
              <a:rPr lang="en-IN" dirty="0"/>
              <a:t>();   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System.out.println</a:t>
            </a:r>
            <a:r>
              <a:rPr lang="en-IN" dirty="0"/>
              <a:t>("success...");    </a:t>
            </a:r>
          </a:p>
          <a:p>
            <a:pPr marL="0" indent="0">
              <a:buNone/>
            </a:pPr>
            <a:r>
              <a:rPr lang="en-IN" dirty="0"/>
              <a:t>            }catch(Exception e){</a:t>
            </a:r>
            <a:r>
              <a:rPr lang="en-IN" dirty="0" err="1"/>
              <a:t>System.out.println</a:t>
            </a:r>
            <a:r>
              <a:rPr lang="en-IN" dirty="0"/>
              <a:t>(e);}    </a:t>
            </a:r>
          </a:p>
          <a:p>
            <a:pPr marL="0" indent="0">
              <a:buNone/>
            </a:pPr>
            <a:r>
              <a:rPr lang="en-IN" dirty="0"/>
              <a:t>      }  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1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java.io.FileInputStream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DataStreamExample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  <a:r>
              <a:rPr lang="en-IN" b="1" dirty="0"/>
              <a:t>try</a:t>
            </a:r>
            <a:r>
              <a:rPr lang="en-IN" dirty="0"/>
              <a:t>{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FileInputStream</a:t>
            </a:r>
            <a:r>
              <a:rPr lang="en-IN" dirty="0"/>
              <a:t> fin=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FileInputStream</a:t>
            </a:r>
            <a:r>
              <a:rPr lang="en-IN" dirty="0"/>
              <a:t>("D:\\testout.txt");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 err="1"/>
              <a:t>int</a:t>
            </a:r>
            <a:r>
              <a:rPr lang="en-IN" dirty="0"/>
              <a:t> i=0;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b="1" dirty="0"/>
              <a:t>while</a:t>
            </a:r>
            <a:r>
              <a:rPr lang="en-IN" dirty="0"/>
              <a:t>((i=</a:t>
            </a:r>
            <a:r>
              <a:rPr lang="en-IN" dirty="0" err="1"/>
              <a:t>fin.read</a:t>
            </a:r>
            <a:r>
              <a:rPr lang="en-IN" dirty="0"/>
              <a:t>())!=-1){    </a:t>
            </a:r>
          </a:p>
          <a:p>
            <a:pPr marL="0" indent="0">
              <a:buNone/>
            </a:pPr>
            <a:r>
              <a:rPr lang="en-IN" dirty="0"/>
              <a:t>             </a:t>
            </a:r>
            <a:r>
              <a:rPr lang="en-IN" dirty="0" err="1"/>
              <a:t>System.out.print</a:t>
            </a:r>
            <a:r>
              <a:rPr lang="en-IN" dirty="0"/>
              <a:t>((</a:t>
            </a:r>
            <a:r>
              <a:rPr lang="en-IN" b="1" dirty="0"/>
              <a:t>char</a:t>
            </a:r>
            <a:r>
              <a:rPr lang="en-IN" dirty="0"/>
              <a:t>)i);    </a:t>
            </a:r>
          </a:p>
          <a:p>
            <a:pPr marL="0" indent="0">
              <a:buNone/>
            </a:pPr>
            <a:r>
              <a:rPr lang="en-IN" dirty="0"/>
              <a:t>            }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fin.close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          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  </a:t>
            </a:r>
          </a:p>
          <a:p>
            <a:pPr marL="0" indent="0">
              <a:buNone/>
            </a:pPr>
            <a:r>
              <a:rPr lang="en-IN" dirty="0"/>
              <a:t>         }    </a:t>
            </a:r>
          </a:p>
          <a:p>
            <a:pPr marL="0" indent="0">
              <a:buNone/>
            </a:pPr>
            <a:r>
              <a:rPr lang="en-IN" dirty="0"/>
              <a:t>        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8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159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PowerPoint Presentation</vt:lpstr>
      <vt:lpstr>Advantages of Java Multithreading </vt:lpstr>
      <vt:lpstr> By extending Thread class </vt:lpstr>
      <vt:lpstr>By implementing Runnable interface </vt:lpstr>
      <vt:lpstr>How to perform multiple tasks by multiple threads</vt:lpstr>
      <vt:lpstr>Sleep method</vt:lpstr>
      <vt:lpstr>Writing Data</vt:lpstr>
      <vt:lpstr>Reading Data</vt:lpstr>
      <vt:lpstr>ashok.m@ritchennai.edu.in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47</cp:revision>
  <dcterms:created xsi:type="dcterms:W3CDTF">2020-04-17T09:41:22Z</dcterms:created>
  <dcterms:modified xsi:type="dcterms:W3CDTF">2020-05-23T09:23:20Z</dcterms:modified>
</cp:coreProperties>
</file>