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Single-Value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@interface </a:t>
            </a:r>
            <a:r>
              <a:rPr lang="en-IN" dirty="0" err="1"/>
              <a:t>MyAnnotation</a:t>
            </a: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value();  </a:t>
            </a:r>
          </a:p>
          <a:p>
            <a:pPr marL="0" indent="0">
              <a:buNone/>
            </a:pP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MyAnnotation</a:t>
            </a:r>
            <a:r>
              <a:rPr lang="en-IN" dirty="0"/>
              <a:t>(value=10)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39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Multi-Value Annotation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@interface</a:t>
            </a:r>
            <a:r>
              <a:rPr lang="en-IN" dirty="0"/>
              <a:t> </a:t>
            </a:r>
            <a:r>
              <a:rPr lang="en-IN" dirty="0" err="1"/>
              <a:t>MyAnnotation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value1();  </a:t>
            </a:r>
          </a:p>
          <a:p>
            <a:pPr marL="0" indent="0">
              <a:buNone/>
            </a:pPr>
            <a:r>
              <a:rPr lang="en-IN" dirty="0"/>
              <a:t>String value2();  </a:t>
            </a:r>
          </a:p>
          <a:p>
            <a:pPr marL="0" indent="0">
              <a:buNone/>
            </a:pPr>
            <a:r>
              <a:rPr lang="en-IN" dirty="0"/>
              <a:t>String value3();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 err="1"/>
              <a:t>MyAnnotation</a:t>
            </a:r>
            <a:r>
              <a:rPr lang="en-IN" dirty="0"/>
              <a:t>(value1=10,value2="</a:t>
            </a:r>
            <a:r>
              <a:rPr lang="en-IN" dirty="0" err="1"/>
              <a:t>Arun</a:t>
            </a:r>
            <a:r>
              <a:rPr lang="en-IN" dirty="0"/>
              <a:t> Kumar",value3="Ghaziabad")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75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 </a:t>
            </a:r>
            <a:r>
              <a:rPr lang="en-IN" i="1" dirty="0"/>
              <a:t>open-source testing framework</a:t>
            </a:r>
            <a:r>
              <a:rPr lang="en-IN" dirty="0"/>
              <a:t> for java programmers.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java programmer can create test cases and test his/her own code</a:t>
            </a:r>
            <a:r>
              <a:rPr lang="en-IN" dirty="0" smtClean="0"/>
              <a:t>.</a:t>
            </a:r>
          </a:p>
          <a:p>
            <a:r>
              <a:rPr lang="en-IN" dirty="0"/>
              <a:t>To perform unit testing, we need to create test cases.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unit test case</a:t>
            </a:r>
            <a:r>
              <a:rPr lang="en-IN" dirty="0"/>
              <a:t> is a code which ensures that the program logic works 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unit testing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1) Manual Testing</a:t>
            </a:r>
          </a:p>
          <a:p>
            <a:pPr marL="0" indent="0">
              <a:buNone/>
            </a:pPr>
            <a:r>
              <a:rPr lang="en-IN" dirty="0"/>
              <a:t>If you execute the test cases manually without any tool support, it is known as manual testing. It is time consuming and less reliable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Automated Testing</a:t>
            </a:r>
          </a:p>
          <a:p>
            <a:pPr marL="0" indent="0">
              <a:buNone/>
            </a:pPr>
            <a:r>
              <a:rPr lang="en-IN" dirty="0"/>
              <a:t>If you execute the test cases by tool support, it is known as automated testing. It is fast and more reliable.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7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Annotations for </a:t>
            </a:r>
            <a:r>
              <a:rPr lang="en-IN" dirty="0" err="1"/>
              <a:t>Junit</a:t>
            </a:r>
            <a:r>
              <a:rPr lang="en-IN" dirty="0"/>
              <a:t> testing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@Test</a:t>
            </a:r>
            <a:r>
              <a:rPr lang="en-IN" dirty="0"/>
              <a:t> annotation specifies that method is the test method.</a:t>
            </a:r>
          </a:p>
          <a:p>
            <a:r>
              <a:rPr lang="en-IN" b="1" dirty="0"/>
              <a:t>@Test(timeout=1000)</a:t>
            </a:r>
            <a:r>
              <a:rPr lang="en-IN" dirty="0"/>
              <a:t> annotation specifies that method will be failed if it takes longer than 1000 milliseconds (1 second).</a:t>
            </a:r>
          </a:p>
          <a:p>
            <a:r>
              <a:rPr lang="en-IN" b="1" dirty="0"/>
              <a:t>@</a:t>
            </a:r>
            <a:r>
              <a:rPr lang="en-IN" b="1" dirty="0" err="1"/>
              <a:t>BeforeClass</a:t>
            </a:r>
            <a:r>
              <a:rPr lang="en-IN" dirty="0"/>
              <a:t> annotation specifies that method will be invoked only once, before starting all the tests.</a:t>
            </a:r>
          </a:p>
          <a:p>
            <a:r>
              <a:rPr lang="en-IN" b="1" dirty="0"/>
              <a:t>@Before</a:t>
            </a:r>
            <a:r>
              <a:rPr lang="en-IN" dirty="0"/>
              <a:t> annotation specifies that method will be invoked before each test.</a:t>
            </a:r>
          </a:p>
          <a:p>
            <a:r>
              <a:rPr lang="en-IN" b="1" dirty="0"/>
              <a:t>@After</a:t>
            </a:r>
            <a:r>
              <a:rPr lang="en-IN" dirty="0"/>
              <a:t> annotation specifies that method will be invoked after each test.</a:t>
            </a:r>
          </a:p>
          <a:p>
            <a:r>
              <a:rPr lang="en-IN" b="1" dirty="0"/>
              <a:t>@</a:t>
            </a:r>
            <a:r>
              <a:rPr lang="en-IN" b="1" dirty="0" err="1"/>
              <a:t>AfterClass</a:t>
            </a:r>
            <a:r>
              <a:rPr lang="en-IN" dirty="0"/>
              <a:t> annotation specifies that method will be invoked only once, after finishing all the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2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Assert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/>
              <a:t>void </a:t>
            </a:r>
            <a:r>
              <a:rPr lang="en-IN" sz="2600" b="1" dirty="0" err="1"/>
              <a:t>assertEquals</a:t>
            </a:r>
            <a:r>
              <a:rPr lang="en-IN" sz="2600" b="1" dirty="0"/>
              <a:t>(</a:t>
            </a:r>
            <a:r>
              <a:rPr lang="en-IN" sz="2600" b="1" dirty="0" err="1"/>
              <a:t>boolean</a:t>
            </a:r>
            <a:r>
              <a:rPr lang="en-IN" sz="2600" b="1" dirty="0"/>
              <a:t> </a:t>
            </a:r>
            <a:r>
              <a:rPr lang="en-IN" sz="2600" b="1" dirty="0" err="1"/>
              <a:t>expected,boolean</a:t>
            </a:r>
            <a:r>
              <a:rPr lang="en-IN" sz="2600" b="1" dirty="0"/>
              <a:t> actual)</a:t>
            </a:r>
            <a:r>
              <a:rPr lang="en-IN" sz="2600" dirty="0"/>
              <a:t>: checks that two primitives/objects are equal. It is overloaded.</a:t>
            </a:r>
          </a:p>
          <a:p>
            <a:r>
              <a:rPr lang="en-IN" sz="2600" b="1" dirty="0"/>
              <a:t>void </a:t>
            </a:r>
            <a:r>
              <a:rPr lang="en-IN" sz="2600" b="1" dirty="0" err="1"/>
              <a:t>assertTrue</a:t>
            </a:r>
            <a:r>
              <a:rPr lang="en-IN" sz="2600" b="1" dirty="0"/>
              <a:t>(</a:t>
            </a:r>
            <a:r>
              <a:rPr lang="en-IN" sz="2600" b="1" dirty="0" err="1"/>
              <a:t>boolean</a:t>
            </a:r>
            <a:r>
              <a:rPr lang="en-IN" sz="2600" b="1" dirty="0"/>
              <a:t> condition)</a:t>
            </a:r>
            <a:r>
              <a:rPr lang="en-IN" sz="2600" dirty="0"/>
              <a:t>: checks that a condition is true.</a:t>
            </a:r>
          </a:p>
          <a:p>
            <a:r>
              <a:rPr lang="en-IN" sz="2600" b="1" dirty="0"/>
              <a:t>void </a:t>
            </a:r>
            <a:r>
              <a:rPr lang="en-IN" sz="2600" b="1" dirty="0" err="1"/>
              <a:t>assertFalse</a:t>
            </a:r>
            <a:r>
              <a:rPr lang="en-IN" sz="2600" b="1" dirty="0"/>
              <a:t>(</a:t>
            </a:r>
            <a:r>
              <a:rPr lang="en-IN" sz="2600" b="1" dirty="0" err="1"/>
              <a:t>boolean</a:t>
            </a:r>
            <a:r>
              <a:rPr lang="en-IN" sz="2600" b="1" dirty="0"/>
              <a:t> condition)</a:t>
            </a:r>
            <a:r>
              <a:rPr lang="en-IN" sz="2600" dirty="0"/>
              <a:t>: checks that a condition is false.</a:t>
            </a:r>
          </a:p>
          <a:p>
            <a:r>
              <a:rPr lang="en-IN" sz="2600" b="1" dirty="0"/>
              <a:t>void </a:t>
            </a:r>
            <a:r>
              <a:rPr lang="en-IN" sz="2600" b="1" dirty="0" err="1"/>
              <a:t>assertNull</a:t>
            </a:r>
            <a:r>
              <a:rPr lang="en-IN" sz="2600" b="1" dirty="0"/>
              <a:t>(Object </a:t>
            </a:r>
            <a:r>
              <a:rPr lang="en-IN" sz="2600" b="1" dirty="0" err="1"/>
              <a:t>obj</a:t>
            </a:r>
            <a:r>
              <a:rPr lang="en-IN" sz="2600" b="1" dirty="0"/>
              <a:t>)</a:t>
            </a:r>
            <a:r>
              <a:rPr lang="en-IN" sz="2600" dirty="0"/>
              <a:t>: checks that object is null.</a:t>
            </a:r>
          </a:p>
          <a:p>
            <a:r>
              <a:rPr lang="en-IN" sz="2600" b="1" dirty="0"/>
              <a:t>void </a:t>
            </a:r>
            <a:r>
              <a:rPr lang="en-IN" sz="2600" b="1" dirty="0" err="1"/>
              <a:t>assertNotNull</a:t>
            </a:r>
            <a:r>
              <a:rPr lang="en-IN" sz="2600" b="1" dirty="0"/>
              <a:t>(Object </a:t>
            </a:r>
            <a:r>
              <a:rPr lang="en-IN" sz="2600" b="1" dirty="0" err="1"/>
              <a:t>obj</a:t>
            </a:r>
            <a:r>
              <a:rPr lang="en-IN" sz="2600" b="1" dirty="0"/>
              <a:t>)</a:t>
            </a:r>
            <a:r>
              <a:rPr lang="en-IN" sz="2600" dirty="0"/>
              <a:t>: checks that object is not null.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0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Logic </a:t>
            </a:r>
            <a:r>
              <a:rPr lang="en-IN" dirty="0"/>
              <a:t>to find the maximum number for an array.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Calculation 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findMax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 err="1"/>
              <a:t>int</a:t>
            </a:r>
            <a:r>
              <a:rPr lang="en-IN" dirty="0"/>
              <a:t> max=0;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</a:t>
            </a:r>
            <a:r>
              <a:rPr lang="en-IN" dirty="0" err="1"/>
              <a:t>arr.length;i</a:t>
            </a:r>
            <a:r>
              <a:rPr lang="en-IN" dirty="0"/>
              <a:t>++){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if</a:t>
            </a:r>
            <a:r>
              <a:rPr lang="en-IN" dirty="0"/>
              <a:t>(max&lt;</a:t>
            </a:r>
            <a:r>
              <a:rPr lang="en-IN" dirty="0" err="1"/>
              <a:t>arr</a:t>
            </a:r>
            <a:r>
              <a:rPr lang="en-IN" dirty="0"/>
              <a:t>[i])  </a:t>
            </a:r>
          </a:p>
          <a:p>
            <a:pPr marL="0" indent="0">
              <a:buNone/>
            </a:pPr>
            <a:r>
              <a:rPr lang="en-IN" dirty="0"/>
              <a:t>                max=</a:t>
            </a:r>
            <a:r>
              <a:rPr lang="en-IN" dirty="0" err="1"/>
              <a:t>arr</a:t>
            </a:r>
            <a:r>
              <a:rPr lang="en-IN" dirty="0"/>
              <a:t>[i];  </a:t>
            </a:r>
          </a:p>
          <a:p>
            <a:pPr marL="0" indent="0">
              <a:buNone/>
            </a:pPr>
            <a:r>
              <a:rPr lang="en-IN" dirty="0"/>
              <a:t>        }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return</a:t>
            </a:r>
            <a:r>
              <a:rPr lang="en-IN" dirty="0"/>
              <a:t> max;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28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test case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import</a:t>
            </a:r>
            <a:r>
              <a:rPr lang="en-IN" sz="2200" dirty="0"/>
              <a:t> </a:t>
            </a:r>
            <a:r>
              <a:rPr lang="en-IN" sz="2200" dirty="0" err="1"/>
              <a:t>org.junit.Test</a:t>
            </a:r>
            <a:r>
              <a:rPr lang="en-IN" sz="2200" dirty="0"/>
              <a:t>;  </a:t>
            </a:r>
          </a:p>
          <a:p>
            <a:pPr marL="0" indent="0">
              <a:buNone/>
            </a:pP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err="1"/>
              <a:t>TestLogic</a:t>
            </a:r>
            <a:r>
              <a:rPr lang="en-IN" sz="2200" dirty="0"/>
              <a:t> {  </a:t>
            </a:r>
          </a:p>
          <a:p>
            <a:pPr marL="0" indent="0">
              <a:buNone/>
            </a:pP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   @Test  </a:t>
            </a:r>
          </a:p>
          <a:p>
            <a:pPr marL="0" indent="0">
              <a:buNone/>
            </a:pPr>
            <a:r>
              <a:rPr lang="en-IN" sz="2200" dirty="0"/>
              <a:t> 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testFindMax</a:t>
            </a:r>
            <a:r>
              <a:rPr lang="en-IN" sz="2200" dirty="0"/>
              <a:t>(){  </a:t>
            </a:r>
          </a:p>
          <a:p>
            <a:pPr marL="0" indent="0">
              <a:buNone/>
            </a:pPr>
            <a:r>
              <a:rPr lang="en-IN" sz="2200" dirty="0"/>
              <a:t>        </a:t>
            </a:r>
            <a:r>
              <a:rPr lang="en-IN" sz="2200" dirty="0" err="1"/>
              <a:t>assertEquals</a:t>
            </a:r>
            <a:r>
              <a:rPr lang="en-IN" sz="2200" dirty="0"/>
              <a:t>(4,Calculation.findMax(</a:t>
            </a:r>
            <a:r>
              <a:rPr lang="en-IN" sz="2200" b="1" dirty="0"/>
              <a:t>new</a:t>
            </a:r>
            <a:r>
              <a:rPr lang="en-IN" sz="2200" dirty="0"/>
              <a:t> </a:t>
            </a:r>
            <a:r>
              <a:rPr lang="en-IN" sz="2200" b="1" dirty="0" err="1"/>
              <a:t>int</a:t>
            </a:r>
            <a:r>
              <a:rPr lang="en-IN" sz="2200" dirty="0"/>
              <a:t>[]{1,3,4,2}));  </a:t>
            </a:r>
          </a:p>
          <a:p>
            <a:pPr marL="0" indent="0">
              <a:buNone/>
            </a:pPr>
            <a:r>
              <a:rPr lang="en-IN" sz="2200" dirty="0"/>
              <a:t>        </a:t>
            </a:r>
            <a:r>
              <a:rPr lang="en-IN" sz="2200" dirty="0" err="1"/>
              <a:t>assertEquals</a:t>
            </a:r>
            <a:r>
              <a:rPr lang="en-IN" sz="2200" dirty="0"/>
              <a:t>(-1,Calculation.findMax(</a:t>
            </a:r>
            <a:r>
              <a:rPr lang="en-IN" sz="2200" b="1" dirty="0"/>
              <a:t>new</a:t>
            </a:r>
            <a:r>
              <a:rPr lang="en-IN" sz="2200" dirty="0"/>
              <a:t> </a:t>
            </a:r>
            <a:r>
              <a:rPr lang="en-IN" sz="2200" b="1" dirty="0" err="1"/>
              <a:t>int</a:t>
            </a:r>
            <a:r>
              <a:rPr lang="en-IN" sz="2200" dirty="0"/>
              <a:t>[]{-12,-1,-3,-4,-2}));  </a:t>
            </a:r>
          </a:p>
          <a:p>
            <a:pPr marL="0" indent="0">
              <a:buNone/>
            </a:pPr>
            <a:r>
              <a:rPr lang="en-IN" sz="2200" dirty="0"/>
              <a:t>    }  </a:t>
            </a:r>
          </a:p>
          <a:p>
            <a:pPr marL="0" indent="0">
              <a:buNone/>
            </a:pPr>
            <a:r>
              <a:rPr lang="en-IN" sz="22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1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00200"/>
            <a:ext cx="712879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76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Correct program logic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Calculation 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findMax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 err="1"/>
              <a:t>int</a:t>
            </a:r>
            <a:r>
              <a:rPr lang="en-IN" dirty="0"/>
              <a:t> max=</a:t>
            </a:r>
            <a:r>
              <a:rPr lang="en-IN" dirty="0" err="1"/>
              <a:t>arr</a:t>
            </a:r>
            <a:r>
              <a:rPr lang="en-IN" dirty="0"/>
              <a:t>[0];//</a:t>
            </a:r>
            <a:r>
              <a:rPr lang="en-IN" dirty="0" err="1"/>
              <a:t>arr</a:t>
            </a:r>
            <a:r>
              <a:rPr lang="en-IN" dirty="0"/>
              <a:t>[0] instead of 0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</a:t>
            </a:r>
            <a:r>
              <a:rPr lang="en-IN" dirty="0" err="1"/>
              <a:t>arr.length;i</a:t>
            </a:r>
            <a:r>
              <a:rPr lang="en-IN" dirty="0"/>
              <a:t>++){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if</a:t>
            </a:r>
            <a:r>
              <a:rPr lang="en-IN" dirty="0"/>
              <a:t>(max&lt;</a:t>
            </a:r>
            <a:r>
              <a:rPr lang="en-IN" dirty="0" err="1"/>
              <a:t>arr</a:t>
            </a:r>
            <a:r>
              <a:rPr lang="en-IN" dirty="0"/>
              <a:t>[i])  </a:t>
            </a:r>
          </a:p>
          <a:p>
            <a:pPr marL="0" indent="0">
              <a:buNone/>
            </a:pPr>
            <a:r>
              <a:rPr lang="en-IN" dirty="0"/>
              <a:t>                max=</a:t>
            </a:r>
            <a:r>
              <a:rPr lang="en-IN" dirty="0" err="1"/>
              <a:t>arr</a:t>
            </a:r>
            <a:r>
              <a:rPr lang="en-IN" dirty="0"/>
              <a:t>[i];  </a:t>
            </a:r>
          </a:p>
          <a:p>
            <a:pPr marL="0" indent="0">
              <a:buNone/>
            </a:pPr>
            <a:r>
              <a:rPr lang="en-IN" dirty="0"/>
              <a:t>        }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/>
              <a:t>return</a:t>
            </a:r>
            <a:r>
              <a:rPr lang="en-IN" dirty="0"/>
              <a:t> max;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6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 </a:t>
            </a:r>
            <a:r>
              <a:rPr lang="en-IN" b="1" dirty="0"/>
              <a:t>Annotation</a:t>
            </a:r>
            <a:r>
              <a:rPr lang="en-IN" dirty="0"/>
              <a:t> is a tag that represents the </a:t>
            </a:r>
            <a:r>
              <a:rPr lang="en-IN" i="1" dirty="0"/>
              <a:t>metadata</a:t>
            </a:r>
            <a:r>
              <a:rPr lang="en-IN" dirty="0"/>
              <a:t> i.e. attached with class, interface, methods or fields to indicate some additional information which can be used by java compiler and JVM.</a:t>
            </a:r>
          </a:p>
          <a:p>
            <a:r>
              <a:rPr lang="en-IN" dirty="0"/>
              <a:t>Annotations in Java are used to provide additional information, so it is an alternative option for XML and Java marker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35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0200"/>
            <a:ext cx="64087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36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need to load </a:t>
            </a:r>
            <a:r>
              <a:rPr lang="en-IN" b="1" dirty="0"/>
              <a:t>junit4.jar</a:t>
            </a:r>
            <a:r>
              <a:rPr lang="en-IN" dirty="0"/>
              <a:t> and </a:t>
            </a:r>
            <a:r>
              <a:rPr lang="en-IN" b="1" dirty="0"/>
              <a:t>hamcrest-core.jar</a:t>
            </a:r>
            <a:r>
              <a:rPr lang="en-IN" dirty="0"/>
              <a:t> files</a:t>
            </a:r>
            <a:r>
              <a:rPr lang="en-IN" dirty="0" smtClean="0"/>
              <a:t>.</a:t>
            </a:r>
          </a:p>
          <a:p>
            <a:r>
              <a:rPr lang="en-IN" dirty="0"/>
              <a:t> </a:t>
            </a:r>
            <a:r>
              <a:rPr lang="en-IN" b="1" dirty="0"/>
              <a:t>right click on </a:t>
            </a:r>
            <a:r>
              <a:rPr lang="en-IN" b="1" dirty="0" err="1"/>
              <a:t>TestLogic</a:t>
            </a:r>
            <a:r>
              <a:rPr lang="en-IN" b="1" dirty="0"/>
              <a:t> class -&gt; Run As -&gt; 1Junit </a:t>
            </a:r>
            <a:r>
              <a:rPr lang="en-IN" b="1" dirty="0" smtClean="0"/>
              <a:t>Test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62473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93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Java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@Override</a:t>
            </a:r>
          </a:p>
          <a:p>
            <a:r>
              <a:rPr lang="en-IN" dirty="0"/>
              <a:t>@</a:t>
            </a:r>
            <a:r>
              <a:rPr lang="en-IN" dirty="0" err="1"/>
              <a:t>SuppressWarnings</a:t>
            </a:r>
            <a:endParaRPr lang="en-IN" dirty="0"/>
          </a:p>
          <a:p>
            <a:r>
              <a:rPr lang="en-IN" dirty="0"/>
              <a:t>@Deprecated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Built-In Java Annotations used in other annotations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@Target</a:t>
            </a:r>
          </a:p>
          <a:p>
            <a:r>
              <a:rPr lang="en-IN" dirty="0"/>
              <a:t>@Retention</a:t>
            </a:r>
          </a:p>
          <a:p>
            <a:r>
              <a:rPr lang="en-IN" dirty="0"/>
              <a:t>@Inherited</a:t>
            </a:r>
          </a:p>
          <a:p>
            <a:r>
              <a:rPr lang="en-IN" dirty="0"/>
              <a:t>@Documented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64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@Override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eatSomething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("eating something");}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dirty="0"/>
              <a:t>@Override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eatsomething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("eating foods");}//should be </a:t>
            </a:r>
            <a:r>
              <a:rPr lang="en-IN" dirty="0" err="1"/>
              <a:t>eatSomething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TestAnnotation1{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Animal a=</a:t>
            </a:r>
            <a:r>
              <a:rPr lang="en-IN" b="1" dirty="0"/>
              <a:t>new</a:t>
            </a:r>
            <a:r>
              <a:rPr lang="en-IN" dirty="0"/>
              <a:t> Dog();  </a:t>
            </a:r>
          </a:p>
          <a:p>
            <a:pPr marL="0" indent="0">
              <a:buNone/>
            </a:pPr>
            <a:r>
              <a:rPr lang="en-IN" dirty="0" err="1"/>
              <a:t>a.eatSomething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0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@</a:t>
            </a:r>
            <a:r>
              <a:rPr lang="en-IN" dirty="0" err="1"/>
              <a:t>SuppressWarnings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TestAnnotation2{  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SuppressWarnings</a:t>
            </a:r>
            <a:r>
              <a:rPr lang="en-IN" dirty="0"/>
              <a:t>("unchecked")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ArrayList</a:t>
            </a:r>
            <a:r>
              <a:rPr lang="en-IN" dirty="0"/>
              <a:t> list=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sonoo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vimal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ratan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(Object </a:t>
            </a:r>
            <a:r>
              <a:rPr lang="en-IN" dirty="0" err="1"/>
              <a:t>obj:list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58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@Deprecated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m(){</a:t>
            </a:r>
            <a:r>
              <a:rPr lang="en-IN" dirty="0" err="1"/>
              <a:t>System.out.println</a:t>
            </a:r>
            <a:r>
              <a:rPr lang="en-IN" dirty="0"/>
              <a:t>("hello m");}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@Deprecated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n(){</a:t>
            </a:r>
            <a:r>
              <a:rPr lang="en-IN" dirty="0" err="1"/>
              <a:t>System.out.println</a:t>
            </a:r>
            <a:r>
              <a:rPr lang="en-IN" dirty="0"/>
              <a:t>("hello n");}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TestAnnotation3{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A a=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pPr marL="0" indent="0">
              <a:buNone/>
            </a:pPr>
            <a:r>
              <a:rPr lang="en-IN" dirty="0" err="1"/>
              <a:t>a.n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88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Custom Annotations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5"/>
            <a:ext cx="6264696" cy="386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3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@interface </a:t>
            </a:r>
            <a:r>
              <a:rPr lang="en-IN" dirty="0" err="1"/>
              <a:t>MyAnnotation</a:t>
            </a:r>
            <a:r>
              <a:rPr lang="en-IN" dirty="0"/>
              <a:t>{} </a:t>
            </a:r>
          </a:p>
        </p:txBody>
      </p:sp>
    </p:spTree>
    <p:extLst>
      <p:ext uri="{BB962C8B-B14F-4D97-AF65-F5344CB8AC3E}">
        <p14:creationId xmlns:p14="http://schemas.microsoft.com/office/powerpoint/2010/main" val="164111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217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WIPRO – Java Training</vt:lpstr>
      <vt:lpstr>Java Annotations</vt:lpstr>
      <vt:lpstr>Built-In Java Annotations</vt:lpstr>
      <vt:lpstr>Built-In Java Annotations used in other annotations </vt:lpstr>
      <vt:lpstr>@Override </vt:lpstr>
      <vt:lpstr>@SuppressWarnings </vt:lpstr>
      <vt:lpstr>@Deprecated </vt:lpstr>
      <vt:lpstr>Java Custom Annotations </vt:lpstr>
      <vt:lpstr>Marker Annotation</vt:lpstr>
      <vt:lpstr>Single-Value Annotation</vt:lpstr>
      <vt:lpstr> Multi-Value Annotation </vt:lpstr>
      <vt:lpstr>Junit</vt:lpstr>
      <vt:lpstr>Types of unit testing </vt:lpstr>
      <vt:lpstr>Annotations for Junit testing </vt:lpstr>
      <vt:lpstr>Assert class </vt:lpstr>
      <vt:lpstr> Logic to find the maximum number for an array.</vt:lpstr>
      <vt:lpstr>test case </vt:lpstr>
      <vt:lpstr>Output</vt:lpstr>
      <vt:lpstr>Correct program logic </vt:lpstr>
      <vt:lpstr>Output</vt:lpstr>
      <vt:lpstr>To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52</cp:revision>
  <dcterms:created xsi:type="dcterms:W3CDTF">2020-04-17T09:41:22Z</dcterms:created>
  <dcterms:modified xsi:type="dcterms:W3CDTF">2020-05-30T18:12:07Z</dcterms:modified>
</cp:coreProperties>
</file>