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Addable{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LambdaExpressionExample5{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// Multiple parameters in lambda expression  </a:t>
            </a:r>
          </a:p>
          <a:p>
            <a:pPr marL="0" indent="0">
              <a:buNone/>
            </a:pPr>
            <a:r>
              <a:rPr lang="en-IN" dirty="0"/>
              <a:t>        Addable ad1=(</a:t>
            </a:r>
            <a:r>
              <a:rPr lang="en-IN" dirty="0" err="1"/>
              <a:t>a,b</a:t>
            </a:r>
            <a:r>
              <a:rPr lang="en-IN" dirty="0"/>
              <a:t>)-&gt;(</a:t>
            </a:r>
            <a:r>
              <a:rPr lang="en-IN" dirty="0" err="1"/>
              <a:t>a+b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(ad1.add(10,20));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// Multiple parameters with data type in lambda expression  </a:t>
            </a:r>
          </a:p>
          <a:p>
            <a:pPr marL="0" indent="0">
              <a:buNone/>
            </a:pPr>
            <a:r>
              <a:rPr lang="en-IN" dirty="0"/>
              <a:t>        Addable ad2=(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b)-&gt;(</a:t>
            </a:r>
            <a:r>
              <a:rPr lang="en-IN" dirty="0" err="1"/>
              <a:t>a+b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(ad2.add(100,200));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0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Addable{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LambdaExpressionExample6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// Lambda expression without return keyword.  </a:t>
            </a:r>
          </a:p>
          <a:p>
            <a:pPr marL="0" indent="0">
              <a:buNone/>
            </a:pPr>
            <a:r>
              <a:rPr lang="en-IN" dirty="0"/>
              <a:t>        Addable ad1=(</a:t>
            </a:r>
            <a:r>
              <a:rPr lang="en-IN" dirty="0" err="1"/>
              <a:t>a,b</a:t>
            </a:r>
            <a:r>
              <a:rPr lang="en-IN" dirty="0"/>
              <a:t>)-&gt;(</a:t>
            </a:r>
            <a:r>
              <a:rPr lang="en-IN" dirty="0" err="1"/>
              <a:t>a+b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(ad1.add(10,20));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// Lambda expression with return keyword.    </a:t>
            </a:r>
          </a:p>
          <a:p>
            <a:pPr marL="0" indent="0">
              <a:buNone/>
            </a:pPr>
            <a:r>
              <a:rPr lang="en-IN" dirty="0"/>
              <a:t>        Addable ad2=(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b)-&gt;{  </a:t>
            </a:r>
          </a:p>
          <a:p>
            <a:pPr marL="0" indent="0">
              <a:buNone/>
            </a:pPr>
            <a:r>
              <a:rPr lang="en-IN" dirty="0"/>
              <a:t>                            </a:t>
            </a:r>
            <a:r>
              <a:rPr lang="en-IN" b="1" dirty="0"/>
              <a:t>return</a:t>
            </a:r>
            <a:r>
              <a:rPr lang="en-IN" dirty="0"/>
              <a:t> (</a:t>
            </a:r>
            <a:r>
              <a:rPr lang="en-IN" dirty="0" err="1"/>
              <a:t>a+b</a:t>
            </a:r>
            <a:r>
              <a:rPr lang="en-IN" dirty="0"/>
              <a:t>);   </a:t>
            </a:r>
          </a:p>
          <a:p>
            <a:pPr marL="0" indent="0">
              <a:buNone/>
            </a:pPr>
            <a:r>
              <a:rPr lang="en-IN" dirty="0"/>
              <a:t>                            };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(ad2.add(100,200));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20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 err="1"/>
              <a:t>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LambdaExpressionExample7{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List&lt;String&gt; list=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ankit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mayank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irfan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("jai");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list.forEach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            (n)-&gt;</a:t>
            </a:r>
            <a:r>
              <a:rPr lang="en-IN" dirty="0" err="1"/>
              <a:t>System.out.println</a:t>
            </a:r>
            <a:r>
              <a:rPr lang="en-IN" dirty="0"/>
              <a:t>(n)  </a:t>
            </a:r>
          </a:p>
          <a:p>
            <a:pPr marL="0" indent="0">
              <a:buNone/>
            </a:pPr>
            <a:r>
              <a:rPr lang="en-IN" dirty="0"/>
              <a:t>        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Autoboxing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/Java program to convert primitive into objects  </a:t>
            </a:r>
          </a:p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Autoboxing</a:t>
            </a:r>
            <a:r>
              <a:rPr lang="en-IN" dirty="0"/>
              <a:t> example of </a:t>
            </a:r>
            <a:r>
              <a:rPr lang="en-IN" dirty="0" err="1"/>
              <a:t>int</a:t>
            </a:r>
            <a:r>
              <a:rPr lang="en-IN" dirty="0"/>
              <a:t> to Integer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WrapperExample1{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//Converting </a:t>
            </a:r>
            <a:r>
              <a:rPr lang="en-IN" dirty="0" err="1"/>
              <a:t>int</a:t>
            </a:r>
            <a:r>
              <a:rPr lang="en-IN" dirty="0"/>
              <a:t> into Integer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a=20;  </a:t>
            </a:r>
          </a:p>
          <a:p>
            <a:pPr marL="0" indent="0">
              <a:buNone/>
            </a:pPr>
            <a:r>
              <a:rPr lang="en-IN" dirty="0"/>
              <a:t>Integer i=</a:t>
            </a:r>
            <a:r>
              <a:rPr lang="en-IN" dirty="0" err="1"/>
              <a:t>Integer.valueOf</a:t>
            </a:r>
            <a:r>
              <a:rPr lang="en-IN" dirty="0"/>
              <a:t>(a);//converting </a:t>
            </a:r>
            <a:r>
              <a:rPr lang="en-IN" dirty="0" err="1"/>
              <a:t>int</a:t>
            </a:r>
            <a:r>
              <a:rPr lang="en-IN" dirty="0"/>
              <a:t> into Integer explicitly  </a:t>
            </a:r>
          </a:p>
          <a:p>
            <a:pPr marL="0" indent="0">
              <a:buNone/>
            </a:pPr>
            <a:r>
              <a:rPr lang="en-IN" dirty="0"/>
              <a:t>Integer j=a;//</a:t>
            </a:r>
            <a:r>
              <a:rPr lang="en-IN" dirty="0" err="1"/>
              <a:t>autoboxing</a:t>
            </a:r>
            <a:r>
              <a:rPr lang="en-IN" dirty="0"/>
              <a:t>, now compiler will write </a:t>
            </a:r>
            <a:r>
              <a:rPr lang="en-IN" dirty="0" err="1"/>
              <a:t>Integer.valueOf</a:t>
            </a:r>
            <a:r>
              <a:rPr lang="en-IN" dirty="0"/>
              <a:t>(a) internally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(a+" "+i+" "+j);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15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Unboxing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//Java program to convert object into primitives  </a:t>
            </a:r>
          </a:p>
          <a:p>
            <a:pPr marL="0" indent="0">
              <a:buNone/>
            </a:pPr>
            <a:r>
              <a:rPr lang="en-IN" dirty="0"/>
              <a:t>//Unboxing example of Integer to </a:t>
            </a:r>
            <a:r>
              <a:rPr lang="en-IN" dirty="0" err="1"/>
              <a:t>int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WrapperExample2{  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pPr marL="0" indent="0">
              <a:buNone/>
            </a:pPr>
            <a:r>
              <a:rPr lang="en-IN" dirty="0"/>
              <a:t>//Converting Integer to </a:t>
            </a:r>
            <a:r>
              <a:rPr lang="en-IN" dirty="0" err="1"/>
              <a:t>int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Integer a=</a:t>
            </a:r>
            <a:r>
              <a:rPr lang="en-IN" b="1" dirty="0"/>
              <a:t>new</a:t>
            </a:r>
            <a:r>
              <a:rPr lang="en-IN" dirty="0"/>
              <a:t> Integer(3);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i=</a:t>
            </a:r>
            <a:r>
              <a:rPr lang="en-IN" dirty="0" err="1"/>
              <a:t>a.intValue</a:t>
            </a:r>
            <a:r>
              <a:rPr lang="en-IN" dirty="0"/>
              <a:t>();//converting Integer to </a:t>
            </a:r>
            <a:r>
              <a:rPr lang="en-IN" dirty="0" err="1"/>
              <a:t>int</a:t>
            </a:r>
            <a:r>
              <a:rPr lang="en-IN" dirty="0"/>
              <a:t> explicitly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j=a;//unboxing, now compiler will write </a:t>
            </a:r>
            <a:r>
              <a:rPr lang="en-IN" dirty="0" err="1"/>
              <a:t>a.intValue</a:t>
            </a:r>
            <a:r>
              <a:rPr lang="en-IN" dirty="0"/>
              <a:t>() internally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(a+" "+i+" "+j);    </a:t>
            </a:r>
          </a:p>
          <a:p>
            <a:pPr marL="0" indent="0">
              <a:buNone/>
            </a:pPr>
            <a:r>
              <a:rPr lang="en-IN" dirty="0"/>
              <a:t>}}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93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Wrapper Classes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8229600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8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Generic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MyGen</a:t>
            </a:r>
            <a:r>
              <a:rPr lang="en-IN" dirty="0"/>
              <a:t>&lt;T&gt;{  </a:t>
            </a:r>
          </a:p>
          <a:p>
            <a:pPr marL="0" indent="0">
              <a:buNone/>
            </a:pPr>
            <a:r>
              <a:rPr lang="en-IN" dirty="0"/>
              <a:t>T </a:t>
            </a:r>
            <a:r>
              <a:rPr lang="en-IN" dirty="0" err="1"/>
              <a:t>obj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add(T </a:t>
            </a:r>
            <a:r>
              <a:rPr lang="en-IN" dirty="0" err="1"/>
              <a:t>obj</a:t>
            </a:r>
            <a:r>
              <a:rPr lang="en-IN" dirty="0"/>
              <a:t>){</a:t>
            </a:r>
            <a:r>
              <a:rPr lang="en-IN" b="1" dirty="0"/>
              <a:t>this</a:t>
            </a:r>
            <a:r>
              <a:rPr lang="en-IN" dirty="0"/>
              <a:t>.obj=</a:t>
            </a:r>
            <a:r>
              <a:rPr lang="en-IN" dirty="0" err="1"/>
              <a:t>obj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T get(){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obj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TestGenerics3{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MyGen</a:t>
            </a:r>
            <a:r>
              <a:rPr lang="en-IN" dirty="0"/>
              <a:t>&lt;Integer&gt; m=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MyGen</a:t>
            </a:r>
            <a:r>
              <a:rPr lang="en-IN" dirty="0"/>
              <a:t>&lt;Integer&gt;();  </a:t>
            </a:r>
          </a:p>
          <a:p>
            <a:pPr marL="0" indent="0">
              <a:buNone/>
            </a:pPr>
            <a:r>
              <a:rPr lang="en-IN" dirty="0" err="1"/>
              <a:t>m.add</a:t>
            </a:r>
            <a:r>
              <a:rPr lang="en-IN" dirty="0"/>
              <a:t>(2);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m.get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25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 Parameters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 - Type</a:t>
            </a:r>
          </a:p>
          <a:p>
            <a:r>
              <a:rPr lang="en-IN" dirty="0"/>
              <a:t>E - Element</a:t>
            </a:r>
          </a:p>
          <a:p>
            <a:r>
              <a:rPr lang="en-IN" dirty="0"/>
              <a:t>K - Key</a:t>
            </a:r>
          </a:p>
          <a:p>
            <a:r>
              <a:rPr lang="en-IN" dirty="0"/>
              <a:t>N - Number</a:t>
            </a:r>
          </a:p>
          <a:p>
            <a:r>
              <a:rPr lang="en-IN" dirty="0"/>
              <a:t>V -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2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Generic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TestGenerics4{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&lt; E &gt;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printArray</a:t>
            </a:r>
            <a:r>
              <a:rPr lang="en-IN" dirty="0"/>
              <a:t>(E[] elements) 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/>
              <a:t>for</a:t>
            </a:r>
            <a:r>
              <a:rPr lang="en-IN" dirty="0"/>
              <a:t> ( E element : elements){      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System.out.println</a:t>
            </a:r>
            <a:r>
              <a:rPr lang="en-IN" dirty="0"/>
              <a:t>(element );  </a:t>
            </a:r>
          </a:p>
          <a:p>
            <a:pPr marL="0" indent="0">
              <a:buNone/>
            </a:pPr>
            <a:r>
              <a:rPr lang="en-IN" dirty="0"/>
              <a:t>         }  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  <a:r>
              <a:rPr lang="en-IN" dirty="0" err="1"/>
              <a:t>System.out.println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 String </a:t>
            </a:r>
            <a:r>
              <a:rPr lang="en-IN" dirty="0" err="1"/>
              <a:t>args</a:t>
            </a:r>
            <a:r>
              <a:rPr lang="en-IN" dirty="0"/>
              <a:t>[] ) {  </a:t>
            </a:r>
          </a:p>
          <a:p>
            <a:pPr marL="0" indent="0">
              <a:buNone/>
            </a:pPr>
            <a:r>
              <a:rPr lang="en-IN" dirty="0"/>
              <a:t>        Integer[] </a:t>
            </a:r>
            <a:r>
              <a:rPr lang="en-IN" dirty="0" err="1"/>
              <a:t>intArray</a:t>
            </a:r>
            <a:r>
              <a:rPr lang="en-IN" dirty="0"/>
              <a:t> = { 10, 20, 30, 40, 50 };  </a:t>
            </a:r>
          </a:p>
          <a:p>
            <a:pPr marL="0" indent="0">
              <a:buNone/>
            </a:pPr>
            <a:r>
              <a:rPr lang="en-IN" dirty="0"/>
              <a:t>        Character[] </a:t>
            </a:r>
            <a:r>
              <a:rPr lang="en-IN" dirty="0" err="1"/>
              <a:t>charArray</a:t>
            </a:r>
            <a:r>
              <a:rPr lang="en-IN" dirty="0"/>
              <a:t> = { 'J', 'A', 'V', 'A', 'T','P','O','I','N','T' };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 "Printing Integer Array" 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printArray</a:t>
            </a:r>
            <a:r>
              <a:rPr lang="en-IN" dirty="0"/>
              <a:t>( </a:t>
            </a:r>
            <a:r>
              <a:rPr lang="en-IN" dirty="0" err="1"/>
              <a:t>intArray</a:t>
            </a:r>
            <a:r>
              <a:rPr lang="en-IN" dirty="0"/>
              <a:t>  ); 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</a:t>
            </a:r>
            <a:r>
              <a:rPr lang="en-IN" dirty="0" err="1"/>
              <a:t>System.out.println</a:t>
            </a:r>
            <a:r>
              <a:rPr lang="en-IN" dirty="0"/>
              <a:t>( "Printing Character Array" 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printArray</a:t>
            </a:r>
            <a:r>
              <a:rPr lang="en-IN" dirty="0"/>
              <a:t>( </a:t>
            </a:r>
            <a:r>
              <a:rPr lang="en-IN" dirty="0" err="1"/>
              <a:t>charArray</a:t>
            </a:r>
            <a:r>
              <a:rPr lang="en-IN" dirty="0"/>
              <a:t> );   </a:t>
            </a:r>
          </a:p>
          <a:p>
            <a:pPr marL="0" indent="0">
              <a:buNone/>
            </a:pPr>
            <a:r>
              <a:rPr lang="en-IN" dirty="0"/>
              <a:t>    } 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38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Upper Bounded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000" b="1" dirty="0"/>
              <a:t>import</a:t>
            </a:r>
            <a:r>
              <a:rPr lang="en-IN" sz="4000" dirty="0"/>
              <a:t> </a:t>
            </a:r>
            <a:r>
              <a:rPr lang="en-IN" sz="4000" dirty="0" err="1"/>
              <a:t>java.util.ArrayList</a:t>
            </a:r>
            <a:r>
              <a:rPr lang="en-IN" sz="4000" dirty="0"/>
              <a:t>;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b="1" dirty="0"/>
              <a:t>public</a:t>
            </a:r>
            <a:r>
              <a:rPr lang="en-IN" sz="4000" dirty="0"/>
              <a:t> </a:t>
            </a:r>
            <a:r>
              <a:rPr lang="en-IN" sz="4000" b="1" dirty="0"/>
              <a:t>class</a:t>
            </a:r>
            <a:r>
              <a:rPr lang="en-IN" sz="4000" dirty="0"/>
              <a:t> </a:t>
            </a:r>
            <a:r>
              <a:rPr lang="en-IN" sz="4000" dirty="0" err="1"/>
              <a:t>UpperBoundWildcard</a:t>
            </a:r>
            <a:r>
              <a:rPr lang="en-IN" sz="4000" dirty="0"/>
              <a:t> {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private</a:t>
            </a:r>
            <a:r>
              <a:rPr lang="en-IN" sz="4000" dirty="0"/>
              <a:t> </a:t>
            </a:r>
            <a:r>
              <a:rPr lang="en-IN" sz="4000" b="1" dirty="0"/>
              <a:t>static</a:t>
            </a:r>
            <a:r>
              <a:rPr lang="en-IN" sz="4000" dirty="0"/>
              <a:t> Double add(</a:t>
            </a:r>
            <a:r>
              <a:rPr lang="en-IN" sz="4000" dirty="0" err="1"/>
              <a:t>ArrayList</a:t>
            </a:r>
            <a:r>
              <a:rPr lang="en-IN" sz="4000" dirty="0"/>
              <a:t>&lt;? </a:t>
            </a:r>
            <a:r>
              <a:rPr lang="en-IN" sz="4000" b="1" dirty="0"/>
              <a:t>extends</a:t>
            </a:r>
            <a:r>
              <a:rPr lang="en-IN" sz="4000" dirty="0"/>
              <a:t> Number&gt; </a:t>
            </a:r>
            <a:r>
              <a:rPr lang="en-IN" sz="4000" dirty="0" err="1"/>
              <a:t>num</a:t>
            </a:r>
            <a:r>
              <a:rPr lang="en-IN" sz="4000" dirty="0"/>
              <a:t>) {  </a:t>
            </a:r>
          </a:p>
          <a:p>
            <a:pPr marL="0" indent="0">
              <a:buNone/>
            </a:pPr>
            <a:r>
              <a:rPr lang="en-IN" sz="4000" dirty="0"/>
              <a:t>    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/>
              <a:t>double</a:t>
            </a:r>
            <a:r>
              <a:rPr lang="en-IN" sz="4000" dirty="0"/>
              <a:t> sum=0.0;  </a:t>
            </a:r>
          </a:p>
          <a:p>
            <a:pPr marL="0" indent="0">
              <a:buNone/>
            </a:pPr>
            <a:r>
              <a:rPr lang="en-IN" sz="4000" dirty="0"/>
              <a:t>        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/>
              <a:t>for</a:t>
            </a:r>
            <a:r>
              <a:rPr lang="en-IN" sz="4000" dirty="0"/>
              <a:t>(Number n:num)  </a:t>
            </a:r>
          </a:p>
          <a:p>
            <a:pPr marL="0" indent="0">
              <a:buNone/>
            </a:pPr>
            <a:r>
              <a:rPr lang="en-IN" sz="4000" dirty="0"/>
              <a:t>        {  </a:t>
            </a:r>
          </a:p>
          <a:p>
            <a:pPr marL="0" indent="0">
              <a:buNone/>
            </a:pPr>
            <a:r>
              <a:rPr lang="en-IN" sz="4000" dirty="0"/>
              <a:t>            sum = </a:t>
            </a:r>
            <a:r>
              <a:rPr lang="en-IN" sz="4000" dirty="0" err="1"/>
              <a:t>sum+n.doubleValue</a:t>
            </a:r>
            <a:r>
              <a:rPr lang="en-IN" sz="4000" dirty="0"/>
              <a:t>();  </a:t>
            </a:r>
          </a:p>
          <a:p>
            <a:pPr marL="0" indent="0">
              <a:buNone/>
            </a:pPr>
            <a:r>
              <a:rPr lang="en-IN" sz="4000" dirty="0"/>
              <a:t>        }  </a:t>
            </a:r>
          </a:p>
          <a:p>
            <a:pPr marL="0" indent="0">
              <a:buNone/>
            </a:pPr>
            <a:r>
              <a:rPr lang="en-IN" sz="4000" dirty="0"/>
              <a:t>        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/>
              <a:t>return</a:t>
            </a:r>
            <a:r>
              <a:rPr lang="en-IN" sz="4000" dirty="0"/>
              <a:t> sum;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public</a:t>
            </a:r>
            <a:r>
              <a:rPr lang="en-IN" sz="4000" dirty="0"/>
              <a:t> </a:t>
            </a:r>
            <a:r>
              <a:rPr lang="en-IN" sz="4000" b="1" dirty="0"/>
              <a:t>static</a:t>
            </a:r>
            <a:r>
              <a:rPr lang="en-IN" sz="4000" dirty="0"/>
              <a:t> </a:t>
            </a:r>
            <a:r>
              <a:rPr lang="en-IN" sz="4000" b="1" dirty="0"/>
              <a:t>void</a:t>
            </a:r>
            <a:r>
              <a:rPr lang="en-IN" sz="4000" dirty="0"/>
              <a:t> main(String[] </a:t>
            </a:r>
            <a:r>
              <a:rPr lang="en-IN" sz="4000" dirty="0" err="1"/>
              <a:t>args</a:t>
            </a:r>
            <a:r>
              <a:rPr lang="en-IN" sz="4000" dirty="0"/>
              <a:t>) {  </a:t>
            </a:r>
          </a:p>
          <a:p>
            <a:pPr marL="0" indent="0">
              <a:buNone/>
            </a:pPr>
            <a:r>
              <a:rPr lang="en-IN" sz="4000" dirty="0"/>
              <a:t>        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dirty="0" err="1"/>
              <a:t>ArrayList</a:t>
            </a:r>
            <a:r>
              <a:rPr lang="en-IN" sz="4000" dirty="0"/>
              <a:t>&lt;Integer&gt; l1=</a:t>
            </a:r>
            <a:r>
              <a:rPr lang="en-IN" sz="4000" b="1" dirty="0"/>
              <a:t>new</a:t>
            </a:r>
            <a:r>
              <a:rPr lang="en-IN" sz="4000" dirty="0"/>
              <a:t> </a:t>
            </a:r>
            <a:r>
              <a:rPr lang="en-IN" sz="4000" dirty="0" err="1"/>
              <a:t>ArrayList</a:t>
            </a:r>
            <a:r>
              <a:rPr lang="en-IN" sz="4000" dirty="0"/>
              <a:t>&lt;Integer&gt;();  </a:t>
            </a:r>
          </a:p>
          <a:p>
            <a:pPr marL="0" indent="0">
              <a:buNone/>
            </a:pPr>
            <a:r>
              <a:rPr lang="en-IN" sz="4000" dirty="0"/>
              <a:t>        l1.add(10);  </a:t>
            </a:r>
          </a:p>
          <a:p>
            <a:pPr marL="0" indent="0">
              <a:buNone/>
            </a:pPr>
            <a:r>
              <a:rPr lang="en-IN" sz="4000" dirty="0"/>
              <a:t>        l1.add(20);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dirty="0" err="1"/>
              <a:t>System.out.println</a:t>
            </a:r>
            <a:r>
              <a:rPr lang="en-IN" sz="4000" dirty="0"/>
              <a:t>("displaying the sum= "+add(l1));  </a:t>
            </a:r>
          </a:p>
          <a:p>
            <a:pPr marL="0" indent="0">
              <a:buNone/>
            </a:pPr>
            <a:r>
              <a:rPr lang="en-IN" sz="4000" dirty="0"/>
              <a:t>        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dirty="0" err="1"/>
              <a:t>ArrayList</a:t>
            </a:r>
            <a:r>
              <a:rPr lang="en-IN" sz="4000" dirty="0"/>
              <a:t>&lt;Double&gt; l2=</a:t>
            </a:r>
            <a:r>
              <a:rPr lang="en-IN" sz="4000" b="1" dirty="0"/>
              <a:t>new</a:t>
            </a:r>
            <a:r>
              <a:rPr lang="en-IN" sz="4000" dirty="0"/>
              <a:t> </a:t>
            </a:r>
            <a:r>
              <a:rPr lang="en-IN" sz="4000" dirty="0" err="1"/>
              <a:t>ArrayList</a:t>
            </a:r>
            <a:r>
              <a:rPr lang="en-IN" sz="4000" dirty="0"/>
              <a:t>&lt;Double&gt;();  </a:t>
            </a:r>
          </a:p>
          <a:p>
            <a:pPr marL="0" indent="0">
              <a:buNone/>
            </a:pPr>
            <a:r>
              <a:rPr lang="en-IN" sz="4000" dirty="0"/>
              <a:t>        l2.add(30.0);  </a:t>
            </a:r>
          </a:p>
          <a:p>
            <a:pPr marL="0" indent="0">
              <a:buNone/>
            </a:pPr>
            <a:r>
              <a:rPr lang="en-IN" sz="4000" dirty="0"/>
              <a:t>        l2.add(40.0);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dirty="0" err="1"/>
              <a:t>System.out.println</a:t>
            </a:r>
            <a:r>
              <a:rPr lang="en-IN" sz="4000" dirty="0"/>
              <a:t>("displaying the sum= "+add(l2));  </a:t>
            </a:r>
          </a:p>
          <a:p>
            <a:pPr marL="0" indent="0">
              <a:buNone/>
            </a:pPr>
            <a:r>
              <a:rPr lang="en-IN" sz="4000" dirty="0"/>
              <a:t>          </a:t>
            </a:r>
          </a:p>
          <a:p>
            <a:pPr marL="0" indent="0">
              <a:buNone/>
            </a:pPr>
            <a:r>
              <a:rPr lang="en-IN" sz="4000" dirty="0"/>
              <a:t>        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    </a:t>
            </a:r>
          </a:p>
          <a:p>
            <a:pPr marL="0" indent="0">
              <a:buNone/>
            </a:pPr>
            <a:r>
              <a:rPr lang="en-IN" sz="40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23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Unbounded Wildcards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1" dirty="0"/>
              <a:t>import</a:t>
            </a:r>
            <a:r>
              <a:rPr lang="en-IN" sz="4800" dirty="0"/>
              <a:t> </a:t>
            </a:r>
            <a:r>
              <a:rPr lang="en-IN" sz="4800" dirty="0" err="1"/>
              <a:t>java.util.Arrays</a:t>
            </a:r>
            <a:r>
              <a:rPr lang="en-IN" sz="4800" dirty="0"/>
              <a:t>;  </a:t>
            </a:r>
          </a:p>
          <a:p>
            <a:pPr marL="0" indent="0">
              <a:buNone/>
            </a:pPr>
            <a:r>
              <a:rPr lang="en-IN" sz="4800" b="1" dirty="0"/>
              <a:t>import</a:t>
            </a:r>
            <a:r>
              <a:rPr lang="en-IN" sz="4800" dirty="0"/>
              <a:t> </a:t>
            </a:r>
            <a:r>
              <a:rPr lang="en-IN" sz="4800" dirty="0" err="1"/>
              <a:t>java.util.List</a:t>
            </a:r>
            <a:r>
              <a:rPr lang="en-IN" sz="4800" dirty="0"/>
              <a:t>;  </a:t>
            </a:r>
          </a:p>
          <a:p>
            <a:pPr marL="0" indent="0">
              <a:buNone/>
            </a:pP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b="1" dirty="0"/>
              <a:t>public</a:t>
            </a:r>
            <a:r>
              <a:rPr lang="en-IN" sz="4800" dirty="0"/>
              <a:t> </a:t>
            </a:r>
            <a:r>
              <a:rPr lang="en-IN" sz="4800" b="1" dirty="0"/>
              <a:t>class</a:t>
            </a:r>
            <a:r>
              <a:rPr lang="en-IN" sz="4800" dirty="0"/>
              <a:t> </a:t>
            </a:r>
            <a:r>
              <a:rPr lang="en-IN" sz="4800" dirty="0" err="1"/>
              <a:t>UnboundedWildcard</a:t>
            </a:r>
            <a:r>
              <a:rPr lang="en-IN" sz="4800" dirty="0"/>
              <a:t> {  </a:t>
            </a:r>
          </a:p>
          <a:p>
            <a:pPr marL="0" indent="0">
              <a:buNone/>
            </a:pP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dirty="0"/>
              <a:t>    </a:t>
            </a:r>
            <a:r>
              <a:rPr lang="en-IN" sz="4800" b="1" dirty="0"/>
              <a:t>public</a:t>
            </a:r>
            <a:r>
              <a:rPr lang="en-IN" sz="4800" dirty="0"/>
              <a:t> </a:t>
            </a:r>
            <a:r>
              <a:rPr lang="en-IN" sz="4800" b="1" dirty="0"/>
              <a:t>static</a:t>
            </a:r>
            <a:r>
              <a:rPr lang="en-IN" sz="4800" dirty="0"/>
              <a:t> </a:t>
            </a:r>
            <a:r>
              <a:rPr lang="en-IN" sz="4800" b="1" dirty="0"/>
              <a:t>void</a:t>
            </a:r>
            <a:r>
              <a:rPr lang="en-IN" sz="4800" dirty="0"/>
              <a:t> display(List&lt;?&gt; list)  </a:t>
            </a:r>
          </a:p>
          <a:p>
            <a:pPr marL="0" indent="0">
              <a:buNone/>
            </a:pPr>
            <a:r>
              <a:rPr lang="en-IN" sz="4800" dirty="0"/>
              <a:t>    {  </a:t>
            </a:r>
          </a:p>
          <a:p>
            <a:pPr marL="0" indent="0">
              <a:buNone/>
            </a:pPr>
            <a:r>
              <a:rPr lang="en-IN" sz="4800" dirty="0"/>
              <a:t>          </a:t>
            </a:r>
          </a:p>
          <a:p>
            <a:pPr marL="0" indent="0">
              <a:buNone/>
            </a:pPr>
            <a:r>
              <a:rPr lang="en-IN" sz="4800" dirty="0"/>
              <a:t>        </a:t>
            </a:r>
            <a:r>
              <a:rPr lang="en-IN" sz="4800" b="1" dirty="0"/>
              <a:t>for</a:t>
            </a:r>
            <a:r>
              <a:rPr lang="en-IN" sz="4800" dirty="0"/>
              <a:t>(Object o:list)  </a:t>
            </a:r>
          </a:p>
          <a:p>
            <a:pPr marL="0" indent="0">
              <a:buNone/>
            </a:pPr>
            <a:r>
              <a:rPr lang="en-IN" sz="4800" dirty="0"/>
              <a:t>        {  </a:t>
            </a:r>
          </a:p>
          <a:p>
            <a:pPr marL="0" indent="0">
              <a:buNone/>
            </a:pPr>
            <a:r>
              <a:rPr lang="en-IN" sz="4800" dirty="0"/>
              <a:t>            </a:t>
            </a:r>
            <a:r>
              <a:rPr lang="en-IN" sz="4800" dirty="0" err="1"/>
              <a:t>System.out.println</a:t>
            </a:r>
            <a:r>
              <a:rPr lang="en-IN" sz="4800" dirty="0"/>
              <a:t>(o);  </a:t>
            </a:r>
          </a:p>
          <a:p>
            <a:pPr marL="0" indent="0">
              <a:buNone/>
            </a:pPr>
            <a:r>
              <a:rPr lang="en-IN" sz="4800" dirty="0"/>
              <a:t>        }  </a:t>
            </a:r>
          </a:p>
          <a:p>
            <a:pPr marL="0" indent="0">
              <a:buNone/>
            </a:pPr>
            <a:r>
              <a:rPr lang="en-IN" sz="4800" dirty="0"/>
              <a:t>          </a:t>
            </a:r>
          </a:p>
          <a:p>
            <a:pPr marL="0" indent="0">
              <a:buNone/>
            </a:pPr>
            <a:r>
              <a:rPr lang="en-IN" sz="4800" dirty="0"/>
              <a:t>    }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</a:p>
          <a:p>
            <a:pPr marL="0" indent="0">
              <a:buNone/>
            </a:pPr>
            <a:r>
              <a:rPr lang="en-IN" sz="4800" dirty="0"/>
              <a:t>    </a:t>
            </a:r>
            <a:r>
              <a:rPr lang="en-IN" sz="4800" b="1" dirty="0"/>
              <a:t>public</a:t>
            </a:r>
            <a:r>
              <a:rPr lang="en-IN" sz="4800" dirty="0"/>
              <a:t> </a:t>
            </a:r>
            <a:r>
              <a:rPr lang="en-IN" sz="4800" b="1" dirty="0"/>
              <a:t>static</a:t>
            </a:r>
            <a:r>
              <a:rPr lang="en-IN" sz="4800" dirty="0"/>
              <a:t> </a:t>
            </a:r>
            <a:r>
              <a:rPr lang="en-IN" sz="4800" b="1" dirty="0"/>
              <a:t>void</a:t>
            </a:r>
            <a:r>
              <a:rPr lang="en-IN" sz="4800" dirty="0"/>
              <a:t> main(String[] </a:t>
            </a:r>
            <a:r>
              <a:rPr lang="en-IN" sz="4800" dirty="0" err="1"/>
              <a:t>args</a:t>
            </a:r>
            <a:r>
              <a:rPr lang="en-IN" sz="4800" dirty="0"/>
              <a:t>) {  </a:t>
            </a:r>
          </a:p>
          <a:p>
            <a:pPr marL="0" indent="0">
              <a:buNone/>
            </a:pPr>
            <a:r>
              <a:rPr lang="en-IN" sz="4800" dirty="0"/>
              <a:t>          </a:t>
            </a:r>
          </a:p>
          <a:p>
            <a:pPr marL="0" indent="0">
              <a:buNone/>
            </a:pPr>
            <a:r>
              <a:rPr lang="en-IN" sz="4800" dirty="0"/>
              <a:t>    List&lt;Integer&gt; l1=</a:t>
            </a:r>
            <a:r>
              <a:rPr lang="en-IN" sz="4800" dirty="0" err="1"/>
              <a:t>Arrays.asList</a:t>
            </a:r>
            <a:r>
              <a:rPr lang="en-IN" sz="4800" dirty="0"/>
              <a:t>(1,2,3);  </a:t>
            </a:r>
          </a:p>
          <a:p>
            <a:pPr marL="0" indent="0">
              <a:buNone/>
            </a:pPr>
            <a:r>
              <a:rPr lang="en-IN" sz="4800" dirty="0"/>
              <a:t>    </a:t>
            </a:r>
            <a:r>
              <a:rPr lang="en-IN" sz="4800" dirty="0" err="1"/>
              <a:t>System.out.println</a:t>
            </a:r>
            <a:r>
              <a:rPr lang="en-IN" sz="4800" dirty="0"/>
              <a:t>("displaying the Integer values");  </a:t>
            </a:r>
          </a:p>
          <a:p>
            <a:pPr marL="0" indent="0">
              <a:buNone/>
            </a:pPr>
            <a:r>
              <a:rPr lang="en-IN" sz="4800" dirty="0"/>
              <a:t>    display(l1);  </a:t>
            </a:r>
          </a:p>
          <a:p>
            <a:pPr marL="0" indent="0">
              <a:buNone/>
            </a:pPr>
            <a:r>
              <a:rPr lang="en-IN" sz="4800" dirty="0"/>
              <a:t>    List&lt;String&gt; l2=</a:t>
            </a:r>
            <a:r>
              <a:rPr lang="en-IN" sz="4800" dirty="0" err="1"/>
              <a:t>Arrays.asList</a:t>
            </a:r>
            <a:r>
              <a:rPr lang="en-IN" sz="4800" dirty="0"/>
              <a:t>("</a:t>
            </a:r>
            <a:r>
              <a:rPr lang="en-IN" sz="4800" dirty="0" err="1"/>
              <a:t>One","Two","Three</a:t>
            </a:r>
            <a:r>
              <a:rPr lang="en-IN" sz="4800" dirty="0"/>
              <a:t>");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  <a:r>
              <a:rPr lang="en-IN" sz="4800" dirty="0" err="1"/>
              <a:t>System.out.println</a:t>
            </a:r>
            <a:r>
              <a:rPr lang="en-IN" sz="4800" dirty="0"/>
              <a:t>("displaying the String values");  </a:t>
            </a:r>
          </a:p>
          <a:p>
            <a:pPr marL="0" indent="0">
              <a:buNone/>
            </a:pPr>
            <a:r>
              <a:rPr lang="en-IN" sz="4800" dirty="0"/>
              <a:t>        display(l2);  </a:t>
            </a:r>
          </a:p>
          <a:p>
            <a:pPr marL="0" indent="0">
              <a:buNone/>
            </a:pPr>
            <a:r>
              <a:rPr lang="en-IN" sz="4800" dirty="0"/>
              <a:t>    }  </a:t>
            </a:r>
          </a:p>
          <a:p>
            <a:pPr marL="0" indent="0">
              <a:buNone/>
            </a:pP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61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Lower Bounded Wildcards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1" dirty="0"/>
              <a:t>import</a:t>
            </a:r>
            <a:r>
              <a:rPr lang="en-IN" sz="4800" dirty="0"/>
              <a:t> </a:t>
            </a:r>
            <a:r>
              <a:rPr lang="en-IN" sz="4800" dirty="0" err="1"/>
              <a:t>java.util.Arrays</a:t>
            </a:r>
            <a:r>
              <a:rPr lang="en-IN" sz="4800" dirty="0"/>
              <a:t>;  </a:t>
            </a:r>
          </a:p>
          <a:p>
            <a:pPr marL="0" indent="0">
              <a:buNone/>
            </a:pPr>
            <a:r>
              <a:rPr lang="en-IN" sz="4800" b="1" dirty="0"/>
              <a:t>import</a:t>
            </a:r>
            <a:r>
              <a:rPr lang="en-IN" sz="4800" dirty="0"/>
              <a:t> </a:t>
            </a:r>
            <a:r>
              <a:rPr lang="en-IN" sz="4800" dirty="0" err="1"/>
              <a:t>java.util.List</a:t>
            </a:r>
            <a:r>
              <a:rPr lang="en-IN" sz="4800" dirty="0"/>
              <a:t>;  </a:t>
            </a:r>
          </a:p>
          <a:p>
            <a:pPr marL="0" indent="0">
              <a:buNone/>
            </a:pP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b="1" dirty="0"/>
              <a:t>public</a:t>
            </a:r>
            <a:r>
              <a:rPr lang="en-IN" sz="4800" dirty="0"/>
              <a:t> </a:t>
            </a:r>
            <a:r>
              <a:rPr lang="en-IN" sz="4800" b="1" dirty="0"/>
              <a:t>class</a:t>
            </a:r>
            <a:r>
              <a:rPr lang="en-IN" sz="4800" dirty="0"/>
              <a:t> </a:t>
            </a:r>
            <a:r>
              <a:rPr lang="en-IN" sz="4800" dirty="0" err="1"/>
              <a:t>LowerBoundWildcard</a:t>
            </a:r>
            <a:r>
              <a:rPr lang="en-IN" sz="4800" dirty="0"/>
              <a:t> {  </a:t>
            </a:r>
          </a:p>
          <a:p>
            <a:pPr marL="0" indent="0">
              <a:buNone/>
            </a:pP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dirty="0"/>
              <a:t>    </a:t>
            </a:r>
            <a:r>
              <a:rPr lang="en-IN" sz="4800" b="1" dirty="0"/>
              <a:t>public</a:t>
            </a:r>
            <a:r>
              <a:rPr lang="en-IN" sz="4800" dirty="0"/>
              <a:t> </a:t>
            </a:r>
            <a:r>
              <a:rPr lang="en-IN" sz="4800" b="1" dirty="0"/>
              <a:t>static</a:t>
            </a:r>
            <a:r>
              <a:rPr lang="en-IN" sz="4800" dirty="0"/>
              <a:t> </a:t>
            </a:r>
            <a:r>
              <a:rPr lang="en-IN" sz="4800" b="1" dirty="0"/>
              <a:t>void</a:t>
            </a:r>
            <a:r>
              <a:rPr lang="en-IN" sz="4800" dirty="0"/>
              <a:t> </a:t>
            </a:r>
            <a:r>
              <a:rPr lang="en-IN" sz="4800" dirty="0" err="1"/>
              <a:t>addNumbers</a:t>
            </a:r>
            <a:r>
              <a:rPr lang="en-IN" sz="4800" dirty="0"/>
              <a:t>(List&lt;? </a:t>
            </a:r>
            <a:r>
              <a:rPr lang="en-IN" sz="4800" b="1" dirty="0"/>
              <a:t>super</a:t>
            </a:r>
            <a:r>
              <a:rPr lang="en-IN" sz="4800" dirty="0"/>
              <a:t> Integer&gt; list) {  </a:t>
            </a:r>
          </a:p>
          <a:p>
            <a:pPr marL="0" indent="0">
              <a:buNone/>
            </a:pP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dirty="0"/>
              <a:t>        </a:t>
            </a:r>
            <a:r>
              <a:rPr lang="en-IN" sz="4800" b="1" dirty="0"/>
              <a:t>for</a:t>
            </a:r>
            <a:r>
              <a:rPr lang="en-IN" sz="4800" dirty="0"/>
              <a:t>(Object n:list)  </a:t>
            </a:r>
          </a:p>
          <a:p>
            <a:pPr marL="0" indent="0">
              <a:buNone/>
            </a:pPr>
            <a:r>
              <a:rPr lang="en-IN" sz="4800" dirty="0"/>
              <a:t>        {  </a:t>
            </a:r>
          </a:p>
          <a:p>
            <a:pPr marL="0" indent="0">
              <a:buNone/>
            </a:pPr>
            <a:r>
              <a:rPr lang="en-IN" sz="4800" dirty="0"/>
              <a:t>              </a:t>
            </a:r>
            <a:r>
              <a:rPr lang="en-IN" sz="4800" dirty="0" err="1"/>
              <a:t>System.out.println</a:t>
            </a:r>
            <a:r>
              <a:rPr lang="en-IN" sz="4800" dirty="0"/>
              <a:t>(n);  </a:t>
            </a:r>
          </a:p>
          <a:p>
            <a:pPr marL="0" indent="0">
              <a:buNone/>
            </a:pPr>
            <a:r>
              <a:rPr lang="en-IN" sz="4800" dirty="0"/>
              <a:t>        }  </a:t>
            </a:r>
          </a:p>
          <a:p>
            <a:pPr marL="0" indent="0">
              <a:buNone/>
            </a:pPr>
            <a:r>
              <a:rPr lang="en-IN" sz="4800" dirty="0"/>
              <a:t>        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</a:p>
          <a:p>
            <a:pPr marL="0" indent="0">
              <a:buNone/>
            </a:pPr>
            <a:r>
              <a:rPr lang="en-IN" sz="4800" dirty="0"/>
              <a:t>          </a:t>
            </a:r>
          </a:p>
          <a:p>
            <a:pPr marL="0" indent="0">
              <a:buNone/>
            </a:pPr>
            <a:r>
              <a:rPr lang="en-IN" sz="4800" dirty="0"/>
              <a:t>    }  </a:t>
            </a:r>
          </a:p>
          <a:p>
            <a:pPr marL="0" indent="0">
              <a:buNone/>
            </a:pPr>
            <a:r>
              <a:rPr lang="en-IN" sz="4800" b="1" dirty="0"/>
              <a:t>public</a:t>
            </a:r>
            <a:r>
              <a:rPr lang="en-IN" sz="4800" dirty="0"/>
              <a:t> </a:t>
            </a:r>
            <a:r>
              <a:rPr lang="en-IN" sz="4800" b="1" dirty="0"/>
              <a:t>static</a:t>
            </a:r>
            <a:r>
              <a:rPr lang="en-IN" sz="4800" dirty="0"/>
              <a:t> </a:t>
            </a:r>
            <a:r>
              <a:rPr lang="en-IN" sz="4800" b="1" dirty="0"/>
              <a:t>void</a:t>
            </a:r>
            <a:r>
              <a:rPr lang="en-IN" sz="4800" dirty="0"/>
              <a:t> main(String[] </a:t>
            </a:r>
            <a:r>
              <a:rPr lang="en-IN" sz="4800" dirty="0" err="1"/>
              <a:t>args</a:t>
            </a:r>
            <a:r>
              <a:rPr lang="en-IN" sz="4800" dirty="0"/>
              <a:t>) {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</a:p>
          <a:p>
            <a:pPr marL="0" indent="0">
              <a:buNone/>
            </a:pPr>
            <a:r>
              <a:rPr lang="en-IN" sz="4800" dirty="0"/>
              <a:t>    List&lt;Integer&gt; l1=</a:t>
            </a:r>
            <a:r>
              <a:rPr lang="en-IN" sz="4800" dirty="0" err="1"/>
              <a:t>Arrays.asList</a:t>
            </a:r>
            <a:r>
              <a:rPr lang="en-IN" sz="4800" dirty="0"/>
              <a:t>(1,2,3);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  <a:r>
              <a:rPr lang="en-IN" sz="4800" dirty="0" err="1"/>
              <a:t>System.out.println</a:t>
            </a:r>
            <a:r>
              <a:rPr lang="en-IN" sz="4800" dirty="0"/>
              <a:t>("displaying the Integer values");  </a:t>
            </a:r>
          </a:p>
          <a:p>
            <a:pPr marL="0" indent="0">
              <a:buNone/>
            </a:pPr>
            <a:r>
              <a:rPr lang="en-IN" sz="4800" dirty="0"/>
              <a:t>    </a:t>
            </a:r>
            <a:r>
              <a:rPr lang="en-IN" sz="4800" dirty="0" err="1"/>
              <a:t>addNumbers</a:t>
            </a:r>
            <a:r>
              <a:rPr lang="en-IN" sz="4800" dirty="0"/>
              <a:t>(l1);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</a:p>
          <a:p>
            <a:pPr marL="0" indent="0">
              <a:buNone/>
            </a:pPr>
            <a:r>
              <a:rPr lang="en-IN" sz="4800" dirty="0"/>
              <a:t>    List&lt;Number&gt; l2=</a:t>
            </a:r>
            <a:r>
              <a:rPr lang="en-IN" sz="4800" dirty="0" err="1"/>
              <a:t>Arrays.asList</a:t>
            </a:r>
            <a:r>
              <a:rPr lang="en-IN" sz="4800" dirty="0"/>
              <a:t>(1.0,2.0,3.0);  </a:t>
            </a:r>
          </a:p>
          <a:p>
            <a:pPr marL="0" indent="0">
              <a:buNone/>
            </a:pPr>
            <a:r>
              <a:rPr lang="en-IN" sz="4800" dirty="0"/>
              <a:t>      </a:t>
            </a:r>
            <a:r>
              <a:rPr lang="en-IN" sz="4800" dirty="0" err="1"/>
              <a:t>System.out.println</a:t>
            </a:r>
            <a:r>
              <a:rPr lang="en-IN" sz="4800" dirty="0"/>
              <a:t>("displaying the Number values");  </a:t>
            </a:r>
          </a:p>
          <a:p>
            <a:pPr marL="0" indent="0">
              <a:buNone/>
            </a:pPr>
            <a:r>
              <a:rPr lang="en-IN" sz="4800" dirty="0"/>
              <a:t>    </a:t>
            </a:r>
            <a:r>
              <a:rPr lang="en-IN" sz="4800" dirty="0" err="1"/>
              <a:t>addNumbers</a:t>
            </a:r>
            <a:r>
              <a:rPr lang="en-IN" sz="4800" dirty="0"/>
              <a:t>(l2);  </a:t>
            </a:r>
          </a:p>
          <a:p>
            <a:pPr marL="0" indent="0">
              <a:buNone/>
            </a:pPr>
            <a:r>
              <a:rPr lang="en-IN" sz="4800" dirty="0"/>
              <a:t>}  </a:t>
            </a:r>
          </a:p>
          <a:p>
            <a:pPr marL="0" indent="0">
              <a:buNone/>
            </a:pP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59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</a:t>
            </a:r>
            <a:r>
              <a:rPr lang="en-IN" dirty="0" err="1"/>
              <a:t>Sayable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// Default method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default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say(){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("Hello, this is default method");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    // Abstract method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sayMore</a:t>
            </a:r>
            <a:r>
              <a:rPr lang="en-IN" dirty="0"/>
              <a:t>(String </a:t>
            </a:r>
            <a:r>
              <a:rPr lang="en-IN" dirty="0" err="1"/>
              <a:t>msg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DefaultMethods</a:t>
            </a:r>
            <a:r>
              <a:rPr lang="en-IN" dirty="0"/>
              <a:t>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Sayable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sayMore</a:t>
            </a:r>
            <a:r>
              <a:rPr lang="en-IN" dirty="0"/>
              <a:t>(String </a:t>
            </a:r>
            <a:r>
              <a:rPr lang="en-IN" dirty="0" err="1"/>
              <a:t>msg</a:t>
            </a:r>
            <a:r>
              <a:rPr lang="en-IN" dirty="0"/>
              <a:t>){        // implementing abstract method 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DefaultMethods</a:t>
            </a:r>
            <a:r>
              <a:rPr lang="en-IN" dirty="0"/>
              <a:t> </a:t>
            </a:r>
            <a:r>
              <a:rPr lang="en-IN" dirty="0" err="1"/>
              <a:t>dm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DefaultMethods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dm.say</a:t>
            </a:r>
            <a:r>
              <a:rPr lang="en-IN" dirty="0"/>
              <a:t>();   // calling default method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dm.sayMore</a:t>
            </a:r>
            <a:r>
              <a:rPr lang="en-IN" dirty="0"/>
              <a:t>("Work is worship");  // calling abstract method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3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Internationalizing Date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import</a:t>
            </a:r>
            <a:r>
              <a:rPr lang="en-IN" sz="1400" dirty="0"/>
              <a:t> </a:t>
            </a:r>
            <a:r>
              <a:rPr lang="en-IN" sz="1400" dirty="0" err="1"/>
              <a:t>java.text.DateFormat</a:t>
            </a:r>
            <a:r>
              <a:rPr lang="en-IN" sz="1400" dirty="0"/>
              <a:t>;  </a:t>
            </a:r>
          </a:p>
          <a:p>
            <a:pPr marL="0" indent="0">
              <a:buNone/>
            </a:pPr>
            <a:r>
              <a:rPr lang="en-IN" sz="1400" b="1" dirty="0"/>
              <a:t>import</a:t>
            </a:r>
            <a:r>
              <a:rPr lang="en-IN" sz="1400" dirty="0"/>
              <a:t> </a:t>
            </a:r>
            <a:r>
              <a:rPr lang="en-IN" sz="1400" dirty="0" err="1"/>
              <a:t>java.util</a:t>
            </a:r>
            <a:r>
              <a:rPr lang="en-IN" sz="1400" dirty="0"/>
              <a:t>.*;  </a:t>
            </a:r>
          </a:p>
          <a:p>
            <a:pPr marL="0" indent="0">
              <a:buNone/>
            </a:pPr>
            <a:r>
              <a:rPr lang="en-IN" sz="1400" b="1" dirty="0"/>
              <a:t>public</a:t>
            </a:r>
            <a:r>
              <a:rPr lang="en-IN" sz="1400" dirty="0"/>
              <a:t> </a:t>
            </a:r>
            <a:r>
              <a:rPr lang="en-IN" sz="1400" b="1" dirty="0"/>
              <a:t>class</a:t>
            </a:r>
            <a:r>
              <a:rPr lang="en-IN" sz="1400" dirty="0"/>
              <a:t> </a:t>
            </a:r>
            <a:r>
              <a:rPr lang="en-IN" sz="1400" dirty="0" err="1"/>
              <a:t>InternationalizationDate</a:t>
            </a:r>
            <a:r>
              <a:rPr lang="en-IN" sz="1400" dirty="0"/>
              <a:t> {  </a:t>
            </a:r>
          </a:p>
          <a:p>
            <a:pPr marL="0" indent="0">
              <a:buNone/>
            </a:pPr>
            <a:r>
              <a:rPr lang="en-IN" sz="1400" dirty="0"/>
              <a:t>      </a:t>
            </a:r>
          </a:p>
          <a:p>
            <a:pPr marL="0" indent="0">
              <a:buNone/>
            </a:pPr>
            <a:r>
              <a:rPr lang="en-IN" sz="1400" b="1" dirty="0"/>
              <a:t>static</a:t>
            </a:r>
            <a:r>
              <a:rPr lang="en-IN" sz="1400" dirty="0"/>
              <a:t> </a:t>
            </a:r>
            <a:r>
              <a:rPr lang="en-IN" sz="1400" b="1" dirty="0"/>
              <a:t>void</a:t>
            </a:r>
            <a:r>
              <a:rPr lang="en-IN" sz="1400" dirty="0"/>
              <a:t> </a:t>
            </a:r>
            <a:r>
              <a:rPr lang="en-IN" sz="1400" dirty="0" err="1"/>
              <a:t>printDate</a:t>
            </a:r>
            <a:r>
              <a:rPr lang="en-IN" sz="1400" dirty="0"/>
              <a:t>(Locale locale){  </a:t>
            </a:r>
          </a:p>
          <a:p>
            <a:pPr marL="0" indent="0">
              <a:buNone/>
            </a:pPr>
            <a:r>
              <a:rPr lang="en-IN" sz="1400" dirty="0" err="1"/>
              <a:t>DateFormat</a:t>
            </a:r>
            <a:r>
              <a:rPr lang="en-IN" sz="1400" dirty="0"/>
              <a:t> formatter=</a:t>
            </a:r>
            <a:r>
              <a:rPr lang="en-IN" sz="1400" dirty="0" err="1"/>
              <a:t>DateFormat.getDateInstance</a:t>
            </a:r>
            <a:r>
              <a:rPr lang="en-IN" sz="1400" dirty="0"/>
              <a:t>(</a:t>
            </a:r>
            <a:r>
              <a:rPr lang="en-IN" sz="1400" dirty="0" err="1"/>
              <a:t>DateFormat.DEFAULT,locale</a:t>
            </a:r>
            <a:r>
              <a:rPr lang="en-IN" sz="1400" dirty="0"/>
              <a:t>);  </a:t>
            </a:r>
          </a:p>
          <a:p>
            <a:pPr marL="0" indent="0">
              <a:buNone/>
            </a:pPr>
            <a:r>
              <a:rPr lang="en-IN" sz="1400" dirty="0"/>
              <a:t>Date </a:t>
            </a:r>
            <a:r>
              <a:rPr lang="en-IN" sz="1400" dirty="0" err="1"/>
              <a:t>currentDate</a:t>
            </a:r>
            <a:r>
              <a:rPr lang="en-IN" sz="1400" dirty="0"/>
              <a:t>=</a:t>
            </a:r>
            <a:r>
              <a:rPr lang="en-IN" sz="1400" b="1" dirty="0"/>
              <a:t>new</a:t>
            </a:r>
            <a:r>
              <a:rPr lang="en-IN" sz="1400" dirty="0"/>
              <a:t> Date();  </a:t>
            </a:r>
          </a:p>
          <a:p>
            <a:pPr marL="0" indent="0">
              <a:buNone/>
            </a:pPr>
            <a:r>
              <a:rPr lang="en-IN" sz="1400" dirty="0"/>
              <a:t>String date=</a:t>
            </a:r>
            <a:r>
              <a:rPr lang="en-IN" sz="1400" dirty="0" err="1"/>
              <a:t>formatter.format</a:t>
            </a:r>
            <a:r>
              <a:rPr lang="en-IN" sz="1400" dirty="0"/>
              <a:t>(</a:t>
            </a:r>
            <a:r>
              <a:rPr lang="en-IN" sz="1400" dirty="0" err="1"/>
              <a:t>currentDate</a:t>
            </a:r>
            <a:r>
              <a:rPr lang="en-IN" sz="1400" dirty="0"/>
              <a:t>);  </a:t>
            </a:r>
          </a:p>
          <a:p>
            <a:pPr marL="0" indent="0">
              <a:buNone/>
            </a:pPr>
            <a:r>
              <a:rPr lang="en-IN" sz="1400" dirty="0" err="1"/>
              <a:t>System.out.println</a:t>
            </a:r>
            <a:r>
              <a:rPr lang="en-IN" sz="1400" dirty="0"/>
              <a:t>(date+" "+locale);  </a:t>
            </a:r>
          </a:p>
          <a:p>
            <a:pPr marL="0" indent="0">
              <a:buNone/>
            </a:pPr>
            <a:r>
              <a:rPr lang="en-IN" sz="1400" dirty="0"/>
              <a:t>}  </a:t>
            </a:r>
          </a:p>
          <a:p>
            <a:pPr marL="0" indent="0">
              <a:buNone/>
            </a:pPr>
            <a:r>
              <a:rPr lang="en-IN" sz="1400" dirty="0"/>
              <a:t>  </a:t>
            </a:r>
          </a:p>
          <a:p>
            <a:pPr marL="0" indent="0">
              <a:buNone/>
            </a:pPr>
            <a:r>
              <a:rPr lang="en-IN" sz="1400" b="1" dirty="0"/>
              <a:t>public</a:t>
            </a:r>
            <a:r>
              <a:rPr lang="en-IN" sz="1400" dirty="0"/>
              <a:t> </a:t>
            </a:r>
            <a:r>
              <a:rPr lang="en-IN" sz="1400" b="1" dirty="0"/>
              <a:t>static</a:t>
            </a:r>
            <a:r>
              <a:rPr lang="en-IN" sz="1400" dirty="0"/>
              <a:t> </a:t>
            </a:r>
            <a:r>
              <a:rPr lang="en-IN" sz="1400" b="1" dirty="0"/>
              <a:t>void</a:t>
            </a:r>
            <a:r>
              <a:rPr lang="en-IN" sz="1400" dirty="0"/>
              <a:t> main(String[] </a:t>
            </a:r>
            <a:r>
              <a:rPr lang="en-IN" sz="1400" dirty="0" err="1"/>
              <a:t>args</a:t>
            </a:r>
            <a:r>
              <a:rPr lang="en-IN" sz="1400" dirty="0"/>
              <a:t>) {  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  <a:r>
              <a:rPr lang="en-IN" sz="1400" dirty="0" err="1"/>
              <a:t>printDate</a:t>
            </a:r>
            <a:r>
              <a:rPr lang="en-IN" sz="1400" dirty="0"/>
              <a:t>(Locale.UK);  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  <a:r>
              <a:rPr lang="en-IN" sz="1400" dirty="0" err="1"/>
              <a:t>printDate</a:t>
            </a:r>
            <a:r>
              <a:rPr lang="en-IN" sz="1400" dirty="0"/>
              <a:t>(Locale.US);  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  <a:r>
              <a:rPr lang="en-IN" sz="1400" dirty="0" err="1"/>
              <a:t>printDate</a:t>
            </a:r>
            <a:r>
              <a:rPr lang="en-IN" sz="1400" dirty="0"/>
              <a:t>(</a:t>
            </a:r>
            <a:r>
              <a:rPr lang="en-IN" sz="1400" dirty="0" err="1"/>
              <a:t>Locale.FRANCE</a:t>
            </a:r>
            <a:r>
              <a:rPr lang="en-IN" sz="1400" dirty="0"/>
              <a:t>);  </a:t>
            </a:r>
          </a:p>
          <a:p>
            <a:pPr marL="0" indent="0">
              <a:buNone/>
            </a:pPr>
            <a:r>
              <a:rPr lang="en-IN" sz="1400" dirty="0"/>
              <a:t>}  </a:t>
            </a:r>
          </a:p>
          <a:p>
            <a:pPr marL="0" indent="0">
              <a:buNone/>
            </a:pPr>
            <a:r>
              <a:rPr lang="en-IN" sz="1400" dirty="0"/>
              <a:t>}  </a:t>
            </a:r>
          </a:p>
          <a:p>
            <a:pPr marL="0" indent="0">
              <a:buNone/>
            </a:pPr>
            <a:r>
              <a:rPr lang="sv-SE" sz="1400" dirty="0"/>
              <a:t>Output:01-Mar-2012 en_GB </a:t>
            </a:r>
            <a:endParaRPr lang="sv-SE" sz="1400" dirty="0" smtClean="0"/>
          </a:p>
          <a:p>
            <a:pPr marL="0" indent="0">
              <a:buNone/>
            </a:pPr>
            <a:r>
              <a:rPr lang="sv-SE" sz="1400" dirty="0" smtClean="0"/>
              <a:t>Mar </a:t>
            </a:r>
            <a:r>
              <a:rPr lang="sv-SE" sz="1400" dirty="0"/>
              <a:t>1, 2012 en_US 1 </a:t>
            </a:r>
            <a:endParaRPr lang="sv-SE" sz="1400" dirty="0" smtClean="0"/>
          </a:p>
          <a:p>
            <a:pPr marL="0" indent="0">
              <a:buNone/>
            </a:pPr>
            <a:r>
              <a:rPr lang="sv-SE" sz="1400" dirty="0" smtClean="0"/>
              <a:t>mars </a:t>
            </a:r>
            <a:r>
              <a:rPr lang="sv-SE" sz="1400" dirty="0"/>
              <a:t>2012 fr_FR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142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63</Words>
  <Application>Microsoft Office PowerPoint</Application>
  <PresentationFormat>On-screen Show (4:3)</PresentationFormat>
  <Paragraphs>249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WIPRO – Java Training</vt:lpstr>
      <vt:lpstr>Generic class </vt:lpstr>
      <vt:lpstr>Type Parameters </vt:lpstr>
      <vt:lpstr>Generic Method </vt:lpstr>
      <vt:lpstr>Upper Bounded Wildcards</vt:lpstr>
      <vt:lpstr>Unbounded Wildcards </vt:lpstr>
      <vt:lpstr>Lower Bounded Wildcards </vt:lpstr>
      <vt:lpstr>default</vt:lpstr>
      <vt:lpstr>Internationalizing Date </vt:lpstr>
      <vt:lpstr>Lambda Expression</vt:lpstr>
      <vt:lpstr>Lambda Expression</vt:lpstr>
      <vt:lpstr>Lambda Expression</vt:lpstr>
      <vt:lpstr>Autoboxing </vt:lpstr>
      <vt:lpstr>Unboxing </vt:lpstr>
      <vt:lpstr>Wrapper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55</cp:revision>
  <dcterms:created xsi:type="dcterms:W3CDTF">2020-04-17T09:41:22Z</dcterms:created>
  <dcterms:modified xsi:type="dcterms:W3CDTF">2020-05-31T05:21:02Z</dcterms:modified>
</cp:coreProperties>
</file>