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Arithmetic Operators</a:t>
            </a:r>
            <a:br>
              <a:rPr lang="en-IN" dirty="0"/>
            </a:br>
            <a:endParaRPr lang="en-IN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209109" cy="304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18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Comparison Operators</a:t>
            </a:r>
            <a:br>
              <a:rPr lang="en-IN" dirty="0"/>
            </a:b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704856" cy="374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65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Logical Operators</a:t>
            </a:r>
            <a:br>
              <a:rPr lang="en-IN" dirty="0"/>
            </a:b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139383" cy="382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48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Java/IO</a:t>
            </a:r>
            <a:endParaRPr lang="en-IN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777686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3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Stream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70485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36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I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1700808"/>
            <a:ext cx="7877175" cy="284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027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Output Stream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344816" cy="345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70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IN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92088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74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</a:t>
            </a:r>
            <a:r>
              <a:rPr lang="en-IN" dirty="0" err="1"/>
              <a:t>Datatype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416824" cy="347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04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816"/>
            <a:ext cx="8229600" cy="268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63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Approximate Numeric </a:t>
            </a:r>
            <a:r>
              <a:rPr lang="en-IN" dirty="0" err="1"/>
              <a:t>Datatype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4864"/>
            <a:ext cx="8229600" cy="209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56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 Exact Numeric </a:t>
            </a:r>
            <a:r>
              <a:rPr lang="en-IN" dirty="0" err="1"/>
              <a:t>Datatype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1772816"/>
            <a:ext cx="5649614" cy="301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72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Character String </a:t>
            </a:r>
            <a:r>
              <a:rPr lang="en-IN" dirty="0" err="1"/>
              <a:t>Datatype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132856"/>
            <a:ext cx="6767462" cy="24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74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Date and time </a:t>
            </a:r>
            <a:r>
              <a:rPr lang="en-IN" dirty="0" err="1"/>
              <a:t>Datatypes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618224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71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 of SQL Commands</a:t>
            </a:r>
            <a:br>
              <a:rPr lang="en-IN" dirty="0"/>
            </a:b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7488832" cy="443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12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Operators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2243931"/>
            <a:ext cx="56673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12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42</Words>
  <Application>Microsoft Office PowerPoint</Application>
  <PresentationFormat>On-screen Show (4:3)</PresentationFormat>
  <Paragraphs>19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WIPRO – Java Training</vt:lpstr>
      <vt:lpstr>SQL Datatype </vt:lpstr>
      <vt:lpstr>Binary</vt:lpstr>
      <vt:lpstr>Approximate Numeric Datatype  </vt:lpstr>
      <vt:lpstr> Exact Numeric Datatype </vt:lpstr>
      <vt:lpstr>Character String Datatype </vt:lpstr>
      <vt:lpstr>Date and time Datatypes </vt:lpstr>
      <vt:lpstr>Types of SQL Commands </vt:lpstr>
      <vt:lpstr>SQL Operators</vt:lpstr>
      <vt:lpstr>SQL Arithmetic Operators </vt:lpstr>
      <vt:lpstr>SQL Comparison Operators </vt:lpstr>
      <vt:lpstr>SQL Logical Operators </vt:lpstr>
      <vt:lpstr>Java/IO</vt:lpstr>
      <vt:lpstr>Input Stream</vt:lpstr>
      <vt:lpstr>Methods</vt:lpstr>
      <vt:lpstr>Output Stream </vt:lpstr>
      <vt:lpstr>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58</cp:revision>
  <dcterms:created xsi:type="dcterms:W3CDTF">2020-04-17T09:41:22Z</dcterms:created>
  <dcterms:modified xsi:type="dcterms:W3CDTF">2020-06-02T03:29:27Z</dcterms:modified>
</cp:coreProperties>
</file>