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SELECT</a:t>
            </a:r>
            <a:r>
              <a:rPr lang="en-IN" sz="2800" dirty="0"/>
              <a:t> </a:t>
            </a:r>
            <a:r>
              <a:rPr lang="en-IN" sz="2800" dirty="0" err="1"/>
              <a:t>first_name</a:t>
            </a:r>
            <a:r>
              <a:rPr lang="en-IN" sz="2800" dirty="0"/>
              <a:t>, </a:t>
            </a:r>
            <a:r>
              <a:rPr lang="en-IN" sz="2800" dirty="0" err="1"/>
              <a:t>last_name</a:t>
            </a:r>
            <a:r>
              <a:rPr lang="en-IN" sz="2800" dirty="0"/>
              <a:t> </a:t>
            </a:r>
            <a:r>
              <a:rPr lang="en-IN" sz="2800" b="1" dirty="0"/>
              <a:t>FROM</a:t>
            </a:r>
            <a:r>
              <a:rPr lang="en-IN" sz="2800" dirty="0"/>
              <a:t> </a:t>
            </a:r>
            <a:r>
              <a:rPr lang="en-IN" sz="2800" dirty="0" err="1"/>
              <a:t>student_details</a:t>
            </a:r>
            <a:r>
              <a:rPr lang="en-IN" sz="2800" dirty="0"/>
              <a:t>; </a:t>
            </a:r>
            <a:endParaRPr lang="en-IN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403244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SELECT DISTINCT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56792"/>
            <a:ext cx="756084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35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SELECT</a:t>
            </a:r>
            <a:r>
              <a:rPr lang="en-IN" dirty="0"/>
              <a:t> </a:t>
            </a:r>
            <a:r>
              <a:rPr lang="en-IN" b="1" dirty="0"/>
              <a:t>DISTINCT</a:t>
            </a:r>
            <a:r>
              <a:rPr lang="en-IN" dirty="0"/>
              <a:t> </a:t>
            </a:r>
            <a:r>
              <a:rPr lang="en-IN" dirty="0" err="1"/>
              <a:t>home_town</a:t>
            </a:r>
            <a:r>
              <a:rPr lang="en-IN" dirty="0"/>
              <a:t>  </a:t>
            </a:r>
            <a:br>
              <a:rPr lang="en-IN" dirty="0"/>
            </a:br>
            <a:r>
              <a:rPr lang="en-IN" b="1" dirty="0"/>
              <a:t>FROM</a:t>
            </a:r>
            <a:r>
              <a:rPr lang="en-IN" dirty="0"/>
              <a:t> students 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2880320" cy="198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77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SQL SELECT UNIQUE and SQL SELECT DISTINCT statements are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SELECT COUNT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SELECT</a:t>
            </a:r>
            <a:r>
              <a:rPr lang="en-IN" sz="2800" dirty="0"/>
              <a:t> </a:t>
            </a:r>
            <a:r>
              <a:rPr lang="en-IN" sz="2800" dirty="0" smtClean="0"/>
              <a:t>COUNT(</a:t>
            </a:r>
            <a:r>
              <a:rPr lang="en-IN" sz="2800" dirty="0" err="1" smtClean="0"/>
              <a:t>students_</a:t>
            </a:r>
            <a:r>
              <a:rPr lang="en-IN" sz="2800" b="1" dirty="0" err="1" smtClean="0"/>
              <a:t>name</a:t>
            </a:r>
            <a:r>
              <a:rPr lang="en-IN" sz="2800" dirty="0"/>
              <a:t>) </a:t>
            </a:r>
            <a:r>
              <a:rPr lang="en-IN" sz="2800" b="1" dirty="0"/>
              <a:t>FROM</a:t>
            </a:r>
            <a:r>
              <a:rPr lang="en-IN" sz="2800" dirty="0"/>
              <a:t> </a:t>
            </a:r>
            <a:r>
              <a:rPr lang="en-IN" sz="2800" dirty="0" smtClean="0"/>
              <a:t>students;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b="1" dirty="0"/>
              <a:t>SELECT</a:t>
            </a:r>
            <a:r>
              <a:rPr lang="en-IN" dirty="0"/>
              <a:t> COUNT(*) </a:t>
            </a:r>
            <a:r>
              <a:rPr lang="en-IN" b="1" dirty="0"/>
              <a:t>FROM</a:t>
            </a:r>
            <a:r>
              <a:rPr lang="en-IN" dirty="0"/>
              <a:t> </a:t>
            </a:r>
            <a:r>
              <a:rPr lang="en-IN" dirty="0" smtClean="0"/>
              <a:t>students;</a:t>
            </a:r>
          </a:p>
          <a:p>
            <a:r>
              <a:rPr lang="en-IN" b="1" dirty="0"/>
              <a:t>SELECT</a:t>
            </a:r>
            <a:r>
              <a:rPr lang="en-IN" dirty="0"/>
              <a:t> </a:t>
            </a:r>
            <a:r>
              <a:rPr lang="en-IN" dirty="0" smtClean="0"/>
              <a:t>COUNT(</a:t>
            </a:r>
            <a:r>
              <a:rPr lang="en-IN" b="1" dirty="0" smtClean="0"/>
              <a:t>DISTINCT</a:t>
            </a:r>
            <a:r>
              <a:rPr lang="en-IN" dirty="0"/>
              <a:t> </a:t>
            </a:r>
            <a:r>
              <a:rPr lang="en-IN" dirty="0" err="1" smtClean="0"/>
              <a:t>home_town</a:t>
            </a:r>
            <a:r>
              <a:rPr lang="en-IN" dirty="0" smtClean="0"/>
              <a:t>)</a:t>
            </a:r>
            <a:r>
              <a:rPr lang="en-IN" dirty="0"/>
              <a:t>  </a:t>
            </a:r>
            <a:br>
              <a:rPr lang="en-IN" dirty="0"/>
            </a:br>
            <a:r>
              <a:rPr lang="en-IN" b="1" dirty="0"/>
              <a:t>FROM</a:t>
            </a:r>
            <a:r>
              <a:rPr lang="en-IN" dirty="0"/>
              <a:t> </a:t>
            </a:r>
            <a:r>
              <a:rPr lang="en-IN" dirty="0" smtClean="0"/>
              <a:t>students; </a:t>
            </a:r>
            <a:r>
              <a:rPr lang="en-IN" dirty="0"/>
              <a:t> 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NULL Values &lt;&gt; 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3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join()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b="1" dirty="0"/>
              <a:t>class</a:t>
            </a:r>
            <a:r>
              <a:rPr lang="en-IN" sz="6400" dirty="0"/>
              <a:t> TestJoinMethod1 </a:t>
            </a:r>
            <a:r>
              <a:rPr lang="en-IN" sz="6400" b="1" dirty="0"/>
              <a:t>extends</a:t>
            </a:r>
            <a:r>
              <a:rPr lang="en-IN" sz="6400" dirty="0"/>
              <a:t> Thread{  </a:t>
            </a:r>
          </a:p>
          <a:p>
            <a:pPr marL="0" indent="0">
              <a:buNone/>
            </a:pPr>
            <a:r>
              <a:rPr lang="en-IN" sz="6400" dirty="0"/>
              <a:t> </a:t>
            </a:r>
            <a:r>
              <a:rPr lang="en-IN" sz="6400" b="1" dirty="0"/>
              <a:t>public</a:t>
            </a:r>
            <a:r>
              <a:rPr lang="en-IN" sz="6400" dirty="0"/>
              <a:t> </a:t>
            </a:r>
            <a:r>
              <a:rPr lang="en-IN" sz="6400" b="1" dirty="0"/>
              <a:t>void</a:t>
            </a:r>
            <a:r>
              <a:rPr lang="en-IN" sz="6400" dirty="0"/>
              <a:t> run(){  </a:t>
            </a:r>
          </a:p>
          <a:p>
            <a:pPr marL="0" indent="0">
              <a:buNone/>
            </a:pPr>
            <a:r>
              <a:rPr lang="en-IN" sz="6400" dirty="0"/>
              <a:t>  </a:t>
            </a:r>
            <a:r>
              <a:rPr lang="en-IN" sz="6400" b="1" dirty="0"/>
              <a:t>for</a:t>
            </a:r>
            <a:r>
              <a:rPr lang="en-IN" sz="6400" dirty="0"/>
              <a:t>(</a:t>
            </a:r>
            <a:r>
              <a:rPr lang="en-IN" sz="6400" b="1" dirty="0" err="1"/>
              <a:t>int</a:t>
            </a:r>
            <a:r>
              <a:rPr lang="en-IN" sz="6400" dirty="0"/>
              <a:t> i=1;i&lt;=5;i++){  </a:t>
            </a:r>
          </a:p>
          <a:p>
            <a:pPr marL="0" indent="0">
              <a:buNone/>
            </a:pPr>
            <a:r>
              <a:rPr lang="en-IN" sz="6400" dirty="0"/>
              <a:t>   </a:t>
            </a:r>
            <a:r>
              <a:rPr lang="en-IN" sz="6400" b="1" dirty="0"/>
              <a:t>try</a:t>
            </a:r>
            <a:r>
              <a:rPr lang="en-IN" sz="6400" dirty="0"/>
              <a:t>{  </a:t>
            </a:r>
          </a:p>
          <a:p>
            <a:pPr marL="0" indent="0">
              <a:buNone/>
            </a:pPr>
            <a:r>
              <a:rPr lang="en-IN" sz="6400" dirty="0"/>
              <a:t>    </a:t>
            </a:r>
            <a:r>
              <a:rPr lang="en-IN" sz="6400" dirty="0" err="1"/>
              <a:t>Thread.sleep</a:t>
            </a:r>
            <a:r>
              <a:rPr lang="en-IN" sz="6400" dirty="0"/>
              <a:t>(500);  </a:t>
            </a:r>
          </a:p>
          <a:p>
            <a:pPr marL="0" indent="0">
              <a:buNone/>
            </a:pPr>
            <a:r>
              <a:rPr lang="en-IN" sz="6400" dirty="0"/>
              <a:t>   }</a:t>
            </a:r>
            <a:r>
              <a:rPr lang="en-IN" sz="6400" b="1" dirty="0"/>
              <a:t>catch</a:t>
            </a:r>
            <a:r>
              <a:rPr lang="en-IN" sz="6400" dirty="0"/>
              <a:t>(Exception e){</a:t>
            </a:r>
            <a:r>
              <a:rPr lang="en-IN" sz="6400" dirty="0" err="1"/>
              <a:t>System.out.println</a:t>
            </a:r>
            <a:r>
              <a:rPr lang="en-IN" sz="6400" dirty="0"/>
              <a:t>(e);}  </a:t>
            </a:r>
          </a:p>
          <a:p>
            <a:pPr marL="0" indent="0">
              <a:buNone/>
            </a:pPr>
            <a:r>
              <a:rPr lang="en-IN" sz="6400" dirty="0"/>
              <a:t>  </a:t>
            </a:r>
            <a:r>
              <a:rPr lang="en-IN" sz="6400" dirty="0" err="1"/>
              <a:t>System.out.println</a:t>
            </a:r>
            <a:r>
              <a:rPr lang="en-IN" sz="6400" dirty="0"/>
              <a:t>(i);  </a:t>
            </a:r>
          </a:p>
          <a:p>
            <a:pPr marL="0" indent="0">
              <a:buNone/>
            </a:pPr>
            <a:r>
              <a:rPr lang="en-IN" sz="6400" dirty="0"/>
              <a:t>  }  </a:t>
            </a:r>
          </a:p>
          <a:p>
            <a:pPr marL="0" indent="0">
              <a:buNone/>
            </a:pPr>
            <a:r>
              <a:rPr lang="en-IN" sz="6400" dirty="0"/>
              <a:t> }  </a:t>
            </a:r>
          </a:p>
          <a:p>
            <a:pPr marL="0" indent="0">
              <a:buNone/>
            </a:pPr>
            <a:r>
              <a:rPr lang="en-IN" sz="6400" b="1" dirty="0"/>
              <a:t>public</a:t>
            </a:r>
            <a:r>
              <a:rPr lang="en-IN" sz="6400" dirty="0"/>
              <a:t> </a:t>
            </a:r>
            <a:r>
              <a:rPr lang="en-IN" sz="6400" b="1" dirty="0"/>
              <a:t>static</a:t>
            </a:r>
            <a:r>
              <a:rPr lang="en-IN" sz="6400" dirty="0"/>
              <a:t> </a:t>
            </a:r>
            <a:r>
              <a:rPr lang="en-IN" sz="6400" b="1" dirty="0"/>
              <a:t>void</a:t>
            </a:r>
            <a:r>
              <a:rPr lang="en-IN" sz="6400" dirty="0"/>
              <a:t> main(String </a:t>
            </a:r>
            <a:r>
              <a:rPr lang="en-IN" sz="6400" dirty="0" err="1"/>
              <a:t>args</a:t>
            </a:r>
            <a:r>
              <a:rPr lang="en-IN" sz="6400" dirty="0"/>
              <a:t>[]){  </a:t>
            </a:r>
          </a:p>
          <a:p>
            <a:pPr marL="0" indent="0">
              <a:buNone/>
            </a:pPr>
            <a:r>
              <a:rPr lang="en-IN" sz="6400" dirty="0"/>
              <a:t> TestJoinMethod1 t1=</a:t>
            </a:r>
            <a:r>
              <a:rPr lang="en-IN" sz="6400" b="1" dirty="0"/>
              <a:t>new</a:t>
            </a:r>
            <a:r>
              <a:rPr lang="en-IN" sz="6400" dirty="0"/>
              <a:t> TestJoinMethod1();  </a:t>
            </a:r>
          </a:p>
          <a:p>
            <a:pPr marL="0" indent="0">
              <a:buNone/>
            </a:pPr>
            <a:r>
              <a:rPr lang="en-IN" sz="6400" dirty="0"/>
              <a:t> TestJoinMethod1 t2=</a:t>
            </a:r>
            <a:r>
              <a:rPr lang="en-IN" sz="6400" b="1" dirty="0"/>
              <a:t>new</a:t>
            </a:r>
            <a:r>
              <a:rPr lang="en-IN" sz="6400" dirty="0"/>
              <a:t> TestJoinMethod1();  </a:t>
            </a:r>
          </a:p>
          <a:p>
            <a:pPr marL="0" indent="0">
              <a:buNone/>
            </a:pPr>
            <a:r>
              <a:rPr lang="en-IN" sz="6400" dirty="0"/>
              <a:t> TestJoinMethod1 t3=</a:t>
            </a:r>
            <a:r>
              <a:rPr lang="en-IN" sz="6400" b="1" dirty="0"/>
              <a:t>new</a:t>
            </a:r>
            <a:r>
              <a:rPr lang="en-IN" sz="6400" dirty="0"/>
              <a:t> TestJoinMethod1();  </a:t>
            </a:r>
          </a:p>
          <a:p>
            <a:pPr marL="0" indent="0">
              <a:buNone/>
            </a:pPr>
            <a:r>
              <a:rPr lang="en-IN" sz="6400" dirty="0"/>
              <a:t> t1.start();  </a:t>
            </a:r>
          </a:p>
          <a:p>
            <a:pPr marL="0" indent="0">
              <a:buNone/>
            </a:pPr>
            <a:r>
              <a:rPr lang="en-IN" sz="6400" dirty="0"/>
              <a:t> </a:t>
            </a:r>
            <a:r>
              <a:rPr lang="en-IN" sz="6400" b="1" dirty="0"/>
              <a:t>try</a:t>
            </a:r>
            <a:r>
              <a:rPr lang="en-IN" sz="6400" dirty="0"/>
              <a:t>{  </a:t>
            </a:r>
          </a:p>
          <a:p>
            <a:pPr marL="0" indent="0">
              <a:buNone/>
            </a:pPr>
            <a:r>
              <a:rPr lang="en-IN" sz="6400" dirty="0"/>
              <a:t>  t1.join();  </a:t>
            </a:r>
          </a:p>
          <a:p>
            <a:pPr marL="0" indent="0">
              <a:buNone/>
            </a:pPr>
            <a:r>
              <a:rPr lang="en-IN" sz="6400" dirty="0"/>
              <a:t> }</a:t>
            </a:r>
            <a:r>
              <a:rPr lang="en-IN" sz="6400" b="1" dirty="0"/>
              <a:t>catch</a:t>
            </a:r>
            <a:r>
              <a:rPr lang="en-IN" sz="6400" dirty="0"/>
              <a:t>(Exception e){</a:t>
            </a:r>
            <a:r>
              <a:rPr lang="en-IN" sz="6400" dirty="0" err="1"/>
              <a:t>System.out.println</a:t>
            </a:r>
            <a:r>
              <a:rPr lang="en-IN" sz="6400" dirty="0"/>
              <a:t>(e);}  </a:t>
            </a:r>
          </a:p>
          <a:p>
            <a:pPr marL="0" indent="0">
              <a:buNone/>
            </a:pPr>
            <a:r>
              <a:rPr lang="en-IN" sz="6400" dirty="0"/>
              <a:t>  </a:t>
            </a:r>
          </a:p>
          <a:p>
            <a:pPr marL="0" indent="0">
              <a:buNone/>
            </a:pPr>
            <a:r>
              <a:rPr lang="en-IN" sz="6400" dirty="0"/>
              <a:t> t2.start();  </a:t>
            </a:r>
          </a:p>
          <a:p>
            <a:pPr marL="0" indent="0">
              <a:buNone/>
            </a:pPr>
            <a:r>
              <a:rPr lang="en-IN" sz="6400" dirty="0"/>
              <a:t> t3.start();  </a:t>
            </a:r>
          </a:p>
          <a:p>
            <a:pPr marL="0" indent="0">
              <a:buNone/>
            </a:pPr>
            <a:r>
              <a:rPr lang="en-IN" sz="6400" dirty="0"/>
              <a:t> }  </a:t>
            </a:r>
          </a:p>
          <a:p>
            <a:pPr marL="0" indent="0">
              <a:buNone/>
            </a:pPr>
            <a:r>
              <a:rPr lang="en-IN" sz="64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1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 1</a:t>
            </a:r>
          </a:p>
          <a:p>
            <a:r>
              <a:rPr lang="en-IN" dirty="0" smtClean="0"/>
              <a:t> 2</a:t>
            </a:r>
          </a:p>
          <a:p>
            <a:r>
              <a:rPr lang="en-IN" dirty="0" smtClean="0"/>
              <a:t> 3</a:t>
            </a:r>
          </a:p>
          <a:p>
            <a:r>
              <a:rPr lang="en-IN" dirty="0" smtClean="0"/>
              <a:t> 4</a:t>
            </a:r>
          </a:p>
          <a:p>
            <a:r>
              <a:rPr lang="en-IN" dirty="0" smtClean="0"/>
              <a:t> 5</a:t>
            </a:r>
          </a:p>
          <a:p>
            <a:r>
              <a:rPr lang="en-IN" dirty="0" smtClean="0"/>
              <a:t> 1</a:t>
            </a:r>
          </a:p>
          <a:p>
            <a:r>
              <a:rPr lang="en-IN" dirty="0" smtClean="0"/>
              <a:t> 1</a:t>
            </a:r>
          </a:p>
          <a:p>
            <a:r>
              <a:rPr lang="en-IN" dirty="0" smtClean="0"/>
              <a:t> 2</a:t>
            </a:r>
          </a:p>
          <a:p>
            <a:r>
              <a:rPr lang="en-IN" dirty="0" smtClean="0"/>
              <a:t> 2</a:t>
            </a:r>
          </a:p>
          <a:p>
            <a:r>
              <a:rPr lang="en-IN" dirty="0" smtClean="0"/>
              <a:t> 3</a:t>
            </a:r>
          </a:p>
          <a:p>
            <a:r>
              <a:rPr lang="en-IN" dirty="0" smtClean="0"/>
              <a:t> 3</a:t>
            </a:r>
          </a:p>
          <a:p>
            <a:r>
              <a:rPr lang="en-IN" dirty="0" smtClean="0"/>
              <a:t> 4</a:t>
            </a:r>
          </a:p>
          <a:p>
            <a:r>
              <a:rPr lang="en-IN" dirty="0" smtClean="0"/>
              <a:t> 4</a:t>
            </a:r>
          </a:p>
          <a:p>
            <a:r>
              <a:rPr lang="en-IN" dirty="0" smtClean="0"/>
              <a:t> 5</a:t>
            </a:r>
          </a:p>
          <a:p>
            <a:r>
              <a:rPr lang="en-IN" dirty="0" smtClean="0"/>
              <a:t> </a:t>
            </a:r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598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CREATE Database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CREATE</a:t>
            </a:r>
            <a:r>
              <a:rPr lang="en-IN" dirty="0"/>
              <a:t> </a:t>
            </a:r>
            <a:r>
              <a:rPr lang="en-IN" b="1" dirty="0"/>
              <a:t>DATABASE</a:t>
            </a:r>
            <a:r>
              <a:rPr lang="en-IN" dirty="0"/>
              <a:t> </a:t>
            </a:r>
            <a:r>
              <a:rPr lang="en-IN" dirty="0" err="1"/>
              <a:t>database_name</a:t>
            </a:r>
            <a:r>
              <a:rPr lang="en-IN" dirty="0"/>
              <a:t>;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80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DROP Database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DROP</a:t>
            </a:r>
            <a:r>
              <a:rPr lang="en-IN" dirty="0"/>
              <a:t> </a:t>
            </a:r>
            <a:r>
              <a:rPr lang="en-IN" b="1" dirty="0"/>
              <a:t>DATABASE</a:t>
            </a:r>
            <a:r>
              <a:rPr lang="en-IN" dirty="0"/>
              <a:t> </a:t>
            </a:r>
            <a:r>
              <a:rPr lang="en-IN" dirty="0" err="1"/>
              <a:t>database_name</a:t>
            </a:r>
            <a:r>
              <a:rPr lang="en-IN" dirty="0"/>
              <a:t>;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70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RENAME Database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RENAME </a:t>
            </a:r>
            <a:r>
              <a:rPr lang="en-IN" sz="2400" b="1" dirty="0"/>
              <a:t>DATABASE</a:t>
            </a:r>
            <a:r>
              <a:rPr lang="en-IN" sz="2400" dirty="0"/>
              <a:t> </a:t>
            </a:r>
            <a:r>
              <a:rPr lang="en-IN" sz="2400" dirty="0" err="1"/>
              <a:t>old_db_name</a:t>
            </a:r>
            <a:r>
              <a:rPr lang="en-IN" sz="2400" dirty="0"/>
              <a:t> </a:t>
            </a:r>
            <a:r>
              <a:rPr lang="en-IN" sz="2400" b="1" dirty="0"/>
              <a:t>TO</a:t>
            </a:r>
            <a:r>
              <a:rPr lang="en-IN" sz="2400" dirty="0"/>
              <a:t> </a:t>
            </a:r>
            <a:r>
              <a:rPr lang="en-IN" sz="2400" dirty="0" err="1"/>
              <a:t>new_db_name</a:t>
            </a:r>
            <a:r>
              <a:rPr lang="en-IN" sz="2400" dirty="0"/>
              <a:t>;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890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SELECT Database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 </a:t>
            </a:r>
            <a:r>
              <a:rPr lang="en-IN" b="1" dirty="0"/>
              <a:t>DATABASE</a:t>
            </a:r>
            <a:r>
              <a:rPr lang="en-IN" dirty="0"/>
              <a:t> </a:t>
            </a:r>
            <a:r>
              <a:rPr lang="en-IN" dirty="0" err="1"/>
              <a:t>database_name</a:t>
            </a:r>
            <a:r>
              <a:rPr lang="en-IN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00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SELECT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4824"/>
            <a:ext cx="8229600" cy="34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51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SELECT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SELECT</a:t>
            </a:r>
            <a:r>
              <a:rPr lang="en-IN" dirty="0"/>
              <a:t> expressions  </a:t>
            </a:r>
          </a:p>
          <a:p>
            <a:pPr marL="0" indent="0">
              <a:buNone/>
            </a:pPr>
            <a:r>
              <a:rPr lang="en-IN" b="1" dirty="0"/>
              <a:t>FROM</a:t>
            </a:r>
            <a:r>
              <a:rPr lang="en-IN" dirty="0"/>
              <a:t> tables  </a:t>
            </a:r>
          </a:p>
          <a:p>
            <a:pPr marL="0" indent="0">
              <a:buNone/>
            </a:pPr>
            <a:r>
              <a:rPr lang="en-IN" b="1" dirty="0"/>
              <a:t>WHERE</a:t>
            </a:r>
            <a:r>
              <a:rPr lang="en-IN" dirty="0"/>
              <a:t> conditions;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04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Optional clauses in SELECT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[WHERE Clause]</a:t>
            </a:r>
            <a:r>
              <a:rPr lang="en-IN" dirty="0"/>
              <a:t> : It specifies which rows to retrieve.</a:t>
            </a:r>
          </a:p>
          <a:p>
            <a:r>
              <a:rPr lang="en-IN" b="1" dirty="0"/>
              <a:t>[GROUP BY Clause]</a:t>
            </a:r>
            <a:r>
              <a:rPr lang="en-IN" dirty="0"/>
              <a:t> : Groups rows that share a property so that the aggregate function can be applied to each group.</a:t>
            </a:r>
          </a:p>
          <a:p>
            <a:r>
              <a:rPr lang="en-IN" b="1" dirty="0"/>
              <a:t>[HAVING Clause]</a:t>
            </a:r>
            <a:r>
              <a:rPr lang="en-IN" dirty="0"/>
              <a:t> : It selects among the groups defined by the GROUP BY clause.</a:t>
            </a:r>
          </a:p>
          <a:p>
            <a:r>
              <a:rPr lang="en-IN" b="1" dirty="0"/>
              <a:t>[ORDER BY Clause]</a:t>
            </a:r>
            <a:r>
              <a:rPr lang="en-IN" dirty="0"/>
              <a:t> : It specifies an order in which to return the rows.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39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select</a:t>
            </a:r>
            <a:r>
              <a:rPr lang="en-IN" sz="3600" dirty="0"/>
              <a:t> </a:t>
            </a:r>
            <a:r>
              <a:rPr lang="en-IN" sz="3600" dirty="0" err="1"/>
              <a:t>first_name</a:t>
            </a:r>
            <a:r>
              <a:rPr lang="en-IN" sz="3600" dirty="0"/>
              <a:t> </a:t>
            </a:r>
            <a:r>
              <a:rPr lang="en-IN" sz="3600" b="1" dirty="0"/>
              <a:t>from</a:t>
            </a:r>
            <a:r>
              <a:rPr lang="en-IN" sz="3600" dirty="0"/>
              <a:t> </a:t>
            </a:r>
            <a:r>
              <a:rPr lang="en-IN" sz="3600" dirty="0" err="1"/>
              <a:t>student_details</a:t>
            </a:r>
            <a:r>
              <a:rPr lang="en-IN" sz="3600" dirty="0"/>
              <a:t>; </a:t>
            </a:r>
            <a:endParaRPr lang="en-IN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3917205" cy="25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74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94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WIPRO – Java Training</vt:lpstr>
      <vt:lpstr>SQL CREATE Database </vt:lpstr>
      <vt:lpstr>SQL DROP Database </vt:lpstr>
      <vt:lpstr>SQL RENAME Database </vt:lpstr>
      <vt:lpstr>SQL SELECT Database </vt:lpstr>
      <vt:lpstr>SQL SELECT </vt:lpstr>
      <vt:lpstr>SQL SELECT</vt:lpstr>
      <vt:lpstr>Optional clauses in SELECT statement </vt:lpstr>
      <vt:lpstr>select first_name from student_details; </vt:lpstr>
      <vt:lpstr>SELECT first_name, last_name FROM student_details; </vt:lpstr>
      <vt:lpstr>SQL SELECT DISTINCT </vt:lpstr>
      <vt:lpstr>SELECT DISTINCT home_town   FROM students  </vt:lpstr>
      <vt:lpstr>Fact</vt:lpstr>
      <vt:lpstr>SQL SELECT COUNT </vt:lpstr>
      <vt:lpstr>The join() method 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61</cp:revision>
  <dcterms:created xsi:type="dcterms:W3CDTF">2020-04-17T09:41:22Z</dcterms:created>
  <dcterms:modified xsi:type="dcterms:W3CDTF">2020-06-02T05:29:42Z</dcterms:modified>
</cp:coreProperties>
</file>