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SELECT</a:t>
            </a:r>
            <a:r>
              <a:rPr lang="en-IN" dirty="0"/>
              <a:t> * </a:t>
            </a:r>
            <a:r>
              <a:rPr lang="en-IN" b="1" dirty="0"/>
              <a:t>FROM</a:t>
            </a:r>
            <a:r>
              <a:rPr lang="en-IN" dirty="0"/>
              <a:t> CUSTOMERS  </a:t>
            </a:r>
            <a:br>
              <a:rPr lang="en-IN" dirty="0"/>
            </a:br>
            <a:r>
              <a:rPr lang="en-IN" b="1" dirty="0"/>
              <a:t>ORDER</a:t>
            </a:r>
            <a:r>
              <a:rPr lang="en-IN" dirty="0"/>
              <a:t> </a:t>
            </a:r>
            <a:r>
              <a:rPr lang="en-IN" b="1" dirty="0"/>
              <a:t>BY</a:t>
            </a:r>
            <a:r>
              <a:rPr lang="en-IN" dirty="0"/>
              <a:t> </a:t>
            </a:r>
            <a:r>
              <a:rPr lang="en-IN" b="1" dirty="0"/>
              <a:t>NAME</a:t>
            </a:r>
            <a:r>
              <a:rPr lang="en-IN" dirty="0"/>
              <a:t>, SALARY;  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229600" cy="209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8215064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69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SELECT</a:t>
            </a:r>
            <a:r>
              <a:rPr lang="en-IN" dirty="0"/>
              <a:t> * </a:t>
            </a:r>
            <a:r>
              <a:rPr lang="en-IN" b="1" dirty="0"/>
              <a:t>FROM</a:t>
            </a:r>
            <a:r>
              <a:rPr lang="en-IN" dirty="0"/>
              <a:t> CUSTOMERS  </a:t>
            </a:r>
            <a:br>
              <a:rPr lang="en-IN" dirty="0"/>
            </a:br>
            <a:r>
              <a:rPr lang="en-IN" b="1" dirty="0"/>
              <a:t>ORDER</a:t>
            </a:r>
            <a:r>
              <a:rPr lang="en-IN" dirty="0"/>
              <a:t> </a:t>
            </a:r>
            <a:r>
              <a:rPr lang="en-IN" b="1" dirty="0"/>
              <a:t>BY</a:t>
            </a:r>
            <a:r>
              <a:rPr lang="en-IN" dirty="0"/>
              <a:t> </a:t>
            </a:r>
            <a:r>
              <a:rPr lang="en-IN" b="1" dirty="0"/>
              <a:t>NAME</a:t>
            </a:r>
            <a:r>
              <a:rPr lang="en-IN" dirty="0"/>
              <a:t> </a:t>
            </a:r>
            <a:r>
              <a:rPr lang="en-IN" b="1" dirty="0"/>
              <a:t>DESC</a:t>
            </a:r>
            <a:r>
              <a:rPr lang="en-IN" dirty="0"/>
              <a:t>;  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4824"/>
            <a:ext cx="822960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15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ORDER BY LIMIT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SELECT</a:t>
            </a:r>
            <a:r>
              <a:rPr lang="en-IN" dirty="0"/>
              <a:t> </a:t>
            </a:r>
            <a:r>
              <a:rPr lang="en-IN" b="1" dirty="0"/>
              <a:t>name</a:t>
            </a:r>
            <a:r>
              <a:rPr lang="en-IN" dirty="0"/>
              <a:t>, age  </a:t>
            </a:r>
          </a:p>
          <a:p>
            <a:pPr marL="0" indent="0">
              <a:buNone/>
            </a:pPr>
            <a:r>
              <a:rPr lang="en-IN" b="1" dirty="0"/>
              <a:t>FROM</a:t>
            </a: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b="1" dirty="0"/>
              <a:t>SELECT</a:t>
            </a:r>
            <a:r>
              <a:rPr lang="en-IN" dirty="0"/>
              <a:t> </a:t>
            </a:r>
            <a:r>
              <a:rPr lang="en-IN" b="1" dirty="0"/>
              <a:t>name</a:t>
            </a:r>
            <a:r>
              <a:rPr lang="en-IN" dirty="0"/>
              <a:t>, age, ROWNUM </a:t>
            </a:r>
            <a:r>
              <a:rPr lang="en-IN" dirty="0" smtClean="0"/>
              <a:t>r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FROM</a:t>
            </a: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b="1" dirty="0"/>
              <a:t>SELECT</a:t>
            </a:r>
            <a:r>
              <a:rPr lang="en-IN" dirty="0"/>
              <a:t> </a:t>
            </a:r>
            <a:r>
              <a:rPr lang="en-IN" b="1" dirty="0"/>
              <a:t>name</a:t>
            </a:r>
            <a:r>
              <a:rPr lang="en-IN" dirty="0"/>
              <a:t>, age, </a:t>
            </a:r>
            <a:r>
              <a:rPr lang="en-IN" b="1" dirty="0"/>
              <a:t>FROM</a:t>
            </a:r>
            <a:r>
              <a:rPr lang="en-IN" dirty="0"/>
              <a:t> </a:t>
            </a:r>
            <a:r>
              <a:rPr lang="en-IN" dirty="0" err="1"/>
              <a:t>employee_data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ORDER</a:t>
            </a:r>
            <a:r>
              <a:rPr lang="en-IN" dirty="0"/>
              <a:t> </a:t>
            </a:r>
            <a:r>
              <a:rPr lang="en-IN" b="1" dirty="0"/>
              <a:t>BY</a:t>
            </a:r>
            <a:r>
              <a:rPr lang="en-IN" dirty="0"/>
              <a:t> age </a:t>
            </a:r>
            <a:r>
              <a:rPr lang="en-IN" b="1" dirty="0"/>
              <a:t>DESC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b="1" dirty="0"/>
              <a:t>WHERE</a:t>
            </a:r>
            <a:r>
              <a:rPr lang="en-IN" dirty="0"/>
              <a:t> ROWNUM &lt;=40  </a:t>
            </a:r>
          </a:p>
          <a:p>
            <a:pPr marL="0" indent="0">
              <a:buNone/>
            </a:pP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b="1" dirty="0"/>
              <a:t>WHERE</a:t>
            </a:r>
            <a:r>
              <a:rPr lang="en-IN" dirty="0"/>
              <a:t> r &gt;= 21;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16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StringTokenizer</a:t>
            </a:r>
            <a:r>
              <a:rPr lang="en-IN" dirty="0"/>
              <a:t>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000" b="1" dirty="0"/>
              <a:t>import</a:t>
            </a:r>
            <a:r>
              <a:rPr lang="en-IN" sz="3000" dirty="0"/>
              <a:t> </a:t>
            </a:r>
            <a:r>
              <a:rPr lang="en-IN" sz="3000" dirty="0" err="1"/>
              <a:t>java.util.StringTokenizer</a:t>
            </a:r>
            <a:r>
              <a:rPr lang="en-IN" sz="3000" dirty="0"/>
              <a:t>;  </a:t>
            </a:r>
          </a:p>
          <a:p>
            <a:pPr marL="0" indent="0">
              <a:buNone/>
            </a:pPr>
            <a:r>
              <a:rPr lang="en-IN" sz="3000" b="1" dirty="0"/>
              <a:t>public</a:t>
            </a:r>
            <a:r>
              <a:rPr lang="en-IN" sz="3000" dirty="0"/>
              <a:t> </a:t>
            </a:r>
            <a:r>
              <a:rPr lang="en-IN" sz="3000" b="1" dirty="0"/>
              <a:t>class</a:t>
            </a:r>
            <a:r>
              <a:rPr lang="en-IN" sz="3000" dirty="0"/>
              <a:t> Simple{  </a:t>
            </a:r>
          </a:p>
          <a:p>
            <a:pPr marL="0" indent="0">
              <a:buNone/>
            </a:pPr>
            <a:r>
              <a:rPr lang="en-IN" sz="3000" dirty="0"/>
              <a:t> </a:t>
            </a:r>
            <a:r>
              <a:rPr lang="en-IN" sz="3000" b="1" dirty="0"/>
              <a:t>public</a:t>
            </a:r>
            <a:r>
              <a:rPr lang="en-IN" sz="3000" dirty="0"/>
              <a:t> </a:t>
            </a:r>
            <a:r>
              <a:rPr lang="en-IN" sz="3000" b="1" dirty="0"/>
              <a:t>static</a:t>
            </a:r>
            <a:r>
              <a:rPr lang="en-IN" sz="3000" dirty="0"/>
              <a:t> </a:t>
            </a:r>
            <a:r>
              <a:rPr lang="en-IN" sz="3000" b="1" dirty="0"/>
              <a:t>void</a:t>
            </a:r>
            <a:r>
              <a:rPr lang="en-IN" sz="3000" dirty="0"/>
              <a:t> main(String </a:t>
            </a:r>
            <a:r>
              <a:rPr lang="en-IN" sz="3000" dirty="0" err="1"/>
              <a:t>args</a:t>
            </a:r>
            <a:r>
              <a:rPr lang="en-IN" sz="3000" dirty="0"/>
              <a:t>[]){  </a:t>
            </a:r>
          </a:p>
          <a:p>
            <a:pPr marL="0" indent="0">
              <a:buNone/>
            </a:pPr>
            <a:r>
              <a:rPr lang="en-IN" sz="3000" dirty="0"/>
              <a:t>   </a:t>
            </a:r>
            <a:r>
              <a:rPr lang="en-IN" sz="3000" dirty="0" err="1"/>
              <a:t>StringTokenizer</a:t>
            </a:r>
            <a:r>
              <a:rPr lang="en-IN" sz="3000" dirty="0"/>
              <a:t> </a:t>
            </a:r>
            <a:r>
              <a:rPr lang="en-IN" sz="3000" dirty="0" err="1"/>
              <a:t>st</a:t>
            </a:r>
            <a:r>
              <a:rPr lang="en-IN" sz="3000" dirty="0"/>
              <a:t> = </a:t>
            </a:r>
            <a:r>
              <a:rPr lang="en-IN" sz="3000" b="1" dirty="0"/>
              <a:t>new</a:t>
            </a:r>
            <a:r>
              <a:rPr lang="en-IN" sz="3000" dirty="0"/>
              <a:t> </a:t>
            </a:r>
            <a:r>
              <a:rPr lang="en-IN" sz="3000" dirty="0" err="1"/>
              <a:t>StringTokenizer</a:t>
            </a:r>
            <a:r>
              <a:rPr lang="en-IN" sz="3000" dirty="0"/>
              <a:t>("my name is khan"," ");  </a:t>
            </a:r>
          </a:p>
          <a:p>
            <a:pPr marL="0" indent="0">
              <a:buNone/>
            </a:pPr>
            <a:r>
              <a:rPr lang="en-IN" sz="3000" dirty="0"/>
              <a:t>     </a:t>
            </a:r>
            <a:r>
              <a:rPr lang="en-IN" sz="3000" b="1" dirty="0"/>
              <a:t>while</a:t>
            </a:r>
            <a:r>
              <a:rPr lang="en-IN" sz="3000" dirty="0"/>
              <a:t> (</a:t>
            </a:r>
            <a:r>
              <a:rPr lang="en-IN" sz="3000" dirty="0" err="1"/>
              <a:t>st.hasMoreTokens</a:t>
            </a:r>
            <a:r>
              <a:rPr lang="en-IN" sz="3000" dirty="0"/>
              <a:t>()) {  </a:t>
            </a:r>
          </a:p>
          <a:p>
            <a:pPr marL="0" indent="0">
              <a:buNone/>
            </a:pPr>
            <a:r>
              <a:rPr lang="en-IN" sz="3000" dirty="0"/>
              <a:t>         </a:t>
            </a:r>
            <a:r>
              <a:rPr lang="en-IN" sz="3000" dirty="0" err="1"/>
              <a:t>System.out.println</a:t>
            </a:r>
            <a:r>
              <a:rPr lang="en-IN" sz="3000" dirty="0"/>
              <a:t>(</a:t>
            </a:r>
            <a:r>
              <a:rPr lang="en-IN" sz="3000" dirty="0" err="1"/>
              <a:t>st.nextToken</a:t>
            </a:r>
            <a:r>
              <a:rPr lang="en-IN" sz="3000" dirty="0"/>
              <a:t>());  </a:t>
            </a:r>
          </a:p>
          <a:p>
            <a:pPr marL="0" indent="0">
              <a:buNone/>
            </a:pPr>
            <a:r>
              <a:rPr lang="en-IN" sz="3000" dirty="0"/>
              <a:t>     }  </a:t>
            </a:r>
          </a:p>
          <a:p>
            <a:pPr marL="0" indent="0">
              <a:buNone/>
            </a:pPr>
            <a:r>
              <a:rPr lang="en-IN" sz="3000" dirty="0"/>
              <a:t>   }  </a:t>
            </a:r>
          </a:p>
          <a:p>
            <a:pPr marL="0" indent="0">
              <a:buNone/>
            </a:pPr>
            <a:r>
              <a:rPr lang="en-IN" sz="3000" dirty="0"/>
              <a:t>}  </a:t>
            </a:r>
          </a:p>
          <a:p>
            <a:r>
              <a:rPr lang="en-IN" dirty="0" smtClean="0"/>
              <a:t>my</a:t>
            </a:r>
          </a:p>
          <a:p>
            <a:r>
              <a:rPr lang="en-IN" dirty="0" smtClean="0"/>
              <a:t> name</a:t>
            </a:r>
          </a:p>
          <a:p>
            <a:r>
              <a:rPr lang="en-IN" dirty="0" smtClean="0"/>
              <a:t> is</a:t>
            </a:r>
          </a:p>
          <a:p>
            <a:r>
              <a:rPr lang="en-IN" dirty="0" smtClean="0"/>
              <a:t> </a:t>
            </a:r>
            <a:r>
              <a:rPr lang="en-IN" dirty="0"/>
              <a:t>khan</a:t>
            </a:r>
          </a:p>
        </p:txBody>
      </p:sp>
    </p:spTree>
    <p:extLst>
      <p:ext uri="{BB962C8B-B14F-4D97-AF65-F5344CB8AC3E}">
        <p14:creationId xmlns:p14="http://schemas.microsoft.com/office/powerpoint/2010/main" val="168783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Regular Expression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import</a:t>
            </a:r>
            <a:r>
              <a:rPr lang="en-IN" sz="1600" dirty="0"/>
              <a:t> </a:t>
            </a:r>
            <a:r>
              <a:rPr lang="en-IN" sz="1600" dirty="0" err="1"/>
              <a:t>java.util.regex</a:t>
            </a:r>
            <a:r>
              <a:rPr lang="en-IN" sz="1600" dirty="0"/>
              <a:t>.*;  </a:t>
            </a:r>
          </a:p>
          <a:p>
            <a:pPr marL="0" indent="0">
              <a:buNone/>
            </a:pPr>
            <a:r>
              <a:rPr lang="en-IN" sz="1600" b="1" dirty="0"/>
              <a:t>class</a:t>
            </a:r>
            <a:r>
              <a:rPr lang="en-IN" sz="1600" dirty="0"/>
              <a:t> RegexExample6{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 </a:t>
            </a:r>
            <a:r>
              <a:rPr lang="en-IN" sz="1600" dirty="0" err="1"/>
              <a:t>args</a:t>
            </a:r>
            <a:r>
              <a:rPr lang="en-IN" sz="1600" dirty="0"/>
              <a:t>[]){  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Pattern.matches</a:t>
            </a:r>
            <a:r>
              <a:rPr lang="en-IN" sz="1600" dirty="0"/>
              <a:t>("[a-zA-Z0-9]{6}", "arun32"));//true  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Pattern.matches</a:t>
            </a:r>
            <a:r>
              <a:rPr lang="en-IN" sz="1600" dirty="0"/>
              <a:t>("[a-zA-Z0-9]{6}", "kkvarun32"));//false (more than 6 char)  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Pattern.matches</a:t>
            </a:r>
            <a:r>
              <a:rPr lang="en-IN" sz="1600" dirty="0"/>
              <a:t>("[a-zA-Z0-9]{6}", "JA2Uk2"));//true  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Pattern.matches</a:t>
            </a:r>
            <a:r>
              <a:rPr lang="en-IN" sz="1600" dirty="0"/>
              <a:t>("[a-zA-Z0-9]{6}", "arun$2"));//false ($ is not matched)  </a:t>
            </a:r>
          </a:p>
          <a:p>
            <a:pPr marL="0" indent="0">
              <a:buNone/>
            </a:pPr>
            <a:r>
              <a:rPr lang="en-IN" sz="1600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20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SELECT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SELECT column FROM  </a:t>
            </a:r>
          </a:p>
          <a:p>
            <a:pPr marL="0" indent="0">
              <a:buNone/>
            </a:pPr>
            <a:r>
              <a:rPr lang="en-IN" dirty="0"/>
              <a:t>(SELECT column FROM table  </a:t>
            </a:r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dbms_random.value</a:t>
            </a:r>
            <a:r>
              <a:rPr lang="en-IN" dirty="0"/>
              <a:t>)  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rownum</a:t>
            </a:r>
            <a:r>
              <a:rPr lang="en-IN" dirty="0"/>
              <a:t> =1 </a:t>
            </a:r>
          </a:p>
        </p:txBody>
      </p:sp>
    </p:spTree>
    <p:extLst>
      <p:ext uri="{BB962C8B-B14F-4D97-AF65-F5344CB8AC3E}">
        <p14:creationId xmlns:p14="http://schemas.microsoft.com/office/powerpoint/2010/main" val="100379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SELECT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day_of_order</a:t>
            </a:r>
            <a:r>
              <a:rPr lang="en-IN" dirty="0"/>
              <a:t> AS "Date"  </a:t>
            </a:r>
          </a:p>
          <a:p>
            <a:pPr marL="0" indent="0">
              <a:buNone/>
            </a:pPr>
            <a:r>
              <a:rPr lang="en-IN" dirty="0"/>
              <a:t>Customer As "Client",  </a:t>
            </a:r>
          </a:p>
          <a:p>
            <a:pPr marL="0" indent="0">
              <a:buNone/>
            </a:pPr>
            <a:r>
              <a:rPr lang="en-IN" dirty="0"/>
              <a:t>Product,  </a:t>
            </a:r>
          </a:p>
          <a:p>
            <a:pPr marL="0" indent="0">
              <a:buNone/>
            </a:pPr>
            <a:r>
              <a:rPr lang="en-IN" dirty="0"/>
              <a:t>Quantity,  </a:t>
            </a:r>
          </a:p>
          <a:p>
            <a:pPr marL="0" indent="0">
              <a:buNone/>
            </a:pPr>
            <a:r>
              <a:rPr lang="en-IN" dirty="0"/>
              <a:t>FROM orders; </a:t>
            </a:r>
          </a:p>
        </p:txBody>
      </p:sp>
    </p:spTree>
    <p:extLst>
      <p:ext uri="{BB962C8B-B14F-4D97-AF65-F5344CB8AC3E}">
        <p14:creationId xmlns:p14="http://schemas.microsoft.com/office/powerpoint/2010/main" val="275453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77" y="116632"/>
            <a:ext cx="8524875" cy="298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101926"/>
            <a:ext cx="8560664" cy="284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53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SELECT IN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SELECT</a:t>
            </a:r>
            <a:r>
              <a:rPr lang="en-IN" sz="2800" dirty="0"/>
              <a:t> *  </a:t>
            </a:r>
          </a:p>
          <a:p>
            <a:pPr marL="0" indent="0">
              <a:buNone/>
            </a:pPr>
            <a:r>
              <a:rPr lang="en-IN" sz="2800" b="1" dirty="0"/>
              <a:t>FROM</a:t>
            </a:r>
            <a:r>
              <a:rPr lang="en-IN" sz="2800" dirty="0"/>
              <a:t> students  </a:t>
            </a:r>
          </a:p>
          <a:p>
            <a:pPr marL="0" indent="0">
              <a:buNone/>
            </a:pPr>
            <a:r>
              <a:rPr lang="en-IN" sz="2800" b="1" dirty="0"/>
              <a:t>WHERE</a:t>
            </a:r>
            <a:r>
              <a:rPr lang="en-IN" sz="2800" dirty="0"/>
              <a:t> </a:t>
            </a:r>
            <a:r>
              <a:rPr lang="en-IN" sz="2800" dirty="0" err="1"/>
              <a:t>students_name</a:t>
            </a:r>
            <a:r>
              <a:rPr lang="en-IN" sz="2800" dirty="0"/>
              <a:t> IN ( </a:t>
            </a:r>
            <a:r>
              <a:rPr lang="en-IN" sz="2800" dirty="0" err="1"/>
              <a:t>Amit</a:t>
            </a:r>
            <a:r>
              <a:rPr lang="en-IN" sz="2800" dirty="0"/>
              <a:t> , </a:t>
            </a:r>
            <a:r>
              <a:rPr lang="en-IN" sz="2800" dirty="0" err="1"/>
              <a:t>Raghav</a:t>
            </a:r>
            <a:r>
              <a:rPr lang="en-IN" sz="2800" dirty="0"/>
              <a:t>, Rajeev)  </a:t>
            </a:r>
          </a:p>
          <a:p>
            <a:pPr marL="0" indent="0">
              <a:buNone/>
            </a:pPr>
            <a:endParaRPr lang="en-IN" sz="2800" b="1" dirty="0" smtClean="0"/>
          </a:p>
          <a:p>
            <a:pPr marL="0" indent="0">
              <a:buNone/>
            </a:pPr>
            <a:r>
              <a:rPr lang="en-IN" sz="2800" b="1" dirty="0" smtClean="0"/>
              <a:t>SELECT</a:t>
            </a:r>
            <a:r>
              <a:rPr lang="en-IN" sz="2800" dirty="0"/>
              <a:t> *  </a:t>
            </a:r>
          </a:p>
          <a:p>
            <a:pPr marL="0" indent="0">
              <a:buNone/>
            </a:pPr>
            <a:r>
              <a:rPr lang="en-IN" sz="2800" b="1" dirty="0"/>
              <a:t>FROM</a:t>
            </a:r>
            <a:r>
              <a:rPr lang="en-IN" sz="2800" dirty="0"/>
              <a:t> marks  </a:t>
            </a:r>
          </a:p>
          <a:p>
            <a:pPr marL="0" indent="0">
              <a:buNone/>
            </a:pPr>
            <a:r>
              <a:rPr lang="en-IN" sz="2800" b="1" dirty="0"/>
              <a:t>WHERE</a:t>
            </a:r>
            <a:r>
              <a:rPr lang="en-IN" sz="2800" dirty="0"/>
              <a:t> </a:t>
            </a:r>
            <a:r>
              <a:rPr lang="en-IN" sz="2800" dirty="0" err="1"/>
              <a:t>roll_no</a:t>
            </a:r>
            <a:r>
              <a:rPr lang="en-IN" sz="2800" dirty="0"/>
              <a:t> IN (001, 023, 024);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5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SELECT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SELECT</a:t>
            </a:r>
            <a:r>
              <a:rPr lang="en-IN" sz="2400" dirty="0"/>
              <a:t> * </a:t>
            </a:r>
            <a:r>
              <a:rPr lang="en-IN" sz="2400" b="1" dirty="0"/>
              <a:t>FROM</a:t>
            </a:r>
            <a:r>
              <a:rPr lang="en-IN" sz="2400" dirty="0"/>
              <a:t>   </a:t>
            </a:r>
          </a:p>
          <a:p>
            <a:pPr marL="0" indent="0">
              <a:buNone/>
            </a:pPr>
            <a:r>
              <a:rPr lang="en-IN" sz="2400" b="1" dirty="0"/>
              <a:t>table</a:t>
            </a:r>
            <a:r>
              <a:rPr lang="en-IN" sz="2400" dirty="0"/>
              <a:t>-</a:t>
            </a:r>
            <a:r>
              <a:rPr lang="en-IN" sz="2400" b="1" dirty="0"/>
              <a:t>name</a:t>
            </a:r>
            <a:r>
              <a:rPr lang="en-IN" sz="2400" dirty="0"/>
              <a:t> </a:t>
            </a:r>
            <a:r>
              <a:rPr lang="en-IN" sz="2400" b="1" dirty="0"/>
              <a:t>WHERE</a:t>
            </a:r>
            <a:r>
              <a:rPr lang="en-IN" sz="2400" dirty="0"/>
              <a:t> your </a:t>
            </a:r>
            <a:r>
              <a:rPr lang="en-IN" sz="2400" b="1" dirty="0"/>
              <a:t>date</a:t>
            </a:r>
            <a:r>
              <a:rPr lang="en-IN" sz="2400" dirty="0"/>
              <a:t>-</a:t>
            </a:r>
            <a:r>
              <a:rPr lang="en-IN" sz="2400" b="1" dirty="0"/>
              <a:t>column</a:t>
            </a:r>
            <a:r>
              <a:rPr lang="en-IN" sz="2400" dirty="0"/>
              <a:t> &gt;= '2013-12-12'  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000" b="1" dirty="0"/>
              <a:t>SELECT</a:t>
            </a:r>
            <a:r>
              <a:rPr lang="en-IN" sz="2000" dirty="0"/>
              <a:t> * </a:t>
            </a:r>
            <a:r>
              <a:rPr lang="en-IN" sz="2000" b="1" dirty="0"/>
              <a:t>FROM</a:t>
            </a:r>
            <a:r>
              <a:rPr lang="en-IN" sz="2000" dirty="0"/>
              <a:t>   </a:t>
            </a:r>
          </a:p>
          <a:p>
            <a:pPr marL="0" indent="0">
              <a:buNone/>
            </a:pPr>
            <a:r>
              <a:rPr lang="en-IN" sz="2000" dirty="0" err="1"/>
              <a:t>table_name</a:t>
            </a:r>
            <a:r>
              <a:rPr lang="en-IN" sz="2000" dirty="0"/>
              <a:t> </a:t>
            </a:r>
            <a:r>
              <a:rPr lang="en-IN" sz="2000" b="1" dirty="0"/>
              <a:t>WHERE</a:t>
            </a:r>
            <a:r>
              <a:rPr lang="en-IN" sz="2000" dirty="0"/>
              <a:t> </a:t>
            </a:r>
            <a:r>
              <a:rPr lang="en-IN" sz="2000" dirty="0" err="1"/>
              <a:t>yourdate</a:t>
            </a:r>
            <a:r>
              <a:rPr lang="en-IN" sz="2000" dirty="0"/>
              <a:t> BETWEEN '2012-12-12' and '2013-12-12'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54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dirty="0"/>
              <a:t>SELECT</a:t>
            </a:r>
            <a:r>
              <a:rPr lang="en-IN" sz="2800" dirty="0"/>
              <a:t> department, SUM (sales) </a:t>
            </a:r>
            <a:r>
              <a:rPr lang="en-IN" sz="2800" b="1" dirty="0"/>
              <a:t>AS</a:t>
            </a:r>
            <a:r>
              <a:rPr lang="en-IN" sz="2800" dirty="0"/>
              <a:t> "Total Sales"  </a:t>
            </a:r>
            <a:br>
              <a:rPr lang="en-IN" sz="2800" dirty="0"/>
            </a:br>
            <a:r>
              <a:rPr lang="en-IN" sz="2800" b="1" dirty="0"/>
              <a:t>FROM</a:t>
            </a:r>
            <a:r>
              <a:rPr lang="en-IN" sz="2800" dirty="0"/>
              <a:t> </a:t>
            </a:r>
            <a:r>
              <a:rPr lang="en-IN" sz="2800" dirty="0" err="1"/>
              <a:t>order_details</a:t>
            </a:r>
            <a:r>
              <a:rPr lang="en-IN" sz="2800" dirty="0"/>
              <a:t>  </a:t>
            </a:r>
            <a:br>
              <a:rPr lang="en-IN" sz="2800" dirty="0"/>
            </a:br>
            <a:r>
              <a:rPr lang="en-IN" sz="2800" b="1" dirty="0"/>
              <a:t>GROUP</a:t>
            </a:r>
            <a:r>
              <a:rPr lang="en-IN" sz="2800" dirty="0"/>
              <a:t> </a:t>
            </a:r>
            <a:r>
              <a:rPr lang="en-IN" sz="2800" b="1" dirty="0"/>
              <a:t>BY</a:t>
            </a:r>
            <a:r>
              <a:rPr lang="en-IN" sz="2800" dirty="0"/>
              <a:t> department;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5342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6840760" cy="201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79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"AND" example with "UPDATE"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UPDATE</a:t>
            </a:r>
            <a:r>
              <a:rPr lang="en-IN" dirty="0"/>
              <a:t> suppliers  </a:t>
            </a:r>
          </a:p>
          <a:p>
            <a:pPr marL="0" indent="0">
              <a:buNone/>
            </a:pPr>
            <a:r>
              <a:rPr lang="en-IN" b="1" dirty="0"/>
              <a:t>SET</a:t>
            </a:r>
            <a:r>
              <a:rPr lang="en-IN" dirty="0"/>
              <a:t> </a:t>
            </a:r>
            <a:r>
              <a:rPr lang="en-IN" dirty="0" err="1"/>
              <a:t>supplier_name</a:t>
            </a:r>
            <a:r>
              <a:rPr lang="en-IN" dirty="0"/>
              <a:t> = 'HP'  </a:t>
            </a:r>
          </a:p>
          <a:p>
            <a:pPr marL="0" indent="0">
              <a:buNone/>
            </a:pPr>
            <a:r>
              <a:rPr lang="en-IN" b="1" dirty="0"/>
              <a:t>WHERE</a:t>
            </a:r>
            <a:r>
              <a:rPr lang="en-IN" dirty="0"/>
              <a:t> </a:t>
            </a:r>
            <a:r>
              <a:rPr lang="en-IN" dirty="0" err="1"/>
              <a:t>supplier_name</a:t>
            </a:r>
            <a:r>
              <a:rPr lang="en-IN" dirty="0"/>
              <a:t> = 'IBM'  </a:t>
            </a:r>
          </a:p>
          <a:p>
            <a:pPr marL="0" indent="0">
              <a:buNone/>
            </a:pPr>
            <a:r>
              <a:rPr lang="en-IN" dirty="0"/>
              <a:t>AND offices = 8;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48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"OR" example with SQL DELETE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DELETE</a:t>
            </a:r>
            <a:r>
              <a:rPr lang="en-IN" dirty="0"/>
              <a:t> </a:t>
            </a:r>
            <a:r>
              <a:rPr lang="en-IN" b="1" dirty="0"/>
              <a:t>FROM</a:t>
            </a:r>
            <a:r>
              <a:rPr lang="en-IN" dirty="0"/>
              <a:t> suppliers  </a:t>
            </a:r>
          </a:p>
          <a:p>
            <a:pPr marL="0" indent="0">
              <a:buNone/>
            </a:pPr>
            <a:r>
              <a:rPr lang="en-IN" b="1" dirty="0"/>
              <a:t>WHERE</a:t>
            </a:r>
            <a:r>
              <a:rPr lang="en-IN" dirty="0"/>
              <a:t> </a:t>
            </a:r>
            <a:r>
              <a:rPr lang="en-IN" dirty="0" err="1"/>
              <a:t>supplier_name</a:t>
            </a:r>
            <a:r>
              <a:rPr lang="en-IN" dirty="0"/>
              <a:t> = 'IBM'  </a:t>
            </a:r>
          </a:p>
          <a:p>
            <a:pPr marL="0" indent="0">
              <a:buNone/>
            </a:pPr>
            <a:r>
              <a:rPr lang="en-IN" dirty="0"/>
              <a:t>OR employee &lt;=100;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52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89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WIPRO – Java Training</vt:lpstr>
      <vt:lpstr>SQL SELECT RANDOM</vt:lpstr>
      <vt:lpstr>SQL SELECT AS</vt:lpstr>
      <vt:lpstr>PowerPoint Presentation</vt:lpstr>
      <vt:lpstr>SQL SELECT IN </vt:lpstr>
      <vt:lpstr>SQL SELECT DATE</vt:lpstr>
      <vt:lpstr>SELECT department, SUM (sales) AS "Total Sales"   FROM order_details   GROUP BY department; </vt:lpstr>
      <vt:lpstr>SQL "AND" example with "UPDATE" statement </vt:lpstr>
      <vt:lpstr>SQL "OR" example with SQL DELETE </vt:lpstr>
      <vt:lpstr>SELECT * FROM CUSTOMERS   ORDER BY NAME, SALARY;   </vt:lpstr>
      <vt:lpstr>SELECT * FROM CUSTOMERS   ORDER BY NAME DESC;   </vt:lpstr>
      <vt:lpstr>SQL ORDER BY LIMIT </vt:lpstr>
      <vt:lpstr>StringTokenizer class </vt:lpstr>
      <vt:lpstr>Regular Expression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65</cp:revision>
  <dcterms:created xsi:type="dcterms:W3CDTF">2020-04-17T09:41:22Z</dcterms:created>
  <dcterms:modified xsi:type="dcterms:W3CDTF">2020-06-03T04:01:53Z</dcterms:modified>
</cp:coreProperties>
</file>