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Local Temp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#</a:t>
            </a:r>
            <a:r>
              <a:rPr lang="en-IN" b="1" dirty="0"/>
              <a:t>local</a:t>
            </a:r>
            <a:r>
              <a:rPr lang="en-IN" dirty="0"/>
              <a:t> </a:t>
            </a:r>
            <a:r>
              <a:rPr lang="en-IN" b="1" dirty="0"/>
              <a:t>temp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(  </a:t>
            </a:r>
          </a:p>
          <a:p>
            <a:pPr marL="0" indent="0">
              <a:buNone/>
            </a:pPr>
            <a:r>
              <a:rPr lang="en-IN" dirty="0"/>
              <a:t>User id </a:t>
            </a:r>
            <a:r>
              <a:rPr lang="en-IN" b="1" dirty="0" err="1"/>
              <a:t>int</a:t>
            </a:r>
            <a:r>
              <a:rPr lang="en-IN" dirty="0"/>
              <a:t>,  </a:t>
            </a:r>
          </a:p>
          <a:p>
            <a:pPr marL="0" indent="0">
              <a:buNone/>
            </a:pPr>
            <a:r>
              <a:rPr lang="en-IN" dirty="0"/>
              <a:t>Username </a:t>
            </a:r>
            <a:r>
              <a:rPr lang="en-IN" b="1" dirty="0" err="1"/>
              <a:t>varchar</a:t>
            </a:r>
            <a:r>
              <a:rPr lang="en-IN" dirty="0"/>
              <a:t> (50),  </a:t>
            </a:r>
          </a:p>
          <a:p>
            <a:pPr marL="0" indent="0">
              <a:buNone/>
            </a:pPr>
            <a:r>
              <a:rPr lang="en-IN" dirty="0"/>
              <a:t>User address </a:t>
            </a:r>
            <a:r>
              <a:rPr lang="en-IN" b="1" dirty="0" err="1"/>
              <a:t>varchar</a:t>
            </a:r>
            <a:r>
              <a:rPr lang="en-IN" dirty="0"/>
              <a:t> (150)  </a:t>
            </a:r>
          </a:p>
          <a:p>
            <a:pPr marL="0" indent="0">
              <a:buNone/>
            </a:pPr>
            <a:r>
              <a:rPr lang="en-IN" dirty="0"/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84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Global Temp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##new </a:t>
            </a:r>
            <a:r>
              <a:rPr lang="en-IN" b="1" dirty="0"/>
              <a:t>global</a:t>
            </a:r>
            <a:r>
              <a:rPr lang="en-IN" dirty="0"/>
              <a:t> </a:t>
            </a:r>
            <a:r>
              <a:rPr lang="en-IN" b="1" dirty="0"/>
              <a:t>temp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(  </a:t>
            </a:r>
          </a:p>
          <a:p>
            <a:pPr marL="0" indent="0">
              <a:buNone/>
            </a:pPr>
            <a:r>
              <a:rPr lang="en-IN" dirty="0"/>
              <a:t>User id </a:t>
            </a:r>
            <a:r>
              <a:rPr lang="en-IN" b="1" dirty="0" err="1"/>
              <a:t>int</a:t>
            </a:r>
            <a:r>
              <a:rPr lang="en-IN" dirty="0"/>
              <a:t>,  </a:t>
            </a:r>
          </a:p>
          <a:p>
            <a:pPr marL="0" indent="0">
              <a:buNone/>
            </a:pPr>
            <a:r>
              <a:rPr lang="en-IN" dirty="0"/>
              <a:t>User </a:t>
            </a:r>
            <a:r>
              <a:rPr lang="en-IN" b="1" dirty="0"/>
              <a:t>name</a:t>
            </a:r>
            <a:r>
              <a:rPr lang="en-IN" dirty="0"/>
              <a:t> </a:t>
            </a:r>
            <a:r>
              <a:rPr lang="en-IN" b="1" dirty="0" err="1"/>
              <a:t>varchar</a:t>
            </a:r>
            <a:r>
              <a:rPr lang="en-IN" dirty="0"/>
              <a:t> (50),  </a:t>
            </a:r>
          </a:p>
          <a:p>
            <a:pPr marL="0" indent="0">
              <a:buNone/>
            </a:pPr>
            <a:r>
              <a:rPr lang="en-IN" dirty="0"/>
              <a:t>User address </a:t>
            </a:r>
            <a:r>
              <a:rPr lang="en-IN" b="1" dirty="0" err="1"/>
              <a:t>varchar</a:t>
            </a:r>
            <a:r>
              <a:rPr lang="en-IN" dirty="0"/>
              <a:t> (150)  </a:t>
            </a:r>
          </a:p>
          <a:p>
            <a:pPr marL="0" indent="0">
              <a:buNone/>
            </a:pPr>
            <a:r>
              <a:rPr lang="en-IN" dirty="0"/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20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ALTER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ALTER</a:t>
            </a:r>
            <a:r>
              <a:rPr lang="en-IN" sz="2400" dirty="0"/>
              <a:t> </a:t>
            </a:r>
            <a:r>
              <a:rPr lang="en-IN" sz="2400" b="1" dirty="0"/>
              <a:t>TABLE</a:t>
            </a:r>
            <a:r>
              <a:rPr lang="en-IN" sz="2400" dirty="0"/>
              <a:t> </a:t>
            </a:r>
            <a:r>
              <a:rPr lang="en-IN" sz="2400" dirty="0" err="1"/>
              <a:t>table_name</a:t>
            </a:r>
            <a:r>
              <a:rPr lang="en-IN" sz="2400" dirty="0"/>
              <a:t> </a:t>
            </a:r>
            <a:r>
              <a:rPr lang="en-IN" sz="2400" b="1" dirty="0"/>
              <a:t>MODIFY</a:t>
            </a:r>
            <a:r>
              <a:rPr lang="en-IN" sz="2400" dirty="0"/>
              <a:t> </a:t>
            </a:r>
            <a:r>
              <a:rPr lang="en-IN" sz="2400" dirty="0" err="1"/>
              <a:t>column_name</a:t>
            </a:r>
            <a:r>
              <a:rPr lang="en-IN" sz="2400" dirty="0"/>
              <a:t> </a:t>
            </a:r>
            <a:r>
              <a:rPr lang="en-IN" sz="2400" dirty="0" err="1"/>
              <a:t>column_type</a:t>
            </a:r>
            <a:r>
              <a:rPr lang="en-IN" sz="2400" dirty="0"/>
              <a:t>; </a:t>
            </a:r>
            <a:r>
              <a:rPr lang="en-IN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3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Priority of a Thread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TestMultiPriority1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("running thread name is:"+</a:t>
            </a:r>
            <a:r>
              <a:rPr lang="en-IN" dirty="0" err="1"/>
              <a:t>Thread.currentThread</a:t>
            </a:r>
            <a:r>
              <a:rPr lang="en-IN" dirty="0"/>
              <a:t>().</a:t>
            </a:r>
            <a:r>
              <a:rPr lang="en-IN" dirty="0" err="1"/>
              <a:t>getName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("running thread priority is:"+</a:t>
            </a:r>
            <a:r>
              <a:rPr lang="en-IN" dirty="0" err="1"/>
              <a:t>Thread.currentThread</a:t>
            </a:r>
            <a:r>
              <a:rPr lang="en-IN" dirty="0"/>
              <a:t>().</a:t>
            </a:r>
            <a:r>
              <a:rPr lang="en-IN" dirty="0" err="1"/>
              <a:t>getPriority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TestMultiPriority1 m1=</a:t>
            </a:r>
            <a:r>
              <a:rPr lang="en-IN" b="1" dirty="0"/>
              <a:t>new</a:t>
            </a:r>
            <a:r>
              <a:rPr lang="en-IN" dirty="0"/>
              <a:t> TestMultiPriority1();  </a:t>
            </a:r>
          </a:p>
          <a:p>
            <a:pPr marL="0" indent="0">
              <a:buNone/>
            </a:pPr>
            <a:r>
              <a:rPr lang="en-IN" dirty="0"/>
              <a:t>  TestMultiPriority1 m2=</a:t>
            </a:r>
            <a:r>
              <a:rPr lang="en-IN" b="1" dirty="0"/>
              <a:t>new</a:t>
            </a:r>
            <a:r>
              <a:rPr lang="en-IN" dirty="0"/>
              <a:t> TestMultiPriority1();  </a:t>
            </a:r>
          </a:p>
          <a:p>
            <a:pPr marL="0" indent="0">
              <a:buNone/>
            </a:pPr>
            <a:r>
              <a:rPr lang="en-IN" dirty="0"/>
              <a:t>  m1.setPriority(</a:t>
            </a:r>
            <a:r>
              <a:rPr lang="en-IN" dirty="0" err="1"/>
              <a:t>Thread.MIN_PRIORITY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m2.setPriority(</a:t>
            </a:r>
            <a:r>
              <a:rPr lang="en-IN" dirty="0" err="1"/>
              <a:t>Thread.MAX_PRIORITY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m1.start();  </a:t>
            </a:r>
          </a:p>
          <a:p>
            <a:pPr marL="0" indent="0">
              <a:buNone/>
            </a:pPr>
            <a:r>
              <a:rPr lang="en-IN" dirty="0"/>
              <a:t>  m2.start();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   </a:t>
            </a:r>
          </a:p>
          <a:p>
            <a:r>
              <a:rPr lang="en-IN" dirty="0"/>
              <a:t>running thread name is:Thread-0 </a:t>
            </a:r>
            <a:endParaRPr lang="en-IN" dirty="0" smtClean="0"/>
          </a:p>
          <a:p>
            <a:r>
              <a:rPr lang="en-IN" dirty="0" smtClean="0"/>
              <a:t>running </a:t>
            </a:r>
            <a:r>
              <a:rPr lang="en-IN" dirty="0"/>
              <a:t>thread priority </a:t>
            </a:r>
            <a:r>
              <a:rPr lang="en-IN" dirty="0" smtClean="0"/>
              <a:t>is:10</a:t>
            </a:r>
          </a:p>
          <a:p>
            <a:r>
              <a:rPr lang="en-IN" dirty="0" smtClean="0"/>
              <a:t> </a:t>
            </a:r>
            <a:r>
              <a:rPr lang="en-IN" dirty="0"/>
              <a:t>running thread name </a:t>
            </a:r>
            <a:r>
              <a:rPr lang="en-IN" dirty="0" smtClean="0"/>
              <a:t>is:Thread-1 </a:t>
            </a:r>
          </a:p>
          <a:p>
            <a:r>
              <a:rPr lang="en-IN" dirty="0" smtClean="0"/>
              <a:t>running </a:t>
            </a:r>
            <a:r>
              <a:rPr lang="en-IN" dirty="0"/>
              <a:t>thread priority is:1</a:t>
            </a:r>
          </a:p>
        </p:txBody>
      </p:sp>
    </p:spTree>
    <p:extLst>
      <p:ext uri="{BB962C8B-B14F-4D97-AF65-F5344CB8AC3E}">
        <p14:creationId xmlns:p14="http://schemas.microsoft.com/office/powerpoint/2010/main" val="75884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Daemon thread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/>
              <a:t>public</a:t>
            </a:r>
            <a:r>
              <a:rPr lang="en-IN" sz="1200" dirty="0"/>
              <a:t> </a:t>
            </a:r>
            <a:r>
              <a:rPr lang="en-IN" sz="1200" b="1" dirty="0"/>
              <a:t>class</a:t>
            </a:r>
            <a:r>
              <a:rPr lang="en-IN" sz="1200" dirty="0"/>
              <a:t> TestDaemonThread1 </a:t>
            </a:r>
            <a:r>
              <a:rPr lang="en-IN" sz="1200" b="1" dirty="0"/>
              <a:t>extends</a:t>
            </a:r>
            <a:r>
              <a:rPr lang="en-IN" sz="1200" dirty="0"/>
              <a:t> Thread{  </a:t>
            </a:r>
          </a:p>
          <a:p>
            <a:pPr marL="0" indent="0">
              <a:buNone/>
            </a:pPr>
            <a:r>
              <a:rPr lang="en-IN" sz="1200" dirty="0"/>
              <a:t> </a:t>
            </a:r>
            <a:r>
              <a:rPr lang="en-IN" sz="1200" b="1" dirty="0"/>
              <a:t>public</a:t>
            </a:r>
            <a:r>
              <a:rPr lang="en-IN" sz="1200" dirty="0"/>
              <a:t> </a:t>
            </a:r>
            <a:r>
              <a:rPr lang="en-IN" sz="1200" b="1" dirty="0"/>
              <a:t>void</a:t>
            </a:r>
            <a:r>
              <a:rPr lang="en-IN" sz="1200" dirty="0"/>
              <a:t> run(){  </a:t>
            </a:r>
          </a:p>
          <a:p>
            <a:pPr marL="0" indent="0">
              <a:buNone/>
            </a:pPr>
            <a:r>
              <a:rPr lang="en-IN" sz="1200" dirty="0"/>
              <a:t>  </a:t>
            </a:r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Thread.currentThread</a:t>
            </a:r>
            <a:r>
              <a:rPr lang="en-IN" sz="1200" dirty="0"/>
              <a:t>().</a:t>
            </a:r>
            <a:r>
              <a:rPr lang="en-IN" sz="1200" dirty="0" err="1"/>
              <a:t>isDaemon</a:t>
            </a:r>
            <a:r>
              <a:rPr lang="en-IN" sz="1200" dirty="0"/>
              <a:t>()){//checking for daemon thread  </a:t>
            </a:r>
          </a:p>
          <a:p>
            <a:pPr marL="0" indent="0">
              <a:buNone/>
            </a:pPr>
            <a:r>
              <a:rPr lang="en-IN" sz="1200" dirty="0"/>
              <a:t>   </a:t>
            </a:r>
            <a:r>
              <a:rPr lang="en-IN" sz="1200" dirty="0" err="1"/>
              <a:t>System.out.println</a:t>
            </a:r>
            <a:r>
              <a:rPr lang="en-IN" sz="1200" dirty="0"/>
              <a:t>("daemon thread work");  </a:t>
            </a:r>
          </a:p>
          <a:p>
            <a:pPr marL="0" indent="0">
              <a:buNone/>
            </a:pPr>
            <a:r>
              <a:rPr lang="en-IN" sz="1200" dirty="0"/>
              <a:t>  }  </a:t>
            </a:r>
          </a:p>
          <a:p>
            <a:pPr marL="0" indent="0">
              <a:buNone/>
            </a:pPr>
            <a:r>
              <a:rPr lang="en-IN" sz="1200" dirty="0"/>
              <a:t>  </a:t>
            </a:r>
            <a:r>
              <a:rPr lang="en-IN" sz="1200" b="1" dirty="0"/>
              <a:t>else</a:t>
            </a:r>
            <a:r>
              <a:rPr lang="en-IN" sz="1200" dirty="0"/>
              <a:t>{  </a:t>
            </a:r>
          </a:p>
          <a:p>
            <a:pPr marL="0" indent="0">
              <a:buNone/>
            </a:pPr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("user thread work");  </a:t>
            </a:r>
          </a:p>
          <a:p>
            <a:pPr marL="0" indent="0">
              <a:buNone/>
            </a:pPr>
            <a:r>
              <a:rPr lang="en-IN" sz="1200" dirty="0"/>
              <a:t> }  </a:t>
            </a:r>
          </a:p>
          <a:p>
            <a:pPr marL="0" indent="0">
              <a:buNone/>
            </a:pPr>
            <a:r>
              <a:rPr lang="en-IN" sz="1200" dirty="0"/>
              <a:t> }  </a:t>
            </a:r>
          </a:p>
          <a:p>
            <a:pPr marL="0" indent="0">
              <a:buNone/>
            </a:pPr>
            <a:r>
              <a:rPr lang="en-IN" sz="1200" dirty="0"/>
              <a:t> </a:t>
            </a:r>
            <a:r>
              <a:rPr lang="en-IN" sz="1200" b="1" dirty="0"/>
              <a:t>public</a:t>
            </a:r>
            <a:r>
              <a:rPr lang="en-IN" sz="1200" dirty="0"/>
              <a:t> </a:t>
            </a:r>
            <a:r>
              <a:rPr lang="en-IN" sz="1200" b="1" dirty="0"/>
              <a:t>static</a:t>
            </a:r>
            <a:r>
              <a:rPr lang="en-IN" sz="1200" dirty="0"/>
              <a:t> </a:t>
            </a:r>
            <a:r>
              <a:rPr lang="en-IN" sz="1200" b="1" dirty="0"/>
              <a:t>void</a:t>
            </a:r>
            <a:r>
              <a:rPr lang="en-IN" sz="1200" dirty="0"/>
              <a:t> main(String[] </a:t>
            </a:r>
            <a:r>
              <a:rPr lang="en-IN" sz="1200" dirty="0" err="1"/>
              <a:t>args</a:t>
            </a:r>
            <a:r>
              <a:rPr lang="en-IN" sz="1200" dirty="0"/>
              <a:t>){  </a:t>
            </a:r>
          </a:p>
          <a:p>
            <a:pPr marL="0" indent="0">
              <a:buNone/>
            </a:pPr>
            <a:r>
              <a:rPr lang="en-IN" sz="1200" dirty="0"/>
              <a:t>  TestDaemonThread1 t1=</a:t>
            </a:r>
            <a:r>
              <a:rPr lang="en-IN" sz="1200" b="1" dirty="0"/>
              <a:t>new</a:t>
            </a:r>
            <a:r>
              <a:rPr lang="en-IN" sz="1200" dirty="0"/>
              <a:t> TestDaemonThread1();//creating thread  </a:t>
            </a:r>
          </a:p>
          <a:p>
            <a:pPr marL="0" indent="0">
              <a:buNone/>
            </a:pPr>
            <a:r>
              <a:rPr lang="en-IN" sz="1200" dirty="0"/>
              <a:t>  TestDaemonThread1 t2=</a:t>
            </a:r>
            <a:r>
              <a:rPr lang="en-IN" sz="1200" b="1" dirty="0"/>
              <a:t>new</a:t>
            </a:r>
            <a:r>
              <a:rPr lang="en-IN" sz="1200" dirty="0"/>
              <a:t> TestDaemonThread1();  </a:t>
            </a:r>
          </a:p>
          <a:p>
            <a:pPr marL="0" indent="0">
              <a:buNone/>
            </a:pPr>
            <a:r>
              <a:rPr lang="en-IN" sz="1200" dirty="0"/>
              <a:t>  TestDaemonThread1 t3=</a:t>
            </a:r>
            <a:r>
              <a:rPr lang="en-IN" sz="1200" b="1" dirty="0"/>
              <a:t>new</a:t>
            </a:r>
            <a:r>
              <a:rPr lang="en-IN" sz="1200" dirty="0"/>
              <a:t> TestDaemonThread1();  </a:t>
            </a:r>
          </a:p>
          <a:p>
            <a:pPr marL="0" indent="0">
              <a:buNone/>
            </a:pPr>
            <a:r>
              <a:rPr lang="en-IN" sz="1200" dirty="0"/>
              <a:t>  </a:t>
            </a:r>
          </a:p>
          <a:p>
            <a:pPr marL="0" indent="0">
              <a:buNone/>
            </a:pPr>
            <a:r>
              <a:rPr lang="en-IN" sz="1200" dirty="0"/>
              <a:t>  t1.setDaemon(</a:t>
            </a:r>
            <a:r>
              <a:rPr lang="en-IN" sz="1200" b="1" dirty="0"/>
              <a:t>true</a:t>
            </a:r>
            <a:r>
              <a:rPr lang="en-IN" sz="1200" dirty="0"/>
              <a:t>);//now t1 is daemon thread  </a:t>
            </a:r>
          </a:p>
          <a:p>
            <a:pPr marL="0" indent="0">
              <a:buNone/>
            </a:pPr>
            <a:r>
              <a:rPr lang="en-IN" sz="1200" dirty="0"/>
              <a:t>    </a:t>
            </a:r>
          </a:p>
          <a:p>
            <a:pPr marL="0" indent="0">
              <a:buNone/>
            </a:pPr>
            <a:r>
              <a:rPr lang="en-IN" sz="1200" dirty="0"/>
              <a:t>  t1.start();//starting threads  </a:t>
            </a:r>
          </a:p>
          <a:p>
            <a:pPr marL="0" indent="0">
              <a:buNone/>
            </a:pPr>
            <a:r>
              <a:rPr lang="en-IN" sz="1200" dirty="0"/>
              <a:t>  t2.start();  </a:t>
            </a:r>
          </a:p>
          <a:p>
            <a:pPr marL="0" indent="0">
              <a:buNone/>
            </a:pPr>
            <a:r>
              <a:rPr lang="en-IN" sz="1200" dirty="0"/>
              <a:t>  t3.start();  </a:t>
            </a:r>
          </a:p>
          <a:p>
            <a:pPr marL="0" indent="0">
              <a:buNone/>
            </a:pPr>
            <a:r>
              <a:rPr lang="en-IN" sz="1200" dirty="0"/>
              <a:t> }  </a:t>
            </a:r>
          </a:p>
          <a:p>
            <a:pPr marL="0" indent="0">
              <a:buNone/>
            </a:pPr>
            <a:r>
              <a:rPr lang="en-IN" sz="1200" dirty="0"/>
              <a:t>}  </a:t>
            </a:r>
          </a:p>
          <a:p>
            <a:pPr marL="0" indent="0">
              <a:buNone/>
            </a:pPr>
            <a:r>
              <a:rPr lang="en-IN" sz="1200" dirty="0"/>
              <a:t>daemon thread </a:t>
            </a:r>
            <a:r>
              <a:rPr lang="en-IN" sz="1200" dirty="0" smtClean="0"/>
              <a:t>work</a:t>
            </a:r>
          </a:p>
          <a:p>
            <a:pPr marL="0" indent="0">
              <a:buNone/>
            </a:pPr>
            <a:r>
              <a:rPr lang="en-IN" sz="1200" dirty="0" smtClean="0"/>
              <a:t> </a:t>
            </a:r>
            <a:r>
              <a:rPr lang="en-IN" sz="1200" dirty="0"/>
              <a:t>user thread work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user </a:t>
            </a:r>
            <a:r>
              <a:rPr lang="en-IN" sz="1200" dirty="0"/>
              <a:t>thread work</a:t>
            </a:r>
          </a:p>
        </p:txBody>
      </p:sp>
    </p:spTree>
    <p:extLst>
      <p:ext uri="{BB962C8B-B14F-4D97-AF65-F5344CB8AC3E}">
        <p14:creationId xmlns:p14="http://schemas.microsoft.com/office/powerpoint/2010/main" val="207561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Employee  </a:t>
            </a:r>
          </a:p>
          <a:p>
            <a:pPr marL="0" indent="0">
              <a:buNone/>
            </a:pP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 err="1"/>
              <a:t>EmployeeID</a:t>
            </a:r>
            <a:r>
              <a:rPr lang="en-IN" dirty="0"/>
              <a:t> number(10),  </a:t>
            </a:r>
          </a:p>
          <a:p>
            <a:pPr marL="0" indent="0">
              <a:buNone/>
            </a:pPr>
            <a:r>
              <a:rPr lang="en-IN" dirty="0" err="1"/>
              <a:t>FirstName</a:t>
            </a:r>
            <a:r>
              <a:rPr lang="en-IN" dirty="0"/>
              <a:t> varchar2(255),  </a:t>
            </a:r>
          </a:p>
          <a:p>
            <a:pPr marL="0" indent="0">
              <a:buNone/>
            </a:pPr>
            <a:r>
              <a:rPr lang="en-IN" dirty="0" err="1"/>
              <a:t>LastName</a:t>
            </a:r>
            <a:r>
              <a:rPr lang="en-IN" dirty="0"/>
              <a:t> varchar2(255),  </a:t>
            </a:r>
          </a:p>
          <a:p>
            <a:pPr marL="0" indent="0">
              <a:buNone/>
            </a:pPr>
            <a:r>
              <a:rPr lang="en-IN" dirty="0"/>
              <a:t>Email varchar2(255),  </a:t>
            </a:r>
          </a:p>
          <a:p>
            <a:pPr marL="0" indent="0">
              <a:buNone/>
            </a:pPr>
            <a:r>
              <a:rPr lang="en-IN" dirty="0" err="1"/>
              <a:t>AddressLine</a:t>
            </a:r>
            <a:r>
              <a:rPr lang="en-IN" dirty="0"/>
              <a:t> varchar2(255),  </a:t>
            </a:r>
          </a:p>
          <a:p>
            <a:pPr marL="0" indent="0">
              <a:buNone/>
            </a:pPr>
            <a:r>
              <a:rPr lang="en-IN" dirty="0"/>
              <a:t>City varchar2(255)  </a:t>
            </a:r>
          </a:p>
          <a:p>
            <a:pPr marL="0" indent="0">
              <a:buNone/>
            </a:pPr>
            <a:r>
              <a:rPr lang="en-IN" dirty="0"/>
              <a:t>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68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Primary Key with CREATE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Employee(  </a:t>
            </a:r>
          </a:p>
          <a:p>
            <a:pPr marL="0" indent="0">
              <a:buNone/>
            </a:pPr>
            <a:r>
              <a:rPr lang="en-IN" dirty="0" err="1"/>
              <a:t>EmployeeID</a:t>
            </a:r>
            <a:r>
              <a:rPr lang="en-IN" dirty="0"/>
              <a:t> NOT NULL </a:t>
            </a:r>
            <a:r>
              <a:rPr lang="en-IN" b="1" dirty="0"/>
              <a:t>PRIMARY</a:t>
            </a:r>
            <a:r>
              <a:rPr lang="en-IN" dirty="0"/>
              <a:t> </a:t>
            </a:r>
            <a:r>
              <a:rPr lang="en-IN" b="1" dirty="0"/>
              <a:t>KEY</a:t>
            </a:r>
            <a:r>
              <a:rPr lang="en-IN" dirty="0"/>
              <a:t>,  </a:t>
            </a:r>
          </a:p>
          <a:p>
            <a:pPr marL="0" indent="0">
              <a:buNone/>
            </a:pPr>
            <a:r>
              <a:rPr lang="en-IN" dirty="0" err="1"/>
              <a:t>FirstName</a:t>
            </a:r>
            <a:r>
              <a:rPr lang="en-IN" dirty="0"/>
              <a:t> </a:t>
            </a:r>
            <a:r>
              <a:rPr lang="en-IN" b="1" dirty="0" err="1"/>
              <a:t>varchar</a:t>
            </a:r>
            <a:r>
              <a:rPr lang="en-IN" dirty="0"/>
              <a:t>(255) NOT NULL,  </a:t>
            </a:r>
          </a:p>
          <a:p>
            <a:pPr marL="0" indent="0">
              <a:buNone/>
            </a:pPr>
            <a:r>
              <a:rPr lang="en-IN" dirty="0" err="1"/>
              <a:t>LastName</a:t>
            </a:r>
            <a:r>
              <a:rPr lang="en-IN" dirty="0"/>
              <a:t> </a:t>
            </a:r>
            <a:r>
              <a:rPr lang="en-IN" b="1" dirty="0" err="1"/>
              <a:t>varchar</a:t>
            </a:r>
            <a:r>
              <a:rPr lang="en-IN" dirty="0"/>
              <a:t>(255),  </a:t>
            </a:r>
          </a:p>
          <a:p>
            <a:pPr marL="0" indent="0">
              <a:buNone/>
            </a:pPr>
            <a:r>
              <a:rPr lang="en-IN" dirty="0"/>
              <a:t>City </a:t>
            </a:r>
            <a:r>
              <a:rPr lang="en-IN" b="1" dirty="0" err="1"/>
              <a:t>varchar</a:t>
            </a:r>
            <a:r>
              <a:rPr lang="en-IN" dirty="0"/>
              <a:t>(255)  </a:t>
            </a:r>
          </a:p>
          <a:p>
            <a:pPr marL="0" indent="0">
              <a:buNone/>
            </a:pPr>
            <a:r>
              <a:rPr lang="en-IN" dirty="0"/>
              <a:t>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INSERT</a:t>
            </a:r>
            <a:r>
              <a:rPr lang="en-IN" dirty="0"/>
              <a:t> </a:t>
            </a:r>
            <a:r>
              <a:rPr lang="en-IN" b="1" dirty="0"/>
              <a:t>INTO</a:t>
            </a:r>
            <a:r>
              <a:rPr lang="en-IN" dirty="0"/>
              <a:t> </a:t>
            </a:r>
            <a:r>
              <a:rPr lang="en-IN" dirty="0" err="1"/>
              <a:t>table_name</a:t>
            </a:r>
            <a:r>
              <a:rPr lang="en-IN" dirty="0"/>
              <a:t>  </a:t>
            </a:r>
            <a:br>
              <a:rPr lang="en-IN" dirty="0"/>
            </a:br>
            <a:r>
              <a:rPr lang="en-IN" b="1" dirty="0"/>
              <a:t>VALUES</a:t>
            </a:r>
            <a:r>
              <a:rPr lang="en-IN" dirty="0"/>
              <a:t> (value1, value2, value3....); 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INSERT</a:t>
            </a:r>
            <a:r>
              <a:rPr lang="en-IN" sz="2800" dirty="0"/>
              <a:t> </a:t>
            </a:r>
            <a:r>
              <a:rPr lang="en-IN" sz="2800" b="1" dirty="0"/>
              <a:t>INTO</a:t>
            </a:r>
            <a:r>
              <a:rPr lang="en-IN" sz="2800" dirty="0"/>
              <a:t> STUDENTS (ROLL_NO, </a:t>
            </a:r>
            <a:r>
              <a:rPr lang="en-IN" sz="2800" b="1" dirty="0"/>
              <a:t>NAME</a:t>
            </a:r>
            <a:r>
              <a:rPr lang="en-IN" sz="2800" dirty="0"/>
              <a:t>, AGE, CITY)  </a:t>
            </a:r>
          </a:p>
          <a:p>
            <a:pPr marL="0" indent="0">
              <a:buNone/>
            </a:pPr>
            <a:r>
              <a:rPr lang="en-IN" sz="2800" b="1" dirty="0"/>
              <a:t>VALUES</a:t>
            </a:r>
            <a:r>
              <a:rPr lang="en-IN" sz="2800" dirty="0"/>
              <a:t> (1, ABHIRAM, 22, ALLAHABAD);  </a:t>
            </a: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INSERT</a:t>
            </a:r>
            <a:r>
              <a:rPr lang="en-IN" sz="2800" dirty="0"/>
              <a:t> </a:t>
            </a:r>
            <a:r>
              <a:rPr lang="en-IN" sz="2800" b="1" dirty="0"/>
              <a:t>INTO</a:t>
            </a:r>
            <a:r>
              <a:rPr lang="en-IN" sz="2800" dirty="0"/>
              <a:t> CUSTOMERS   </a:t>
            </a:r>
          </a:p>
          <a:p>
            <a:pPr marL="0" indent="0">
              <a:buNone/>
            </a:pPr>
            <a:r>
              <a:rPr lang="en-IN" sz="2800" b="1" dirty="0"/>
              <a:t>VALUES</a:t>
            </a:r>
            <a:r>
              <a:rPr lang="en-IN" sz="2800" dirty="0"/>
              <a:t> (6, PRATIK, 24, KANPUR);  </a:t>
            </a:r>
          </a:p>
          <a:p>
            <a:pPr marL="0" indent="0">
              <a:buNone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6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DROP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DROP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</a:t>
            </a:r>
            <a:r>
              <a:rPr lang="en-IN" dirty="0" err="1"/>
              <a:t>table_name</a:t>
            </a:r>
            <a:r>
              <a:rPr lang="en-IN" dirty="0"/>
              <a:t>;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4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DELETE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DELETE</a:t>
            </a:r>
            <a:r>
              <a:rPr lang="en-IN" dirty="0"/>
              <a:t> </a:t>
            </a:r>
            <a:r>
              <a:rPr lang="en-IN" b="1" dirty="0"/>
              <a:t>FROM</a:t>
            </a:r>
            <a:r>
              <a:rPr lang="en-IN" dirty="0"/>
              <a:t> </a:t>
            </a:r>
            <a:r>
              <a:rPr lang="en-IN" dirty="0" err="1"/>
              <a:t>table_name</a:t>
            </a:r>
            <a:r>
              <a:rPr lang="en-IN" dirty="0"/>
              <a:t> [</a:t>
            </a:r>
            <a:r>
              <a:rPr lang="en-IN" b="1" dirty="0"/>
              <a:t>WHERE</a:t>
            </a:r>
            <a:r>
              <a:rPr lang="en-IN" dirty="0"/>
              <a:t> condition];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3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RENAME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ALTER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STUDENTS  </a:t>
            </a:r>
          </a:p>
          <a:p>
            <a:pPr marL="0" indent="0">
              <a:buNone/>
            </a:pPr>
            <a:r>
              <a:rPr lang="en-IN" dirty="0"/>
              <a:t>RENAME </a:t>
            </a:r>
            <a:r>
              <a:rPr lang="en-IN" b="1" dirty="0"/>
              <a:t>TO</a:t>
            </a:r>
            <a:r>
              <a:rPr lang="en-IN" dirty="0"/>
              <a:t> ARTISTS;  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RENAME STUDENTS </a:t>
            </a:r>
            <a:r>
              <a:rPr lang="en-IN" b="1" dirty="0"/>
              <a:t>TO</a:t>
            </a:r>
            <a:r>
              <a:rPr lang="en-IN" dirty="0"/>
              <a:t> ARTISTS;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7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TRUNCATE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TRUNCATE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Employee;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2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COPY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SELECT</a:t>
            </a:r>
            <a:r>
              <a:rPr lang="en-IN" dirty="0"/>
              <a:t> * </a:t>
            </a:r>
            <a:r>
              <a:rPr lang="en-IN" b="1" dirty="0"/>
              <a:t>INTO</a:t>
            </a:r>
            <a:r>
              <a:rPr lang="en-IN" dirty="0"/>
              <a:t> &lt;</a:t>
            </a:r>
            <a:r>
              <a:rPr lang="en-IN" dirty="0" err="1"/>
              <a:t>destination_table</a:t>
            </a:r>
            <a:r>
              <a:rPr lang="en-IN" dirty="0"/>
              <a:t>&gt; </a:t>
            </a:r>
            <a:r>
              <a:rPr lang="en-IN" b="1" dirty="0" smtClean="0"/>
              <a:t>FROM</a:t>
            </a:r>
          </a:p>
          <a:p>
            <a:pPr marL="0" indent="0">
              <a:buNone/>
            </a:pPr>
            <a:r>
              <a:rPr lang="en-IN" dirty="0"/>
              <a:t> &lt;</a:t>
            </a:r>
            <a:r>
              <a:rPr lang="en-IN" dirty="0" err="1"/>
              <a:t>source_table</a:t>
            </a:r>
            <a:r>
              <a:rPr lang="en-IN" dirty="0"/>
              <a:t>&gt;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61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63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WIPRO – Java Training</vt:lpstr>
      <vt:lpstr>SQL CREATE TABLE</vt:lpstr>
      <vt:lpstr>SQL Primary Key with CREATE TABLE Statement</vt:lpstr>
      <vt:lpstr>INSERT INTO table_name   VALUES (value1, value2, value3....);   </vt:lpstr>
      <vt:lpstr>SQL DROP TABLE </vt:lpstr>
      <vt:lpstr>SQL DELETE TABLE </vt:lpstr>
      <vt:lpstr>SQL RENAME TABLE </vt:lpstr>
      <vt:lpstr>SQL TRUNCATE TABLE </vt:lpstr>
      <vt:lpstr>SQL COPY TABLE </vt:lpstr>
      <vt:lpstr>Local Temp Variable </vt:lpstr>
      <vt:lpstr>Global Temp Variable </vt:lpstr>
      <vt:lpstr>SQL ALTER TABLE </vt:lpstr>
      <vt:lpstr>Priority of a Thread </vt:lpstr>
      <vt:lpstr>Daemon thread in java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68</cp:revision>
  <dcterms:created xsi:type="dcterms:W3CDTF">2020-04-17T09:41:22Z</dcterms:created>
  <dcterms:modified xsi:type="dcterms:W3CDTF">2020-06-03T05:35:19Z</dcterms:modified>
</cp:coreProperties>
</file>