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 Logical &amp;&amp; and Bitwise &amp;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a=10;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b=5;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c=20;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(a&lt;b&amp;&amp;a&lt;c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/>
              <a:t>false &amp;&amp; true = false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(a&lt;</a:t>
            </a:r>
            <a:r>
              <a:rPr lang="en-IN" dirty="0" err="1"/>
              <a:t>b&amp;a</a:t>
            </a:r>
            <a:r>
              <a:rPr lang="en-IN" dirty="0"/>
              <a:t>&lt;c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/>
              <a:t>false &amp; true = false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23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 Logical &amp;&amp; </a:t>
            </a:r>
            <a:r>
              <a:rPr lang="en-IN" dirty="0" err="1"/>
              <a:t>vs</a:t>
            </a:r>
            <a:r>
              <a:rPr lang="en-IN" dirty="0"/>
              <a:t> Bitwise &amp;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a=10;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b=5;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c=20;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(a&lt;b&amp;&amp;a++&lt;c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/>
              <a:t>false &amp;&amp; true = false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/>
              <a:t>10 because second condition is not checked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(a&lt;</a:t>
            </a:r>
            <a:r>
              <a:rPr lang="en-IN" dirty="0" err="1"/>
              <a:t>b&amp;a</a:t>
            </a:r>
            <a:r>
              <a:rPr lang="en-IN" dirty="0"/>
              <a:t>++&lt;c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/>
              <a:t>false &amp;&amp; true = false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/>
              <a:t>11 because second condition is check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28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Logical || and Bitwise |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a=10;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b=5;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c=20;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(a&gt;b||a&lt;c);//true || true = true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(a&gt;</a:t>
            </a:r>
            <a:r>
              <a:rPr lang="en-IN" dirty="0" err="1"/>
              <a:t>b|a</a:t>
            </a:r>
            <a:r>
              <a:rPr lang="en-IN" dirty="0"/>
              <a:t>&lt;c);//true | true = true  </a:t>
            </a:r>
          </a:p>
          <a:p>
            <a:pPr marL="0" indent="0">
              <a:buNone/>
            </a:pPr>
            <a:r>
              <a:rPr lang="en-IN" dirty="0"/>
              <a:t>//|| </a:t>
            </a:r>
            <a:r>
              <a:rPr lang="en-IN" dirty="0" err="1"/>
              <a:t>vs</a:t>
            </a:r>
            <a:r>
              <a:rPr lang="en-IN" dirty="0"/>
              <a:t> |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(a&gt;b||a++&lt;c);//true || true = true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/>
              <a:t>10 because second condition is not checked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(a&gt;</a:t>
            </a:r>
            <a:r>
              <a:rPr lang="en-IN" dirty="0" err="1"/>
              <a:t>b|a</a:t>
            </a:r>
            <a:r>
              <a:rPr lang="en-IN" dirty="0"/>
              <a:t>++&lt;c);//true | true = true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/>
              <a:t>11 because second condition is checked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56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Ternary Operator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a=2;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b=5;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min=(a&lt;b)?</a:t>
            </a:r>
            <a:r>
              <a:rPr lang="en-IN" dirty="0" err="1"/>
              <a:t>a:b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(min);  </a:t>
            </a:r>
            <a:r>
              <a:rPr lang="en-IN" dirty="0" smtClean="0"/>
              <a:t>//2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7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a=10;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b=5;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min=(a&lt;b)?</a:t>
            </a:r>
            <a:r>
              <a:rPr lang="en-IN" dirty="0" err="1"/>
              <a:t>a:b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(min);  </a:t>
            </a:r>
            <a:r>
              <a:rPr lang="en-IN" dirty="0" smtClean="0"/>
              <a:t>//5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07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Assignment Operator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a=10;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b=20;  </a:t>
            </a:r>
          </a:p>
          <a:p>
            <a:pPr marL="0" indent="0">
              <a:buNone/>
            </a:pPr>
            <a:r>
              <a:rPr lang="en-IN" dirty="0"/>
              <a:t>a+=4;//a=a+4 (a=10+4)  </a:t>
            </a:r>
          </a:p>
          <a:p>
            <a:pPr marL="0" indent="0">
              <a:buNone/>
            </a:pPr>
            <a:r>
              <a:rPr lang="en-IN" dirty="0"/>
              <a:t>b-=4;//b=b-4 (b=20-4)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(b);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911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Assignment Operator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a=10;  </a:t>
            </a:r>
          </a:p>
          <a:p>
            <a:pPr marL="0" indent="0">
              <a:buNone/>
            </a:pPr>
            <a:r>
              <a:rPr lang="en-IN" dirty="0"/>
              <a:t>a+=3;//10+3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(a);  </a:t>
            </a:r>
          </a:p>
          <a:p>
            <a:pPr marL="0" indent="0">
              <a:buNone/>
            </a:pPr>
            <a:r>
              <a:rPr lang="en-IN" dirty="0"/>
              <a:t>a-=4;//13-4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(a);  </a:t>
            </a:r>
          </a:p>
          <a:p>
            <a:pPr marL="0" indent="0">
              <a:buNone/>
            </a:pPr>
            <a:r>
              <a:rPr lang="en-IN" dirty="0"/>
              <a:t>a*=2;//9*2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(a);  </a:t>
            </a:r>
          </a:p>
          <a:p>
            <a:pPr marL="0" indent="0">
              <a:buNone/>
            </a:pPr>
            <a:r>
              <a:rPr lang="en-IN" dirty="0"/>
              <a:t>a/=2;//18/2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486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Adding short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short</a:t>
            </a:r>
            <a:r>
              <a:rPr lang="en-IN" dirty="0"/>
              <a:t> a=10;  </a:t>
            </a:r>
          </a:p>
          <a:p>
            <a:pPr marL="0" indent="0">
              <a:buNone/>
            </a:pPr>
            <a:r>
              <a:rPr lang="en-IN" b="1" dirty="0"/>
              <a:t>short</a:t>
            </a:r>
            <a:r>
              <a:rPr lang="en-IN" dirty="0"/>
              <a:t> b=10;  </a:t>
            </a:r>
          </a:p>
          <a:p>
            <a:pPr marL="0" indent="0">
              <a:buNone/>
            </a:pPr>
            <a:r>
              <a:rPr lang="en-IN" dirty="0"/>
              <a:t>//a+=b;//a=</a:t>
            </a:r>
            <a:r>
              <a:rPr lang="en-IN" dirty="0" err="1"/>
              <a:t>a+b</a:t>
            </a:r>
            <a:r>
              <a:rPr lang="en-IN" dirty="0"/>
              <a:t> internally so fine  </a:t>
            </a:r>
          </a:p>
          <a:p>
            <a:pPr marL="0" indent="0">
              <a:buNone/>
            </a:pPr>
            <a:r>
              <a:rPr lang="en-IN" dirty="0"/>
              <a:t>a=</a:t>
            </a:r>
            <a:r>
              <a:rPr lang="en-IN" dirty="0" err="1"/>
              <a:t>a+b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/>
              <a:t>Compile time error because 10+10=20 now </a:t>
            </a:r>
            <a:r>
              <a:rPr lang="en-IN" dirty="0" err="1" smtClean="0"/>
              <a:t>intSystem.out.println</a:t>
            </a:r>
            <a:r>
              <a:rPr lang="en-IN" dirty="0" smtClean="0"/>
              <a:t>(a</a:t>
            </a:r>
            <a:r>
              <a:rPr lang="en-IN" dirty="0"/>
              <a:t>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241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short</a:t>
            </a:r>
            <a:r>
              <a:rPr lang="en-IN" dirty="0"/>
              <a:t> a=10;  </a:t>
            </a:r>
          </a:p>
          <a:p>
            <a:pPr marL="0" indent="0">
              <a:buNone/>
            </a:pPr>
            <a:r>
              <a:rPr lang="en-IN" b="1" dirty="0"/>
              <a:t>short</a:t>
            </a:r>
            <a:r>
              <a:rPr lang="en-IN" dirty="0"/>
              <a:t> b=10;  </a:t>
            </a:r>
          </a:p>
          <a:p>
            <a:pPr marL="0" indent="0">
              <a:buNone/>
            </a:pPr>
            <a:r>
              <a:rPr lang="en-IN" dirty="0"/>
              <a:t>a=(</a:t>
            </a:r>
            <a:r>
              <a:rPr lang="en-IN" b="1" dirty="0"/>
              <a:t>short</a:t>
            </a:r>
            <a:r>
              <a:rPr lang="en-IN" dirty="0"/>
              <a:t>)(</a:t>
            </a:r>
            <a:r>
              <a:rPr lang="en-IN" dirty="0" err="1"/>
              <a:t>a+b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/>
              <a:t>20 which is </a:t>
            </a:r>
            <a:r>
              <a:rPr lang="en-IN" dirty="0" err="1"/>
              <a:t>int</a:t>
            </a:r>
            <a:r>
              <a:rPr lang="en-IN" dirty="0"/>
              <a:t> now converted to short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101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Right Fill Zero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13 &gt;&gt;&gt; 1;</a:t>
            </a:r>
          </a:p>
          <a:p>
            <a:pPr marL="0" indent="0">
              <a:buNone/>
            </a:pPr>
            <a:r>
              <a:rPr lang="en-IN" dirty="0" smtClean="0"/>
              <a:t>// 13=00000000000000000000000000001101</a:t>
            </a:r>
          </a:p>
          <a:p>
            <a:pPr marL="0" indent="0">
              <a:buNone/>
            </a:pPr>
            <a:r>
              <a:rPr lang="en-IN" dirty="0" smtClean="0"/>
              <a:t> // 6 </a:t>
            </a:r>
            <a:r>
              <a:rPr lang="en-IN" dirty="0"/>
              <a:t>= </a:t>
            </a:r>
            <a:r>
              <a:rPr lang="en-IN" dirty="0" smtClean="0"/>
              <a:t>00000000000000000000000000000110</a:t>
            </a:r>
          </a:p>
          <a:p>
            <a:pPr marL="0" indent="0">
              <a:buNone/>
            </a:pPr>
            <a:r>
              <a:rPr lang="en-IN" dirty="0"/>
              <a:t>-8 &gt;&gt;&gt; 2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// -8 = 11111111111111111111111111111000 // 1073741822 = 00111111111111111111111111111110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52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Unary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x=10;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(x++);//10 (11)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(++x);//12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(x--);//12 (11)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(--x);//10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552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2780928"/>
            <a:ext cx="8229600" cy="1143000"/>
          </a:xfrm>
        </p:spPr>
        <p:txBody>
          <a:bodyPr/>
          <a:lstStyle/>
          <a:p>
            <a:r>
              <a:rPr lang="en-IN" dirty="0" smtClean="0"/>
              <a:t>Joinmyquiz.com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92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a=10;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b=10;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(a++ + ++a);//10+12=22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(b++ + b++);//10+11=21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64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300" b="1" dirty="0" err="1"/>
              <a:t>int</a:t>
            </a:r>
            <a:r>
              <a:rPr lang="en-IN" sz="3300" dirty="0"/>
              <a:t> a=10;  </a:t>
            </a:r>
          </a:p>
          <a:p>
            <a:pPr marL="0" indent="0">
              <a:buNone/>
            </a:pPr>
            <a:r>
              <a:rPr lang="en-IN" sz="3300" b="1" dirty="0" err="1"/>
              <a:t>int</a:t>
            </a:r>
            <a:r>
              <a:rPr lang="en-IN" sz="3300" dirty="0"/>
              <a:t> b=-10;  </a:t>
            </a:r>
          </a:p>
          <a:p>
            <a:pPr marL="0" indent="0">
              <a:buNone/>
            </a:pPr>
            <a:r>
              <a:rPr lang="en-IN" sz="3300" b="1" dirty="0" err="1"/>
              <a:t>boolean</a:t>
            </a:r>
            <a:r>
              <a:rPr lang="en-IN" sz="3300" dirty="0"/>
              <a:t> c=</a:t>
            </a:r>
            <a:r>
              <a:rPr lang="en-IN" sz="3300" b="1" dirty="0"/>
              <a:t>true</a:t>
            </a:r>
            <a:r>
              <a:rPr lang="en-IN" sz="3300" dirty="0"/>
              <a:t>;  </a:t>
            </a:r>
          </a:p>
          <a:p>
            <a:pPr marL="0" indent="0">
              <a:buNone/>
            </a:pPr>
            <a:r>
              <a:rPr lang="en-IN" sz="3300" b="1" dirty="0" err="1"/>
              <a:t>boolean</a:t>
            </a:r>
            <a:r>
              <a:rPr lang="en-IN" sz="3300" dirty="0"/>
              <a:t> d=</a:t>
            </a:r>
            <a:r>
              <a:rPr lang="en-IN" sz="3300" b="1" dirty="0"/>
              <a:t>false</a:t>
            </a:r>
            <a:r>
              <a:rPr lang="en-IN" sz="3300" dirty="0"/>
              <a:t>;  </a:t>
            </a:r>
          </a:p>
          <a:p>
            <a:pPr marL="0" indent="0">
              <a:buNone/>
            </a:pPr>
            <a:r>
              <a:rPr lang="en-IN" sz="3300" dirty="0" err="1"/>
              <a:t>System.out.println</a:t>
            </a:r>
            <a:r>
              <a:rPr lang="en-IN" sz="3300" dirty="0"/>
              <a:t>(~a</a:t>
            </a:r>
            <a:r>
              <a:rPr lang="en-IN" sz="3300" dirty="0" smtClean="0"/>
              <a:t>);</a:t>
            </a:r>
          </a:p>
          <a:p>
            <a:pPr marL="0" indent="0">
              <a:buNone/>
            </a:pPr>
            <a:r>
              <a:rPr lang="en-IN" sz="3300" dirty="0" smtClean="0"/>
              <a:t>//-11</a:t>
            </a:r>
            <a:r>
              <a:rPr lang="en-IN" sz="3300" dirty="0"/>
              <a:t> (minus of total positive value which starts from 0)  </a:t>
            </a:r>
          </a:p>
          <a:p>
            <a:pPr marL="0" indent="0">
              <a:buNone/>
            </a:pPr>
            <a:r>
              <a:rPr lang="en-IN" sz="3300" dirty="0" err="1"/>
              <a:t>System.out.println</a:t>
            </a:r>
            <a:r>
              <a:rPr lang="en-IN" sz="3300" dirty="0"/>
              <a:t>(~b</a:t>
            </a:r>
            <a:r>
              <a:rPr lang="en-IN" sz="3300" dirty="0" smtClean="0"/>
              <a:t>);</a:t>
            </a:r>
          </a:p>
          <a:p>
            <a:pPr marL="0" indent="0">
              <a:buNone/>
            </a:pPr>
            <a:r>
              <a:rPr lang="en-IN" sz="3300" dirty="0" smtClean="0"/>
              <a:t>//</a:t>
            </a:r>
            <a:r>
              <a:rPr lang="en-IN" sz="3300" dirty="0"/>
              <a:t>9 (positive of total minus, positive starts from 0)  </a:t>
            </a:r>
          </a:p>
          <a:p>
            <a:pPr marL="0" indent="0">
              <a:buNone/>
            </a:pPr>
            <a:r>
              <a:rPr lang="en-IN" sz="3300" dirty="0" err="1"/>
              <a:t>System.out.println</a:t>
            </a:r>
            <a:r>
              <a:rPr lang="en-IN" sz="3300" dirty="0"/>
              <a:t>(!c</a:t>
            </a:r>
            <a:r>
              <a:rPr lang="en-IN" sz="3300" dirty="0" smtClean="0"/>
              <a:t>);</a:t>
            </a:r>
          </a:p>
          <a:p>
            <a:pPr marL="0" indent="0">
              <a:buNone/>
            </a:pPr>
            <a:r>
              <a:rPr lang="en-IN" sz="3300" dirty="0" smtClean="0"/>
              <a:t>//</a:t>
            </a:r>
            <a:r>
              <a:rPr lang="en-IN" sz="3300" dirty="0"/>
              <a:t>false (opposite of </a:t>
            </a:r>
            <a:r>
              <a:rPr lang="en-IN" sz="3300" dirty="0" err="1"/>
              <a:t>boolean</a:t>
            </a:r>
            <a:r>
              <a:rPr lang="en-IN" sz="3300" dirty="0"/>
              <a:t> value)  </a:t>
            </a:r>
          </a:p>
          <a:p>
            <a:pPr marL="0" indent="0">
              <a:buNone/>
            </a:pPr>
            <a:r>
              <a:rPr lang="en-IN" sz="3300" dirty="0" err="1"/>
              <a:t>System.out.println</a:t>
            </a:r>
            <a:r>
              <a:rPr lang="en-IN" sz="3300" dirty="0"/>
              <a:t>(!d</a:t>
            </a:r>
            <a:r>
              <a:rPr lang="en-IN" sz="3300" dirty="0" smtClean="0"/>
              <a:t>);</a:t>
            </a:r>
          </a:p>
          <a:p>
            <a:pPr marL="0" indent="0">
              <a:buNone/>
            </a:pPr>
            <a:r>
              <a:rPr lang="en-IN" sz="3300" dirty="0" smtClean="0"/>
              <a:t>//</a:t>
            </a:r>
            <a:r>
              <a:rPr lang="en-IN" sz="3300" dirty="0"/>
              <a:t>true </a:t>
            </a: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61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Arithmetic 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a=10;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b=5;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a+b</a:t>
            </a:r>
            <a:r>
              <a:rPr lang="en-IN" dirty="0"/>
              <a:t>);//15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(a-b);//5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(a*b);//50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(a/b);//2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a%b</a:t>
            </a:r>
            <a:r>
              <a:rPr lang="en-IN" dirty="0"/>
              <a:t>);//0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69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(10*10/5+3-1*4/2);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59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Left Shift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(10&lt;&lt;2);//10*2^2=10*4=40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(10&lt;&lt;3);//10*2^3=10*8=80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(20&lt;&lt;2);//20*2^2=20*4=80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(15&lt;&lt;4);//15*2^4=15*16=240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81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Right Shift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(10&gt;&gt;2);//10/2^2=10/4=2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(20&gt;&gt;2);//20/2^2=20/4=5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(20&gt;&gt;3);//20/2^3=20/8=2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57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&gt;&gt; </a:t>
            </a:r>
            <a:r>
              <a:rPr lang="en-IN" dirty="0" err="1"/>
              <a:t>vs</a:t>
            </a:r>
            <a:r>
              <a:rPr lang="en-IN" dirty="0"/>
              <a:t> &gt;&gt;&gt;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//For positive number, &gt;&gt; and &gt;&gt;&gt; works same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(20&gt;&gt;2);  </a:t>
            </a:r>
            <a:r>
              <a:rPr lang="en-IN" dirty="0" smtClean="0"/>
              <a:t>//5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(20&gt;&gt;&gt;2);  </a:t>
            </a:r>
            <a:r>
              <a:rPr lang="en-IN" dirty="0" smtClean="0"/>
              <a:t>//5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   //For negative number, &gt;&gt;&gt; changes parity bit (MSB) to 0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(-20&gt;&gt;2); </a:t>
            </a:r>
            <a:r>
              <a:rPr lang="en-IN" dirty="0" smtClean="0"/>
              <a:t>//-5</a:t>
            </a: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(-20&gt;&gt;&gt;2</a:t>
            </a:r>
            <a:r>
              <a:rPr lang="en-IN" dirty="0"/>
              <a:t>);//1073741819</a:t>
            </a:r>
            <a:r>
              <a:rPr lang="en-IN" dirty="0"/>
              <a:t>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00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91</Words>
  <Application>Microsoft Office PowerPoint</Application>
  <PresentationFormat>On-screen Show (4:3)</PresentationFormat>
  <Paragraphs>132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WIPRO – Java Training</vt:lpstr>
      <vt:lpstr>Unary </vt:lpstr>
      <vt:lpstr>Unary</vt:lpstr>
      <vt:lpstr>Unary</vt:lpstr>
      <vt:lpstr>Arithmetic  </vt:lpstr>
      <vt:lpstr>Expression</vt:lpstr>
      <vt:lpstr>Left Shift</vt:lpstr>
      <vt:lpstr>Right Shift </vt:lpstr>
      <vt:lpstr>&gt;&gt; vs &gt;&gt;&gt; </vt:lpstr>
      <vt:lpstr> Logical &amp;&amp; and Bitwise &amp; </vt:lpstr>
      <vt:lpstr> Logical &amp;&amp; vs Bitwise &amp; </vt:lpstr>
      <vt:lpstr>Logical || and Bitwise | </vt:lpstr>
      <vt:lpstr>Ternary Operator </vt:lpstr>
      <vt:lpstr>Ternary Operator</vt:lpstr>
      <vt:lpstr>Assignment Operator </vt:lpstr>
      <vt:lpstr>Assignment Operator </vt:lpstr>
      <vt:lpstr>Adding short </vt:lpstr>
      <vt:lpstr>Typecasting</vt:lpstr>
      <vt:lpstr>Right Fill Zero</vt:lpstr>
      <vt:lpstr>Joinmyquiz.com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15</cp:revision>
  <dcterms:created xsi:type="dcterms:W3CDTF">2020-04-17T09:41:22Z</dcterms:created>
  <dcterms:modified xsi:type="dcterms:W3CDTF">2020-05-11T15:38:32Z</dcterms:modified>
</cp:coreProperties>
</file>