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create</a:t>
            </a:r>
            <a:r>
              <a:rPr lang="en-IN" dirty="0"/>
              <a:t> or replace </a:t>
            </a:r>
            <a:r>
              <a:rPr lang="en-IN" b="1" dirty="0"/>
              <a:t>function</a:t>
            </a:r>
            <a:r>
              <a:rPr lang="en-IN" dirty="0"/>
              <a:t> adder(n1 in number, n2 in number)    </a:t>
            </a:r>
          </a:p>
          <a:p>
            <a:pPr marL="0" indent="0">
              <a:buNone/>
            </a:pPr>
            <a:r>
              <a:rPr lang="en-IN" b="1" dirty="0"/>
              <a:t>return</a:t>
            </a:r>
            <a:r>
              <a:rPr lang="en-IN" dirty="0"/>
              <a:t> number    </a:t>
            </a:r>
          </a:p>
          <a:p>
            <a:pPr marL="0" indent="0">
              <a:buNone/>
            </a:pPr>
            <a:r>
              <a:rPr lang="en-IN" b="1" dirty="0"/>
              <a:t>is</a:t>
            </a: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n3 number(8);  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n3 :=n1+n2;    </a:t>
            </a:r>
          </a:p>
          <a:p>
            <a:pPr marL="0" indent="0">
              <a:buNone/>
            </a:pPr>
            <a:r>
              <a:rPr lang="en-IN" b="1" dirty="0"/>
              <a:t>return</a:t>
            </a:r>
            <a:r>
              <a:rPr lang="en-IN" dirty="0"/>
              <a:t> n3;  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  </a:t>
            </a:r>
          </a:p>
          <a:p>
            <a:pPr marL="0" indent="0">
              <a:buNone/>
            </a:pPr>
            <a:r>
              <a:rPr lang="en-IN" dirty="0"/>
              <a:t>/    </a:t>
            </a:r>
          </a:p>
          <a:p>
            <a:pPr marL="0" indent="0">
              <a:buNone/>
            </a:pPr>
            <a:r>
              <a:rPr lang="en-IN" dirty="0"/>
              <a:t>Now write another program to </a:t>
            </a:r>
            <a:r>
              <a:rPr lang="en-IN" b="1" dirty="0"/>
              <a:t>call the function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 n3 number(2);  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 n3 := adder(11,22);  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dbms_output.put_line</a:t>
            </a:r>
            <a:r>
              <a:rPr lang="en-IN" dirty="0"/>
              <a:t>('Addition is: ' || n3);  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  </a:t>
            </a:r>
          </a:p>
          <a:p>
            <a:pPr marL="0" indent="0">
              <a:buNone/>
            </a:pPr>
            <a:r>
              <a:rPr lang="en-IN" dirty="0"/>
              <a:t>/    </a:t>
            </a:r>
          </a:p>
          <a:p>
            <a:pPr marL="0" indent="0">
              <a:buNone/>
            </a:pPr>
            <a:r>
              <a:rPr lang="en-IN" b="1" dirty="0"/>
              <a:t>Output: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Addition is: 33 Statement processed. 0.05 seconds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36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3724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9" y="3068960"/>
            <a:ext cx="8124825" cy="253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0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total_rows</a:t>
            </a:r>
            <a:r>
              <a:rPr lang="en-IN" dirty="0"/>
              <a:t> number(2);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UPDATE</a:t>
            </a:r>
            <a:r>
              <a:rPr lang="en-IN" dirty="0"/>
              <a:t>  customers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SET</a:t>
            </a:r>
            <a:r>
              <a:rPr lang="en-IN" dirty="0"/>
              <a:t> salary = salary + 5000;  </a:t>
            </a:r>
          </a:p>
          <a:p>
            <a:pPr marL="0" indent="0">
              <a:buNone/>
            </a:pPr>
            <a:r>
              <a:rPr lang="en-IN" dirty="0"/>
              <a:t>   IF </a:t>
            </a:r>
            <a:r>
              <a:rPr lang="en-IN" dirty="0" err="1"/>
              <a:t>sql%notfound</a:t>
            </a:r>
            <a:r>
              <a:rPr lang="en-IN" dirty="0"/>
              <a:t> </a:t>
            </a:r>
            <a:r>
              <a:rPr lang="en-IN" b="1" dirty="0"/>
              <a:t>THEN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('no customers updated');  </a:t>
            </a:r>
          </a:p>
          <a:p>
            <a:pPr marL="0" indent="0">
              <a:buNone/>
            </a:pPr>
            <a:r>
              <a:rPr lang="en-IN" dirty="0"/>
              <a:t>   ELSIF </a:t>
            </a:r>
            <a:r>
              <a:rPr lang="en-IN" dirty="0" err="1"/>
              <a:t>sql%found</a:t>
            </a:r>
            <a:r>
              <a:rPr lang="en-IN" dirty="0"/>
              <a:t> </a:t>
            </a:r>
            <a:r>
              <a:rPr lang="en-IN" b="1" dirty="0"/>
              <a:t>THEN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total_rows</a:t>
            </a:r>
            <a:r>
              <a:rPr lang="en-IN" dirty="0"/>
              <a:t> := </a:t>
            </a:r>
            <a:r>
              <a:rPr lang="en-IN" dirty="0" err="1"/>
              <a:t>sql%rowcount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 </a:t>
            </a:r>
            <a:r>
              <a:rPr lang="en-IN" dirty="0" err="1"/>
              <a:t>total_rows</a:t>
            </a:r>
            <a:r>
              <a:rPr lang="en-IN" dirty="0"/>
              <a:t> || ' customers updated ');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END</a:t>
            </a:r>
            <a:r>
              <a:rPr lang="en-IN" dirty="0"/>
              <a:t> IF; 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/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27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c_id</a:t>
            </a:r>
            <a:r>
              <a:rPr lang="en-IN" dirty="0"/>
              <a:t> </a:t>
            </a:r>
            <a:r>
              <a:rPr lang="en-IN" dirty="0" err="1"/>
              <a:t>customers.id%type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c_name</a:t>
            </a:r>
            <a:r>
              <a:rPr lang="en-IN" dirty="0"/>
              <a:t> </a:t>
            </a:r>
            <a:r>
              <a:rPr lang="en-IN" dirty="0" err="1"/>
              <a:t>customers.</a:t>
            </a:r>
            <a:r>
              <a:rPr lang="en-IN" b="1" dirty="0" err="1"/>
              <a:t>name</a:t>
            </a:r>
            <a:r>
              <a:rPr lang="en-IN" dirty="0" err="1"/>
              <a:t>%type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c_addr</a:t>
            </a:r>
            <a:r>
              <a:rPr lang="en-IN" dirty="0"/>
              <a:t> </a:t>
            </a:r>
            <a:r>
              <a:rPr lang="en-IN" dirty="0" err="1"/>
              <a:t>customers.address%type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CURSOR</a:t>
            </a:r>
            <a:r>
              <a:rPr lang="en-IN" dirty="0"/>
              <a:t> </a:t>
            </a:r>
            <a:r>
              <a:rPr lang="en-IN" dirty="0" err="1"/>
              <a:t>c_customers</a:t>
            </a:r>
            <a:r>
              <a:rPr lang="en-IN" dirty="0"/>
              <a:t> </a:t>
            </a:r>
            <a:r>
              <a:rPr lang="en-IN" b="1" dirty="0"/>
              <a:t>is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SELECT</a:t>
            </a:r>
            <a:r>
              <a:rPr lang="en-IN" dirty="0"/>
              <a:t> id, </a:t>
            </a:r>
            <a:r>
              <a:rPr lang="en-IN" b="1" dirty="0"/>
              <a:t>name</a:t>
            </a:r>
            <a:r>
              <a:rPr lang="en-IN" dirty="0"/>
              <a:t>, address </a:t>
            </a:r>
            <a:r>
              <a:rPr lang="en-IN" b="1" dirty="0"/>
              <a:t>FROM</a:t>
            </a:r>
            <a:r>
              <a:rPr lang="en-IN" dirty="0"/>
              <a:t> customers;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OPEN</a:t>
            </a:r>
            <a:r>
              <a:rPr lang="en-IN" dirty="0"/>
              <a:t> </a:t>
            </a:r>
            <a:r>
              <a:rPr lang="en-IN" dirty="0" err="1"/>
              <a:t>c_customers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LOOP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FETCH</a:t>
            </a:r>
            <a:r>
              <a:rPr lang="en-IN" dirty="0"/>
              <a:t> </a:t>
            </a:r>
            <a:r>
              <a:rPr lang="en-IN" dirty="0" err="1"/>
              <a:t>c_customers</a:t>
            </a:r>
            <a:r>
              <a:rPr lang="en-IN" dirty="0"/>
              <a:t> </a:t>
            </a:r>
            <a:r>
              <a:rPr lang="en-IN" b="1" dirty="0"/>
              <a:t>into</a:t>
            </a:r>
            <a:r>
              <a:rPr lang="en-IN" dirty="0"/>
              <a:t> </a:t>
            </a:r>
            <a:r>
              <a:rPr lang="en-IN" dirty="0" err="1"/>
              <a:t>c_id</a:t>
            </a:r>
            <a:r>
              <a:rPr lang="en-IN" dirty="0"/>
              <a:t>, </a:t>
            </a:r>
            <a:r>
              <a:rPr lang="en-IN" dirty="0" err="1"/>
              <a:t>c_name</a:t>
            </a:r>
            <a:r>
              <a:rPr lang="en-IN" dirty="0"/>
              <a:t>, </a:t>
            </a:r>
            <a:r>
              <a:rPr lang="en-IN" dirty="0" err="1"/>
              <a:t>c_addr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  EXIT </a:t>
            </a:r>
            <a:r>
              <a:rPr lang="en-IN" b="1" dirty="0"/>
              <a:t>WHEN</a:t>
            </a:r>
            <a:r>
              <a:rPr lang="en-IN" dirty="0"/>
              <a:t> </a:t>
            </a:r>
            <a:r>
              <a:rPr lang="en-IN" dirty="0" err="1"/>
              <a:t>c_customers%notfound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</a:t>
            </a:r>
            <a:r>
              <a:rPr lang="en-IN" dirty="0" err="1"/>
              <a:t>c_id</a:t>
            </a:r>
            <a:r>
              <a:rPr lang="en-IN" dirty="0"/>
              <a:t> || ' ' || </a:t>
            </a:r>
            <a:r>
              <a:rPr lang="en-IN" dirty="0" err="1"/>
              <a:t>c_name</a:t>
            </a:r>
            <a:r>
              <a:rPr lang="en-IN" dirty="0"/>
              <a:t> || ' ' || </a:t>
            </a:r>
            <a:r>
              <a:rPr lang="en-IN" dirty="0" err="1"/>
              <a:t>c_addr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END</a:t>
            </a:r>
            <a:r>
              <a:rPr lang="en-IN" dirty="0"/>
              <a:t> LOOP;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CLOSE</a:t>
            </a:r>
            <a:r>
              <a:rPr lang="en-IN" dirty="0"/>
              <a:t> </a:t>
            </a:r>
            <a:r>
              <a:rPr lang="en-IN" dirty="0" err="1"/>
              <a:t>c_customers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/  </a:t>
            </a:r>
          </a:p>
          <a:p>
            <a:r>
              <a:rPr lang="en-IN" dirty="0"/>
              <a:t>Output:</a:t>
            </a:r>
          </a:p>
          <a:p>
            <a:r>
              <a:rPr lang="en-IN" dirty="0"/>
              <a:t>1 Ramesh Allahabad 2 Suresh Kanpur 3 Mahesh Ghaziabad 4 </a:t>
            </a:r>
            <a:r>
              <a:rPr lang="en-IN" dirty="0" err="1"/>
              <a:t>Chandan</a:t>
            </a:r>
            <a:r>
              <a:rPr lang="en-IN" dirty="0"/>
              <a:t> Noida 5 Alex Paris 6 </a:t>
            </a:r>
            <a:r>
              <a:rPr lang="en-IN" dirty="0" err="1"/>
              <a:t>Sunita</a:t>
            </a:r>
            <a:r>
              <a:rPr lang="en-IN" dirty="0"/>
              <a:t> Delhi PL/SQL procedure successfully completed.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5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PL/SQL Exception Handling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c_id</a:t>
            </a:r>
            <a:r>
              <a:rPr lang="en-IN" dirty="0"/>
              <a:t> </a:t>
            </a:r>
            <a:r>
              <a:rPr lang="en-IN" dirty="0" err="1"/>
              <a:t>customers.id%type</a:t>
            </a:r>
            <a:r>
              <a:rPr lang="en-IN" dirty="0"/>
              <a:t> := 8;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c_name</a:t>
            </a:r>
            <a:r>
              <a:rPr lang="en-IN" dirty="0"/>
              <a:t>  </a:t>
            </a:r>
            <a:r>
              <a:rPr lang="en-IN" dirty="0" err="1"/>
              <a:t>customers.</a:t>
            </a:r>
            <a:r>
              <a:rPr lang="en-IN" b="1" dirty="0" err="1"/>
              <a:t>name</a:t>
            </a:r>
            <a:r>
              <a:rPr lang="en-IN" dirty="0" err="1"/>
              <a:t>%type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c_addr</a:t>
            </a:r>
            <a:r>
              <a:rPr lang="en-IN" dirty="0"/>
              <a:t> </a:t>
            </a:r>
            <a:r>
              <a:rPr lang="en-IN" dirty="0" err="1"/>
              <a:t>customers.address%type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SELECT</a:t>
            </a:r>
            <a:r>
              <a:rPr lang="en-IN" dirty="0"/>
              <a:t>  </a:t>
            </a:r>
            <a:r>
              <a:rPr lang="en-IN" b="1" dirty="0"/>
              <a:t>name</a:t>
            </a:r>
            <a:r>
              <a:rPr lang="en-IN" dirty="0"/>
              <a:t>, address </a:t>
            </a:r>
            <a:r>
              <a:rPr lang="en-IN" b="1" dirty="0"/>
              <a:t>INTO</a:t>
            </a:r>
            <a:r>
              <a:rPr lang="en-IN" dirty="0"/>
              <a:t>  </a:t>
            </a:r>
            <a:r>
              <a:rPr lang="en-IN" dirty="0" err="1"/>
              <a:t>c_name</a:t>
            </a:r>
            <a:r>
              <a:rPr lang="en-IN" dirty="0"/>
              <a:t>, </a:t>
            </a:r>
            <a:r>
              <a:rPr lang="en-IN" dirty="0" err="1"/>
              <a:t>c_addr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FROM</a:t>
            </a:r>
            <a:r>
              <a:rPr lang="en-IN" dirty="0"/>
              <a:t> customers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WHERE</a:t>
            </a:r>
            <a:r>
              <a:rPr lang="en-IN" dirty="0"/>
              <a:t> id = </a:t>
            </a:r>
            <a:r>
              <a:rPr lang="en-IN" dirty="0" err="1"/>
              <a:t>c_id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DBMS_OUTPUT.PUT_LINE ('Name: '||  </a:t>
            </a:r>
            <a:r>
              <a:rPr lang="en-IN" dirty="0" err="1"/>
              <a:t>c_name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DBMS_OUTPUT.PUT_LINE ('Address: ' || </a:t>
            </a:r>
            <a:r>
              <a:rPr lang="en-IN" dirty="0" err="1"/>
              <a:t>c_addr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EXCEPTION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WHEN</a:t>
            </a:r>
            <a:r>
              <a:rPr lang="en-IN" dirty="0"/>
              <a:t> </a:t>
            </a:r>
            <a:r>
              <a:rPr lang="en-IN" dirty="0" err="1"/>
              <a:t>no_data_found</a:t>
            </a:r>
            <a:r>
              <a:rPr lang="en-IN" dirty="0"/>
              <a:t> </a:t>
            </a:r>
            <a:r>
              <a:rPr lang="en-IN" b="1" dirty="0"/>
              <a:t>THEN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('No such customer!');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WHEN</a:t>
            </a:r>
            <a:r>
              <a:rPr lang="en-IN" dirty="0"/>
              <a:t> others </a:t>
            </a:r>
            <a:r>
              <a:rPr lang="en-IN" b="1" dirty="0"/>
              <a:t>THEN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('Error!');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/   </a:t>
            </a:r>
          </a:p>
          <a:p>
            <a:r>
              <a:rPr lang="en-IN" dirty="0"/>
              <a:t>After the execution of above code at SQL Prompt, it produces the following result:</a:t>
            </a:r>
          </a:p>
          <a:p>
            <a:r>
              <a:rPr lang="en-IN" dirty="0"/>
              <a:t>No such customer! PL/SQL procedure successfully completed.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58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PL/SQL Trigger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CREATE</a:t>
            </a:r>
            <a:r>
              <a:rPr lang="en-IN" dirty="0"/>
              <a:t> OR REPLACE </a:t>
            </a:r>
            <a:r>
              <a:rPr lang="en-IN" b="1" dirty="0"/>
              <a:t>TRIGGER</a:t>
            </a:r>
            <a:r>
              <a:rPr lang="en-IN" dirty="0"/>
              <a:t> </a:t>
            </a:r>
            <a:r>
              <a:rPr lang="en-IN" dirty="0" err="1"/>
              <a:t>display_salary_changes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BEFORE </a:t>
            </a:r>
            <a:r>
              <a:rPr lang="en-IN" b="1" dirty="0"/>
              <a:t>DELETE</a:t>
            </a:r>
            <a:r>
              <a:rPr lang="en-IN" dirty="0"/>
              <a:t> OR </a:t>
            </a:r>
            <a:r>
              <a:rPr lang="en-IN" b="1" dirty="0"/>
              <a:t>INSERT</a:t>
            </a:r>
            <a:r>
              <a:rPr lang="en-IN" dirty="0"/>
              <a:t> OR </a:t>
            </a:r>
            <a:r>
              <a:rPr lang="en-IN" b="1" dirty="0"/>
              <a:t>UPDATE</a:t>
            </a:r>
            <a:r>
              <a:rPr lang="en-IN" dirty="0"/>
              <a:t> </a:t>
            </a:r>
            <a:r>
              <a:rPr lang="en-IN" b="1" dirty="0"/>
              <a:t>ON</a:t>
            </a:r>
            <a:r>
              <a:rPr lang="en-IN" dirty="0"/>
              <a:t> customers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 EACH ROW  </a:t>
            </a:r>
          </a:p>
          <a:p>
            <a:pPr marL="0" indent="0">
              <a:buNone/>
            </a:pPr>
            <a:r>
              <a:rPr lang="en-IN" b="1" dirty="0"/>
              <a:t>WHEN</a:t>
            </a:r>
            <a:r>
              <a:rPr lang="en-IN" dirty="0"/>
              <a:t> (NEW.ID &gt; 0)  </a:t>
            </a:r>
          </a:p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sal_diff</a:t>
            </a:r>
            <a:r>
              <a:rPr lang="en-IN" dirty="0"/>
              <a:t> number;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sal_diff</a:t>
            </a:r>
            <a:r>
              <a:rPr lang="en-IN" dirty="0"/>
              <a:t> := :</a:t>
            </a:r>
            <a:r>
              <a:rPr lang="en-IN" dirty="0" err="1"/>
              <a:t>NEW.salary</a:t>
            </a:r>
            <a:r>
              <a:rPr lang="en-IN" dirty="0"/>
              <a:t>  - :</a:t>
            </a:r>
            <a:r>
              <a:rPr lang="en-IN" dirty="0" err="1"/>
              <a:t>OLD.salary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dbms_output.put_line</a:t>
            </a:r>
            <a:r>
              <a:rPr lang="en-IN" dirty="0"/>
              <a:t>('Old salary: ' || :</a:t>
            </a:r>
            <a:r>
              <a:rPr lang="en-IN" dirty="0" err="1"/>
              <a:t>OLD.salary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dbms_output.put_line</a:t>
            </a:r>
            <a:r>
              <a:rPr lang="en-IN" dirty="0"/>
              <a:t>('New salary: ' || :</a:t>
            </a:r>
            <a:r>
              <a:rPr lang="en-IN" dirty="0" err="1"/>
              <a:t>NEW.salary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dbms_output.put_line</a:t>
            </a:r>
            <a:r>
              <a:rPr lang="en-IN" dirty="0"/>
              <a:t>('Salary difference: ' || </a:t>
            </a:r>
            <a:r>
              <a:rPr lang="en-IN" dirty="0" err="1"/>
              <a:t>sal_diff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/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1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PL/SQL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total_rows</a:t>
            </a:r>
            <a:r>
              <a:rPr lang="en-IN" dirty="0"/>
              <a:t> number(2);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UPDATE</a:t>
            </a:r>
            <a:r>
              <a:rPr lang="en-IN" dirty="0"/>
              <a:t>  customers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SET</a:t>
            </a:r>
            <a:r>
              <a:rPr lang="en-IN" dirty="0"/>
              <a:t> salary = salary + 5000;  </a:t>
            </a:r>
          </a:p>
          <a:p>
            <a:pPr marL="0" indent="0">
              <a:buNone/>
            </a:pPr>
            <a:r>
              <a:rPr lang="en-IN" dirty="0"/>
              <a:t>   IF </a:t>
            </a:r>
            <a:r>
              <a:rPr lang="en-IN" dirty="0" err="1"/>
              <a:t>sql%notfound</a:t>
            </a:r>
            <a:r>
              <a:rPr lang="en-IN" dirty="0"/>
              <a:t> </a:t>
            </a:r>
            <a:r>
              <a:rPr lang="en-IN" b="1" dirty="0"/>
              <a:t>THEN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('no customers updated');  </a:t>
            </a:r>
          </a:p>
          <a:p>
            <a:pPr marL="0" indent="0">
              <a:buNone/>
            </a:pPr>
            <a:r>
              <a:rPr lang="en-IN" dirty="0"/>
              <a:t>   ELSIF </a:t>
            </a:r>
            <a:r>
              <a:rPr lang="en-IN" dirty="0" err="1"/>
              <a:t>sql%found</a:t>
            </a:r>
            <a:r>
              <a:rPr lang="en-IN" dirty="0"/>
              <a:t> </a:t>
            </a:r>
            <a:r>
              <a:rPr lang="en-IN" b="1" dirty="0"/>
              <a:t>THEN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total_rows</a:t>
            </a:r>
            <a:r>
              <a:rPr lang="en-IN" dirty="0"/>
              <a:t> := </a:t>
            </a:r>
            <a:r>
              <a:rPr lang="en-IN" dirty="0" err="1"/>
              <a:t>sql%rowcount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 </a:t>
            </a:r>
            <a:r>
              <a:rPr lang="en-IN" dirty="0" err="1"/>
              <a:t>total_rows</a:t>
            </a:r>
            <a:r>
              <a:rPr lang="en-IN" dirty="0"/>
              <a:t> || ' customers updated ');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END</a:t>
            </a:r>
            <a:r>
              <a:rPr lang="en-IN" dirty="0"/>
              <a:t> IF; 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/>
              <a:t>/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35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PL/SQL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Old salary: 20000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New </a:t>
            </a:r>
            <a:r>
              <a:rPr lang="en-IN" sz="1400" dirty="0"/>
              <a:t>salary: </a:t>
            </a:r>
            <a:r>
              <a:rPr lang="en-IN" sz="1400" dirty="0" smtClean="0"/>
              <a:t>25000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Salary difference</a:t>
            </a:r>
            <a:r>
              <a:rPr lang="en-IN" sz="1400" dirty="0" smtClean="0"/>
              <a:t>: 5000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Old salary: 22000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New </a:t>
            </a:r>
            <a:r>
              <a:rPr lang="en-IN" sz="1400" dirty="0"/>
              <a:t>salary: 27000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Salary </a:t>
            </a:r>
            <a:r>
              <a:rPr lang="en-IN" sz="1400" dirty="0"/>
              <a:t>difference: </a:t>
            </a:r>
            <a:r>
              <a:rPr lang="en-IN" sz="1400" dirty="0" smtClean="0"/>
              <a:t>5000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Old salary: </a:t>
            </a:r>
            <a:r>
              <a:rPr lang="en-IN" sz="1400" dirty="0" smtClean="0"/>
              <a:t>24000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New salary: </a:t>
            </a:r>
            <a:r>
              <a:rPr lang="en-IN" sz="1400" dirty="0" smtClean="0"/>
              <a:t>29000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Salary difference: </a:t>
            </a:r>
            <a:r>
              <a:rPr lang="en-IN" sz="1400" dirty="0" smtClean="0"/>
              <a:t>5000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Old salary: </a:t>
            </a:r>
            <a:r>
              <a:rPr lang="en-IN" sz="1400" dirty="0" smtClean="0"/>
              <a:t>26000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New salary: </a:t>
            </a:r>
            <a:r>
              <a:rPr lang="en-IN" sz="1400" dirty="0" smtClean="0"/>
              <a:t>31000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Salary difference: </a:t>
            </a:r>
            <a:r>
              <a:rPr lang="en-IN" sz="1400" dirty="0" smtClean="0"/>
              <a:t>5000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Old salary: 28000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New </a:t>
            </a:r>
            <a:r>
              <a:rPr lang="en-IN" sz="1400" dirty="0"/>
              <a:t>salary: 33000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Salary </a:t>
            </a:r>
            <a:r>
              <a:rPr lang="en-IN" sz="1400" dirty="0"/>
              <a:t>difference: </a:t>
            </a:r>
            <a:r>
              <a:rPr lang="en-IN" sz="1400" dirty="0" smtClean="0"/>
              <a:t>5000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Old salary: 30000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New </a:t>
            </a:r>
            <a:r>
              <a:rPr lang="en-IN" sz="1400" dirty="0"/>
              <a:t>salary: 35000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Salary </a:t>
            </a:r>
            <a:r>
              <a:rPr lang="en-IN" sz="1400" dirty="0"/>
              <a:t>difference: 5000 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/>
              <a:t>6 </a:t>
            </a:r>
            <a:r>
              <a:rPr lang="en-IN" sz="1400" dirty="0"/>
              <a:t>customers updated</a:t>
            </a:r>
          </a:p>
        </p:txBody>
      </p:sp>
    </p:spTree>
    <p:extLst>
      <p:ext uri="{BB962C8B-B14F-4D97-AF65-F5344CB8AC3E}">
        <p14:creationId xmlns:p14="http://schemas.microsoft.com/office/powerpoint/2010/main" val="107184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PL/SQL If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a number(3) := 500;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-- check the </a:t>
            </a:r>
            <a:r>
              <a:rPr lang="en-IN" dirty="0" err="1"/>
              <a:t>boolean</a:t>
            </a:r>
            <a:r>
              <a:rPr lang="en-IN" dirty="0"/>
              <a:t> condition using if statement   </a:t>
            </a:r>
          </a:p>
          <a:p>
            <a:pPr marL="0" indent="0">
              <a:buNone/>
            </a:pPr>
            <a:r>
              <a:rPr lang="en-IN" dirty="0"/>
              <a:t>   IF( a &lt; 20 ) </a:t>
            </a:r>
            <a:r>
              <a:rPr lang="en-IN" b="1" dirty="0"/>
              <a:t>THEN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-- if condition is true then print the following  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('a is less than 20 ' 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ELSE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dbms_output.put_line</a:t>
            </a:r>
            <a:r>
              <a:rPr lang="en-IN" dirty="0"/>
              <a:t>('a is not less than 20 ' 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END</a:t>
            </a:r>
            <a:r>
              <a:rPr lang="en-IN" dirty="0"/>
              <a:t> IF;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dbms_output.put_line</a:t>
            </a:r>
            <a:r>
              <a:rPr lang="en-IN" dirty="0"/>
              <a:t>('value of a is : ' || a);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5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PL/SQL case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grade </a:t>
            </a:r>
            <a:r>
              <a:rPr lang="en-IN" b="1" dirty="0"/>
              <a:t>char</a:t>
            </a:r>
            <a:r>
              <a:rPr lang="en-IN" dirty="0"/>
              <a:t>(1) := 'A';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CASE grade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when</a:t>
            </a:r>
            <a:r>
              <a:rPr lang="en-IN" dirty="0"/>
              <a:t> 'A' </a:t>
            </a:r>
            <a:r>
              <a:rPr lang="en-IN" b="1" dirty="0"/>
              <a:t>then</a:t>
            </a:r>
            <a:r>
              <a:rPr lang="en-IN" dirty="0"/>
              <a:t> </a:t>
            </a:r>
            <a:r>
              <a:rPr lang="en-IN" dirty="0" err="1"/>
              <a:t>dbms_output.put_line</a:t>
            </a:r>
            <a:r>
              <a:rPr lang="en-IN" dirty="0"/>
              <a:t>('Excellent');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when</a:t>
            </a:r>
            <a:r>
              <a:rPr lang="en-IN" dirty="0"/>
              <a:t> 'B' </a:t>
            </a:r>
            <a:r>
              <a:rPr lang="en-IN" b="1" dirty="0"/>
              <a:t>then</a:t>
            </a:r>
            <a:r>
              <a:rPr lang="en-IN" dirty="0"/>
              <a:t> </a:t>
            </a:r>
            <a:r>
              <a:rPr lang="en-IN" dirty="0" err="1"/>
              <a:t>dbms_output.put_line</a:t>
            </a:r>
            <a:r>
              <a:rPr lang="en-IN" dirty="0"/>
              <a:t>('Very good');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when</a:t>
            </a:r>
            <a:r>
              <a:rPr lang="en-IN" dirty="0"/>
              <a:t> 'C' </a:t>
            </a:r>
            <a:r>
              <a:rPr lang="en-IN" b="1" dirty="0"/>
              <a:t>then</a:t>
            </a:r>
            <a:r>
              <a:rPr lang="en-IN" dirty="0"/>
              <a:t> </a:t>
            </a:r>
            <a:r>
              <a:rPr lang="en-IN" dirty="0" err="1"/>
              <a:t>dbms_output.put_line</a:t>
            </a:r>
            <a:r>
              <a:rPr lang="en-IN" dirty="0"/>
              <a:t>('Good');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when</a:t>
            </a:r>
            <a:r>
              <a:rPr lang="en-IN" dirty="0"/>
              <a:t> 'D' </a:t>
            </a:r>
            <a:r>
              <a:rPr lang="en-IN" b="1" dirty="0"/>
              <a:t>then</a:t>
            </a:r>
            <a:r>
              <a:rPr lang="en-IN" dirty="0"/>
              <a:t> </a:t>
            </a:r>
            <a:r>
              <a:rPr lang="en-IN" dirty="0" err="1"/>
              <a:t>dbms_output.put_line</a:t>
            </a:r>
            <a:r>
              <a:rPr lang="en-IN" dirty="0"/>
              <a:t>('Average');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when</a:t>
            </a:r>
            <a:r>
              <a:rPr lang="en-IN" dirty="0"/>
              <a:t> 'F' </a:t>
            </a:r>
            <a:r>
              <a:rPr lang="en-IN" b="1" dirty="0"/>
              <a:t>then</a:t>
            </a:r>
            <a:r>
              <a:rPr lang="en-IN" dirty="0"/>
              <a:t> </a:t>
            </a:r>
            <a:r>
              <a:rPr lang="en-IN" dirty="0" err="1"/>
              <a:t>dbms_output.put_line</a:t>
            </a:r>
            <a:r>
              <a:rPr lang="en-IN" dirty="0"/>
              <a:t>('Passed with Grace');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else</a:t>
            </a:r>
            <a:r>
              <a:rPr lang="en-IN" dirty="0"/>
              <a:t> </a:t>
            </a:r>
            <a:r>
              <a:rPr lang="en-IN" dirty="0" err="1"/>
              <a:t>dbms_output.put_line</a:t>
            </a:r>
            <a:r>
              <a:rPr lang="en-IN" dirty="0"/>
              <a:t>('Failed');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END</a:t>
            </a:r>
            <a:r>
              <a:rPr lang="en-IN" dirty="0"/>
              <a:t> CASE;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70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PL/SQL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Loop / Exit Loop</a:t>
            </a:r>
          </a:p>
          <a:p>
            <a:r>
              <a:rPr lang="en-IN" dirty="0"/>
              <a:t>While Loop</a:t>
            </a:r>
          </a:p>
          <a:p>
            <a:r>
              <a:rPr lang="en-IN" dirty="0"/>
              <a:t>For Loop</a:t>
            </a:r>
          </a:p>
          <a:p>
            <a:r>
              <a:rPr lang="en-IN" dirty="0"/>
              <a:t>Cursor For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45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PL/SQL EXIT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i NUMBER := 1;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LOOP  </a:t>
            </a:r>
          </a:p>
          <a:p>
            <a:pPr marL="0" indent="0">
              <a:buNone/>
            </a:pPr>
            <a:r>
              <a:rPr lang="en-IN" dirty="0"/>
              <a:t>EXIT </a:t>
            </a:r>
            <a:r>
              <a:rPr lang="en-IN" b="1" dirty="0"/>
              <a:t>WHEN</a:t>
            </a:r>
            <a:r>
              <a:rPr lang="en-IN" dirty="0"/>
              <a:t> i&gt;10;  </a:t>
            </a:r>
          </a:p>
          <a:p>
            <a:pPr marL="0" indent="0">
              <a:buNone/>
            </a:pPr>
            <a:r>
              <a:rPr lang="en-IN" dirty="0"/>
              <a:t>DBMS_OUTPUT.PUT_LINE(i);  </a:t>
            </a:r>
          </a:p>
          <a:p>
            <a:pPr marL="0" indent="0">
              <a:buNone/>
            </a:pPr>
            <a:r>
              <a:rPr lang="en-IN" dirty="0"/>
              <a:t>i := i+1;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 LOOP;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9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PL/SQL 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DECLARE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i </a:t>
            </a:r>
            <a:r>
              <a:rPr lang="en-IN" b="1" dirty="0"/>
              <a:t>INTEGER</a:t>
            </a:r>
            <a:r>
              <a:rPr lang="en-IN" dirty="0"/>
              <a:t> := 1;  </a:t>
            </a:r>
          </a:p>
          <a:p>
            <a:pPr marL="0" indent="0">
              <a:buNone/>
            </a:pPr>
            <a:r>
              <a:rPr lang="en-IN" b="1" dirty="0"/>
              <a:t>BEGIN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WHILE i &lt;= 10 LOOP  </a:t>
            </a:r>
          </a:p>
          <a:p>
            <a:pPr marL="0" indent="0">
              <a:buNone/>
            </a:pPr>
            <a:r>
              <a:rPr lang="en-IN" dirty="0"/>
              <a:t>DBMS_OUTPUT.PUT_LINE(i);  </a:t>
            </a:r>
          </a:p>
          <a:p>
            <a:pPr marL="0" indent="0">
              <a:buNone/>
            </a:pPr>
            <a:r>
              <a:rPr lang="en-IN" dirty="0"/>
              <a:t>i := i+1;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 LOOP;  </a:t>
            </a:r>
          </a:p>
          <a:p>
            <a:pPr marL="0" indent="0">
              <a:buNone/>
            </a:pPr>
            <a:r>
              <a:rPr lang="en-IN" b="1" dirty="0"/>
              <a:t>END</a:t>
            </a:r>
            <a:r>
              <a:rPr lang="en-IN" dirty="0"/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43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PL/SQL For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BEGIN  </a:t>
            </a:r>
          </a:p>
          <a:p>
            <a:pPr marL="0" indent="0">
              <a:buNone/>
            </a:pPr>
            <a:r>
              <a:rPr lang="en-IN" dirty="0"/>
              <a:t>FOR k IN 1..10 LOOP  </a:t>
            </a:r>
          </a:p>
          <a:p>
            <a:pPr marL="0" indent="0">
              <a:buNone/>
            </a:pPr>
            <a:r>
              <a:rPr lang="en-IN" dirty="0"/>
              <a:t>-- note that k was not declared  </a:t>
            </a:r>
          </a:p>
          <a:p>
            <a:pPr marL="0" indent="0">
              <a:buNone/>
            </a:pPr>
            <a:r>
              <a:rPr lang="en-IN" dirty="0"/>
              <a:t>DBMS_OUTPUT.PUT_LINE(k);  </a:t>
            </a:r>
          </a:p>
          <a:p>
            <a:pPr marL="0" indent="0">
              <a:buNone/>
            </a:pPr>
            <a:r>
              <a:rPr lang="en-IN" dirty="0"/>
              <a:t>END LOOP;  </a:t>
            </a:r>
          </a:p>
          <a:p>
            <a:pPr marL="0" indent="0">
              <a:buNone/>
            </a:pPr>
            <a:r>
              <a:rPr lang="en-IN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352466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PL/SQL For </a:t>
            </a:r>
            <a:r>
              <a:rPr lang="en-IN" dirty="0" smtClean="0"/>
              <a:t>Loop(R)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BEGIN  </a:t>
            </a:r>
          </a:p>
          <a:p>
            <a:pPr marL="0" indent="0">
              <a:buNone/>
            </a:pPr>
            <a:r>
              <a:rPr lang="en-IN" dirty="0"/>
              <a:t>FOR k IN </a:t>
            </a:r>
            <a:r>
              <a:rPr lang="en-IN" dirty="0" smtClean="0"/>
              <a:t>REVERSE 1</a:t>
            </a:r>
            <a:r>
              <a:rPr lang="en-IN" dirty="0"/>
              <a:t>..10 LOOP  </a:t>
            </a:r>
          </a:p>
          <a:p>
            <a:pPr marL="0" indent="0">
              <a:buNone/>
            </a:pPr>
            <a:r>
              <a:rPr lang="en-IN" dirty="0"/>
              <a:t>-- note that k was not declared  </a:t>
            </a:r>
          </a:p>
          <a:p>
            <a:pPr marL="0" indent="0">
              <a:buNone/>
            </a:pPr>
            <a:r>
              <a:rPr lang="en-IN" dirty="0"/>
              <a:t>DBMS_OUTPUT.PUT_LINE(k);  </a:t>
            </a:r>
          </a:p>
          <a:p>
            <a:pPr marL="0" indent="0">
              <a:buNone/>
            </a:pPr>
            <a:r>
              <a:rPr lang="en-IN" dirty="0"/>
              <a:t>END LOOP;  </a:t>
            </a:r>
          </a:p>
          <a:p>
            <a:pPr marL="0" indent="0">
              <a:buNone/>
            </a:pPr>
            <a:r>
              <a:rPr lang="en-IN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84503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3700" b="1" dirty="0"/>
              <a:t>Table creation:</a:t>
            </a:r>
            <a:endParaRPr lang="en-IN" sz="3700" dirty="0"/>
          </a:p>
          <a:p>
            <a:pPr marL="0" indent="0">
              <a:buNone/>
            </a:pPr>
            <a:r>
              <a:rPr lang="en-IN" sz="3700" b="1" dirty="0"/>
              <a:t>create</a:t>
            </a:r>
            <a:r>
              <a:rPr lang="en-IN" sz="3700" dirty="0"/>
              <a:t> </a:t>
            </a:r>
            <a:r>
              <a:rPr lang="en-IN" sz="3700" b="1" dirty="0"/>
              <a:t>table</a:t>
            </a:r>
            <a:r>
              <a:rPr lang="en-IN" sz="3700" dirty="0"/>
              <a:t> user(id number(10) </a:t>
            </a:r>
            <a:r>
              <a:rPr lang="en-IN" sz="3700" b="1" dirty="0"/>
              <a:t>primary</a:t>
            </a:r>
            <a:r>
              <a:rPr lang="en-IN" sz="3700" dirty="0"/>
              <a:t> </a:t>
            </a:r>
            <a:r>
              <a:rPr lang="en-IN" sz="3700" b="1" dirty="0" err="1"/>
              <a:t>key</a:t>
            </a:r>
            <a:r>
              <a:rPr lang="en-IN" sz="3700" dirty="0" err="1"/>
              <a:t>,</a:t>
            </a:r>
            <a:r>
              <a:rPr lang="en-IN" sz="3700" b="1" dirty="0" err="1"/>
              <a:t>name</a:t>
            </a:r>
            <a:r>
              <a:rPr lang="en-IN" sz="3700" dirty="0"/>
              <a:t> varchar2(100));  </a:t>
            </a:r>
          </a:p>
          <a:p>
            <a:pPr marL="0" indent="0">
              <a:buNone/>
            </a:pPr>
            <a:endParaRPr lang="en-IN" sz="3700" dirty="0" smtClean="0"/>
          </a:p>
          <a:p>
            <a:pPr marL="0" indent="0">
              <a:buNone/>
            </a:pPr>
            <a:r>
              <a:rPr lang="en-IN" sz="3700" dirty="0" smtClean="0"/>
              <a:t>Now </a:t>
            </a:r>
            <a:r>
              <a:rPr lang="en-IN" sz="3700" dirty="0"/>
              <a:t>write the procedure code to insert record in user table.</a:t>
            </a:r>
          </a:p>
          <a:p>
            <a:pPr marL="0" indent="0">
              <a:buNone/>
            </a:pPr>
            <a:r>
              <a:rPr lang="en-IN" sz="3700" b="1" dirty="0"/>
              <a:t>Procedure Code:</a:t>
            </a:r>
            <a:endParaRPr lang="en-IN" sz="3700" dirty="0"/>
          </a:p>
          <a:p>
            <a:pPr marL="0" indent="0">
              <a:buNone/>
            </a:pPr>
            <a:r>
              <a:rPr lang="en-IN" sz="3700" b="1" dirty="0"/>
              <a:t>create</a:t>
            </a:r>
            <a:r>
              <a:rPr lang="en-IN" sz="3700" dirty="0"/>
              <a:t> or replace </a:t>
            </a:r>
            <a:r>
              <a:rPr lang="en-IN" sz="3700" b="1" dirty="0"/>
              <a:t>procedure</a:t>
            </a:r>
            <a:r>
              <a:rPr lang="en-IN" sz="3700" dirty="0"/>
              <a:t> "INSERTUSER"    </a:t>
            </a:r>
          </a:p>
          <a:p>
            <a:pPr marL="0" indent="0">
              <a:buNone/>
            </a:pPr>
            <a:r>
              <a:rPr lang="en-IN" sz="3700" dirty="0"/>
              <a:t>(id IN NUMBER,    </a:t>
            </a:r>
          </a:p>
          <a:p>
            <a:pPr marL="0" indent="0">
              <a:buNone/>
            </a:pPr>
            <a:r>
              <a:rPr lang="en-IN" sz="3700" b="1" dirty="0"/>
              <a:t>name</a:t>
            </a:r>
            <a:r>
              <a:rPr lang="en-IN" sz="3700" dirty="0"/>
              <a:t> IN VARCHAR2)    </a:t>
            </a:r>
          </a:p>
          <a:p>
            <a:pPr marL="0" indent="0">
              <a:buNone/>
            </a:pPr>
            <a:r>
              <a:rPr lang="en-IN" sz="3700" b="1" dirty="0"/>
              <a:t>is</a:t>
            </a:r>
            <a:r>
              <a:rPr lang="en-IN" sz="3700" dirty="0"/>
              <a:t>    </a:t>
            </a:r>
          </a:p>
          <a:p>
            <a:pPr marL="0" indent="0">
              <a:buNone/>
            </a:pPr>
            <a:r>
              <a:rPr lang="en-IN" sz="3700" b="1" dirty="0"/>
              <a:t>begin</a:t>
            </a:r>
            <a:r>
              <a:rPr lang="en-IN" sz="3700" dirty="0"/>
              <a:t>    </a:t>
            </a:r>
          </a:p>
          <a:p>
            <a:pPr marL="0" indent="0">
              <a:buNone/>
            </a:pPr>
            <a:r>
              <a:rPr lang="en-IN" sz="3700" b="1" dirty="0"/>
              <a:t>insert</a:t>
            </a:r>
            <a:r>
              <a:rPr lang="en-IN" sz="3700" dirty="0"/>
              <a:t> </a:t>
            </a:r>
            <a:r>
              <a:rPr lang="en-IN" sz="3700" b="1" dirty="0"/>
              <a:t>into</a:t>
            </a:r>
            <a:r>
              <a:rPr lang="en-IN" sz="3700" dirty="0"/>
              <a:t> user </a:t>
            </a:r>
            <a:r>
              <a:rPr lang="en-IN" sz="3700" b="1" dirty="0"/>
              <a:t>values</a:t>
            </a:r>
            <a:r>
              <a:rPr lang="en-IN" sz="3700" dirty="0"/>
              <a:t>(</a:t>
            </a:r>
            <a:r>
              <a:rPr lang="en-IN" sz="3700" dirty="0" err="1"/>
              <a:t>id,</a:t>
            </a:r>
            <a:r>
              <a:rPr lang="en-IN" sz="3700" b="1" dirty="0" err="1"/>
              <a:t>name</a:t>
            </a:r>
            <a:r>
              <a:rPr lang="en-IN" sz="3700" dirty="0"/>
              <a:t>);    </a:t>
            </a:r>
          </a:p>
          <a:p>
            <a:pPr marL="0" indent="0">
              <a:buNone/>
            </a:pPr>
            <a:r>
              <a:rPr lang="en-IN" sz="3700" b="1" dirty="0"/>
              <a:t>end</a:t>
            </a:r>
            <a:r>
              <a:rPr lang="en-IN" sz="3700" dirty="0"/>
              <a:t>;    </a:t>
            </a:r>
          </a:p>
          <a:p>
            <a:pPr marL="0" indent="0">
              <a:buNone/>
            </a:pPr>
            <a:r>
              <a:rPr lang="en-IN" sz="3700" dirty="0"/>
              <a:t>/       </a:t>
            </a:r>
          </a:p>
          <a:p>
            <a:pPr marL="0" indent="0">
              <a:buNone/>
            </a:pPr>
            <a:r>
              <a:rPr lang="en-IN" sz="3700" dirty="0"/>
              <a:t>Output:</a:t>
            </a:r>
          </a:p>
          <a:p>
            <a:pPr marL="0" indent="0">
              <a:buNone/>
            </a:pPr>
            <a:r>
              <a:rPr lang="en-IN" sz="3700" dirty="0"/>
              <a:t>Procedure created. </a:t>
            </a:r>
          </a:p>
          <a:p>
            <a:pPr marL="0" indent="0">
              <a:buNone/>
            </a:pPr>
            <a:endParaRPr lang="en-IN" sz="3700" dirty="0" smtClean="0"/>
          </a:p>
          <a:p>
            <a:pPr marL="0" indent="0">
              <a:buNone/>
            </a:pPr>
            <a:r>
              <a:rPr lang="en-IN" sz="3700" dirty="0" smtClean="0"/>
              <a:t>PL/SQL </a:t>
            </a:r>
            <a:r>
              <a:rPr lang="en-IN" sz="3700" dirty="0"/>
              <a:t>program to call procedure</a:t>
            </a:r>
          </a:p>
          <a:p>
            <a:pPr marL="0" indent="0">
              <a:buNone/>
            </a:pPr>
            <a:endParaRPr lang="en-IN" sz="3700" dirty="0" smtClean="0"/>
          </a:p>
          <a:p>
            <a:pPr marL="0" indent="0">
              <a:buNone/>
            </a:pPr>
            <a:r>
              <a:rPr lang="en-IN" sz="3700" dirty="0" smtClean="0"/>
              <a:t>Let's </a:t>
            </a:r>
            <a:r>
              <a:rPr lang="en-IN" sz="3700" dirty="0"/>
              <a:t>see the code to call above created procedure.</a:t>
            </a:r>
          </a:p>
          <a:p>
            <a:pPr marL="0" indent="0">
              <a:buNone/>
            </a:pPr>
            <a:r>
              <a:rPr lang="en-IN" sz="3700" b="1" dirty="0"/>
              <a:t>BEGIN</a:t>
            </a:r>
            <a:r>
              <a:rPr lang="en-IN" sz="3700" dirty="0"/>
              <a:t>    </a:t>
            </a:r>
          </a:p>
          <a:p>
            <a:pPr marL="0" indent="0">
              <a:buNone/>
            </a:pPr>
            <a:r>
              <a:rPr lang="en-IN" sz="3700" dirty="0"/>
              <a:t>   </a:t>
            </a:r>
            <a:r>
              <a:rPr lang="en-IN" sz="3700" dirty="0" err="1"/>
              <a:t>insertuser</a:t>
            </a:r>
            <a:r>
              <a:rPr lang="en-IN" sz="3700" dirty="0"/>
              <a:t>(101,'Rahul');  </a:t>
            </a:r>
          </a:p>
          <a:p>
            <a:pPr marL="0" indent="0">
              <a:buNone/>
            </a:pPr>
            <a:r>
              <a:rPr lang="en-IN" sz="3700" dirty="0"/>
              <a:t>   </a:t>
            </a:r>
            <a:r>
              <a:rPr lang="en-IN" sz="3700" dirty="0" err="1"/>
              <a:t>dbms_output.put_line</a:t>
            </a:r>
            <a:r>
              <a:rPr lang="en-IN" sz="3700" dirty="0"/>
              <a:t>('record inserted successfully');    </a:t>
            </a:r>
          </a:p>
          <a:p>
            <a:pPr marL="0" indent="0">
              <a:buNone/>
            </a:pPr>
            <a:r>
              <a:rPr lang="en-IN" sz="3700" b="1" dirty="0"/>
              <a:t>END</a:t>
            </a:r>
            <a:r>
              <a:rPr lang="en-IN" sz="3700" dirty="0"/>
              <a:t>;    </a:t>
            </a:r>
          </a:p>
          <a:p>
            <a:pPr marL="0" indent="0">
              <a:buNone/>
            </a:pPr>
            <a:r>
              <a:rPr lang="en-IN" dirty="0"/>
              <a:t>/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59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192</Words>
  <Application>Microsoft Office PowerPoint</Application>
  <PresentationFormat>On-screen Show (4:3)</PresentationFormat>
  <Paragraphs>213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WIPRO – Java Training</vt:lpstr>
      <vt:lpstr> PL/SQL If Statement </vt:lpstr>
      <vt:lpstr> PL/SQL case statement </vt:lpstr>
      <vt:lpstr>PL/SQL Loop </vt:lpstr>
      <vt:lpstr> PL/SQL EXIT Loop</vt:lpstr>
      <vt:lpstr>PL/SQL While Loop </vt:lpstr>
      <vt:lpstr>PL/SQL For Loop </vt:lpstr>
      <vt:lpstr>PL/SQL For Loop(R) </vt:lpstr>
      <vt:lpstr>Procedure</vt:lpstr>
      <vt:lpstr>Function</vt:lpstr>
      <vt:lpstr>PowerPoint Presentation</vt:lpstr>
      <vt:lpstr>Cursor</vt:lpstr>
      <vt:lpstr>Cursor</vt:lpstr>
      <vt:lpstr>PL/SQL Exception Handling </vt:lpstr>
      <vt:lpstr>PL/SQL Trigger </vt:lpstr>
      <vt:lpstr>PL/SQL Trigger</vt:lpstr>
      <vt:lpstr>PL/SQL Trigger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76</cp:revision>
  <dcterms:created xsi:type="dcterms:W3CDTF">2020-04-17T09:41:22Z</dcterms:created>
  <dcterms:modified xsi:type="dcterms:W3CDTF">2020-06-03T19:29:19Z</dcterms:modified>
</cp:coreProperties>
</file>