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57" r:id="rId18"/>
    <p:sldId id="258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59" r:id="rId29"/>
    <p:sldId id="260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 smtClean="0"/>
              <a:t>fn</a:t>
            </a:r>
            <a:r>
              <a:rPr lang="en-IN" dirty="0" smtClean="0"/>
              <a:t>(String </a:t>
            </a:r>
            <a:r>
              <a:rPr lang="en-IN" dirty="0"/>
              <a:t>word) 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i1 = 0;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i2 = </a:t>
            </a:r>
            <a:r>
              <a:rPr lang="en-IN" dirty="0" err="1"/>
              <a:t>word.length</a:t>
            </a:r>
            <a:r>
              <a:rPr lang="en-IN" dirty="0"/>
              <a:t>() - 1;</a:t>
            </a:r>
          </a:p>
          <a:p>
            <a:pPr marL="0" indent="0">
              <a:buNone/>
            </a:pPr>
            <a:r>
              <a:rPr lang="en-IN" dirty="0"/>
              <a:t>while (i2 &gt; i1) {</a:t>
            </a:r>
          </a:p>
          <a:p>
            <a:pPr marL="0" indent="0">
              <a:buNone/>
            </a:pPr>
            <a:r>
              <a:rPr lang="en-IN" dirty="0"/>
              <a:t>    if (</a:t>
            </a:r>
            <a:r>
              <a:rPr lang="en-IN" dirty="0" err="1"/>
              <a:t>word.charAt</a:t>
            </a:r>
            <a:r>
              <a:rPr lang="en-IN" dirty="0"/>
              <a:t>(i1) != </a:t>
            </a:r>
            <a:r>
              <a:rPr lang="en-IN" dirty="0" err="1"/>
              <a:t>word.charAt</a:t>
            </a:r>
            <a:r>
              <a:rPr lang="en-IN" dirty="0"/>
              <a:t>(i2)) {</a:t>
            </a:r>
          </a:p>
          <a:p>
            <a:pPr marL="0" indent="0">
              <a:buNone/>
            </a:pPr>
            <a:r>
              <a:rPr lang="en-IN" dirty="0"/>
              <a:t>        return false;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++i1;</a:t>
            </a:r>
          </a:p>
          <a:p>
            <a:pPr marL="0" indent="0">
              <a:buNone/>
            </a:pPr>
            <a:r>
              <a:rPr lang="en-IN" dirty="0"/>
              <a:t>    --i2;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return true;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681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public Integer </a:t>
            </a:r>
            <a:r>
              <a:rPr lang="en-IN" dirty="0" err="1" smtClean="0"/>
              <a:t>fn</a:t>
            </a:r>
            <a:r>
              <a:rPr lang="en-IN" dirty="0" smtClean="0"/>
              <a:t>(Integer </a:t>
            </a:r>
            <a:r>
              <a:rPr lang="en-IN" dirty="0"/>
              <a:t>n) 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a </a:t>
            </a:r>
            <a:r>
              <a:rPr lang="en-IN" dirty="0"/>
              <a:t>= 1;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b </a:t>
            </a:r>
            <a:r>
              <a:rPr lang="en-IN" dirty="0"/>
              <a:t>= 2;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c </a:t>
            </a:r>
            <a:r>
              <a:rPr lang="en-IN" dirty="0"/>
              <a:t>= 0;</a:t>
            </a:r>
          </a:p>
          <a:p>
            <a:pPr marL="0" indent="0">
              <a:buNone/>
            </a:pPr>
            <a:r>
              <a:rPr lang="en-IN" dirty="0"/>
              <a:t>do {</a:t>
            </a:r>
          </a:p>
          <a:p>
            <a:pPr marL="0" indent="0">
              <a:buNone/>
            </a:pPr>
            <a:r>
              <a:rPr lang="en-IN" dirty="0"/>
              <a:t>    if </a:t>
            </a:r>
            <a:r>
              <a:rPr lang="en-IN" dirty="0" smtClean="0"/>
              <a:t>(b </a:t>
            </a:r>
            <a:r>
              <a:rPr lang="en-IN" dirty="0"/>
              <a:t>% 2 == 0)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smtClean="0"/>
              <a:t>c </a:t>
            </a:r>
            <a:r>
              <a:rPr lang="en-IN" dirty="0"/>
              <a:t>+= </a:t>
            </a:r>
            <a:r>
              <a:rPr lang="en-IN" dirty="0" smtClean="0"/>
              <a:t>b;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d </a:t>
            </a:r>
            <a:r>
              <a:rPr lang="en-IN" dirty="0"/>
              <a:t>= </a:t>
            </a:r>
            <a:r>
              <a:rPr lang="en-IN" dirty="0" smtClean="0"/>
              <a:t>b </a:t>
            </a:r>
            <a:r>
              <a:rPr lang="en-IN" dirty="0"/>
              <a:t>+ </a:t>
            </a:r>
            <a:r>
              <a:rPr lang="en-IN" dirty="0" smtClean="0"/>
              <a:t>a;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a </a:t>
            </a:r>
            <a:r>
              <a:rPr lang="en-IN" dirty="0"/>
              <a:t>= </a:t>
            </a:r>
            <a:r>
              <a:rPr lang="en-IN" dirty="0" smtClean="0"/>
              <a:t>b;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b </a:t>
            </a:r>
            <a:r>
              <a:rPr lang="en-IN" dirty="0"/>
              <a:t>= </a:t>
            </a:r>
            <a:r>
              <a:rPr lang="en-IN" dirty="0" smtClean="0"/>
              <a:t>d;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 while </a:t>
            </a:r>
            <a:r>
              <a:rPr lang="en-IN" dirty="0" smtClean="0"/>
              <a:t>(b </a:t>
            </a:r>
            <a:r>
              <a:rPr lang="en-IN" dirty="0"/>
              <a:t>&lt; n);</a:t>
            </a:r>
          </a:p>
          <a:p>
            <a:pPr marL="0" indent="0">
              <a:buNone/>
            </a:pPr>
            <a:r>
              <a:rPr lang="en-IN" dirty="0"/>
              <a:t>return </a:t>
            </a:r>
            <a:r>
              <a:rPr lang="en-IN" dirty="0" smtClean="0"/>
              <a:t>c;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374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Integer </a:t>
            </a:r>
            <a:r>
              <a:rPr lang="en-IN" dirty="0" err="1" smtClean="0"/>
              <a:t>fn</a:t>
            </a:r>
            <a:r>
              <a:rPr lang="en-IN" dirty="0" smtClean="0"/>
              <a:t>(Integer </a:t>
            </a:r>
            <a:r>
              <a:rPr lang="en-IN" dirty="0"/>
              <a:t>p, Integer q) {</a:t>
            </a:r>
          </a:p>
          <a:p>
            <a:pPr marL="0" indent="0">
              <a:buNone/>
            </a:pPr>
            <a:r>
              <a:rPr lang="en-IN" dirty="0"/>
              <a:t>if (q == 0) {</a:t>
            </a:r>
          </a:p>
          <a:p>
            <a:pPr marL="0" indent="0">
              <a:buNone/>
            </a:pPr>
            <a:r>
              <a:rPr lang="en-IN" dirty="0"/>
              <a:t>    return p;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return </a:t>
            </a:r>
            <a:r>
              <a:rPr lang="en-IN" dirty="0" err="1" smtClean="0"/>
              <a:t>fn</a:t>
            </a:r>
            <a:r>
              <a:rPr lang="en-IN" dirty="0" smtClean="0"/>
              <a:t>(q</a:t>
            </a:r>
            <a:r>
              <a:rPr lang="en-IN" dirty="0"/>
              <a:t>, p % q);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204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public Integer </a:t>
            </a:r>
            <a:r>
              <a:rPr lang="en-IN" dirty="0" err="1" smtClean="0"/>
              <a:t>fn</a:t>
            </a:r>
            <a:r>
              <a:rPr lang="en-IN" dirty="0" smtClean="0"/>
              <a:t>(Integer </a:t>
            </a:r>
            <a:r>
              <a:rPr lang="en-IN" dirty="0"/>
              <a:t>n) 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f </a:t>
            </a:r>
            <a:r>
              <a:rPr lang="en-IN" dirty="0"/>
              <a:t>= -1;</a:t>
            </a:r>
          </a:p>
          <a:p>
            <a:pPr marL="0" indent="0">
              <a:buNone/>
            </a:pPr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i = 2; i * i &lt;= n; i++) {</a:t>
            </a:r>
          </a:p>
          <a:p>
            <a:pPr marL="0" indent="0">
              <a:buNone/>
            </a:pPr>
            <a:r>
              <a:rPr lang="en-IN" dirty="0"/>
              <a:t>    if (n == 1) { break; }</a:t>
            </a:r>
          </a:p>
          <a:p>
            <a:pPr marL="0" indent="0">
              <a:buNone/>
            </a:pPr>
            <a:r>
              <a:rPr lang="en-IN" dirty="0"/>
              <a:t>    if (n % i != 0) { continue;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f </a:t>
            </a:r>
            <a:r>
              <a:rPr lang="en-IN" dirty="0"/>
              <a:t>= i;</a:t>
            </a:r>
          </a:p>
          <a:p>
            <a:pPr marL="0" indent="0">
              <a:buNone/>
            </a:pPr>
            <a:r>
              <a:rPr lang="en-IN" dirty="0"/>
              <a:t>    while (n % i == 0) {</a:t>
            </a:r>
          </a:p>
          <a:p>
            <a:pPr marL="0" indent="0">
              <a:buNone/>
            </a:pPr>
            <a:r>
              <a:rPr lang="en-IN" dirty="0"/>
              <a:t>        n /= i;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return n == 1 ? </a:t>
            </a:r>
            <a:r>
              <a:rPr lang="en-IN" dirty="0" smtClean="0"/>
              <a:t>f </a:t>
            </a:r>
            <a:r>
              <a:rPr lang="en-IN" dirty="0"/>
              <a:t>: n;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353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 smtClean="0"/>
              <a:t>fn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a, </a:t>
            </a:r>
            <a:r>
              <a:rPr lang="en-IN" dirty="0" err="1"/>
              <a:t>int</a:t>
            </a:r>
            <a:r>
              <a:rPr lang="en-IN" dirty="0"/>
              <a:t> b)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return (a &gt; b &amp;&amp; (a - b) &gt;= 2);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064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 err="1" smtClean="0"/>
              <a:t>fn</a:t>
            </a:r>
            <a:r>
              <a:rPr lang="en-IN" dirty="0" smtClean="0"/>
              <a:t>() </a:t>
            </a:r>
            <a:r>
              <a:rPr lang="en-IN" dirty="0"/>
              <a:t>method should return true if the </a:t>
            </a:r>
            <a:r>
              <a:rPr lang="en-IN" dirty="0" err="1"/>
              <a:t>int</a:t>
            </a:r>
            <a:r>
              <a:rPr lang="en-IN" dirty="0"/>
              <a:t> parameter </a:t>
            </a:r>
            <a:r>
              <a:rPr lang="en-IN" b="1" dirty="0"/>
              <a:t>a</a:t>
            </a:r>
            <a:r>
              <a:rPr lang="en-IN" dirty="0"/>
              <a:t> is larger than </a:t>
            </a:r>
            <a:r>
              <a:rPr lang="en-IN" b="1" dirty="0"/>
              <a:t>b</a:t>
            </a:r>
            <a:r>
              <a:rPr lang="en-IN" dirty="0"/>
              <a:t> by 2 or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46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</a:t>
            </a:r>
            <a:r>
              <a:rPr lang="en-IN" dirty="0" err="1" smtClean="0"/>
              <a:t>fn</a:t>
            </a:r>
            <a:r>
              <a:rPr lang="en-IN" dirty="0" smtClean="0"/>
              <a:t>(String </a:t>
            </a:r>
            <a:r>
              <a:rPr lang="en-IN" dirty="0" err="1"/>
              <a:t>str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return "No:" + </a:t>
            </a:r>
            <a:r>
              <a:rPr lang="en-IN" dirty="0" err="1"/>
              <a:t>str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268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LB1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private static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 smtClean="0"/>
              <a:t>fn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/>
              <a:t>[] </a:t>
            </a:r>
            <a:r>
              <a:rPr lang="en-IN" dirty="0" err="1"/>
              <a:t>arr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a </a:t>
            </a:r>
            <a:r>
              <a:rPr lang="en-IN" dirty="0"/>
              <a:t>= </a:t>
            </a:r>
            <a:r>
              <a:rPr lang="en-IN" dirty="0" err="1"/>
              <a:t>Integer.MAX_VALUE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b </a:t>
            </a:r>
            <a:r>
              <a:rPr lang="en-IN" dirty="0"/>
              <a:t>= </a:t>
            </a:r>
            <a:r>
              <a:rPr lang="en-IN" dirty="0" err="1"/>
              <a:t>Integer.MIN_VALUE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	for (</a:t>
            </a:r>
            <a:r>
              <a:rPr lang="en-IN" dirty="0" err="1"/>
              <a:t>int</a:t>
            </a:r>
            <a:r>
              <a:rPr lang="en-IN" dirty="0"/>
              <a:t> i = 0; i &lt; </a:t>
            </a:r>
            <a:r>
              <a:rPr lang="en-IN" dirty="0" err="1"/>
              <a:t>arr.length</a:t>
            </a:r>
            <a:r>
              <a:rPr lang="en-IN" dirty="0"/>
              <a:t>; i++) {</a:t>
            </a:r>
          </a:p>
          <a:p>
            <a:pPr marL="0" indent="0">
              <a:buNone/>
            </a:pPr>
            <a:r>
              <a:rPr lang="en-IN" dirty="0"/>
              <a:t>			if (</a:t>
            </a:r>
            <a:r>
              <a:rPr lang="en-IN" dirty="0" err="1"/>
              <a:t>arr</a:t>
            </a:r>
            <a:r>
              <a:rPr lang="en-IN" dirty="0"/>
              <a:t>[i] &lt; </a:t>
            </a:r>
            <a:r>
              <a:rPr lang="en-IN" dirty="0" smtClean="0"/>
              <a:t>a)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smtClean="0"/>
              <a:t>a </a:t>
            </a:r>
            <a:r>
              <a:rPr lang="en-IN" dirty="0"/>
              <a:t>= </a:t>
            </a:r>
            <a:r>
              <a:rPr lang="en-IN" dirty="0" err="1"/>
              <a:t>arr</a:t>
            </a:r>
            <a:r>
              <a:rPr lang="en-IN" dirty="0"/>
              <a:t>[i];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if (</a:t>
            </a:r>
            <a:r>
              <a:rPr lang="en-IN" dirty="0" err="1"/>
              <a:t>arr</a:t>
            </a:r>
            <a:r>
              <a:rPr lang="en-IN" dirty="0"/>
              <a:t>[i] &gt; </a:t>
            </a:r>
            <a:r>
              <a:rPr lang="en-IN" dirty="0" smtClean="0"/>
              <a:t>b)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smtClean="0"/>
              <a:t>b </a:t>
            </a:r>
            <a:r>
              <a:rPr lang="en-IN" dirty="0"/>
              <a:t>= </a:t>
            </a:r>
            <a:r>
              <a:rPr lang="en-IN" dirty="0" err="1"/>
              <a:t>arr</a:t>
            </a:r>
            <a:r>
              <a:rPr lang="en-IN" dirty="0"/>
              <a:t>[i];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	return </a:t>
            </a:r>
            <a:r>
              <a:rPr lang="en-IN" dirty="0" smtClean="0"/>
              <a:t>(b </a:t>
            </a:r>
            <a:r>
              <a:rPr lang="en-IN" dirty="0"/>
              <a:t>- </a:t>
            </a:r>
            <a:r>
              <a:rPr lang="en-IN" dirty="0" smtClean="0"/>
              <a:t>a);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7968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LB1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Find largest possible difference between any two elements within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30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the </a:t>
            </a:r>
            <a:r>
              <a:rPr lang="en-IN" dirty="0" err="1" smtClean="0"/>
              <a:t>fn</a:t>
            </a:r>
            <a:r>
              <a:rPr lang="en-IN" dirty="0" smtClean="0"/>
              <a:t>() </a:t>
            </a:r>
            <a:r>
              <a:rPr lang="en-IN" dirty="0"/>
              <a:t>method takes in a string and returns a new string with "No:" added at the front.</a:t>
            </a:r>
          </a:p>
        </p:txBody>
      </p:sp>
    </p:spTree>
    <p:extLst>
      <p:ext uri="{BB962C8B-B14F-4D97-AF65-F5344CB8AC3E}">
        <p14:creationId xmlns:p14="http://schemas.microsoft.com/office/powerpoint/2010/main" val="186741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public Integer </a:t>
            </a:r>
            <a:r>
              <a:rPr lang="sv-SE" dirty="0" smtClean="0"/>
              <a:t>fn(Integer </a:t>
            </a:r>
            <a:r>
              <a:rPr lang="sv-SE" dirty="0"/>
              <a:t>i, Integer j) </a:t>
            </a:r>
            <a:endParaRPr lang="sv-SE" dirty="0" smtClean="0"/>
          </a:p>
          <a:p>
            <a:pPr marL="0" indent="0">
              <a:buNone/>
            </a:pPr>
            <a:r>
              <a:rPr lang="sv-SE" dirty="0" smtClean="0"/>
              <a:t>{</a:t>
            </a:r>
          </a:p>
          <a:p>
            <a:pPr marL="0" indent="0">
              <a:buNone/>
            </a:pPr>
            <a:r>
              <a:rPr lang="sv-SE" dirty="0"/>
              <a:t>return i +  j;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395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 smtClean="0"/>
              <a:t>fn</a:t>
            </a:r>
            <a:r>
              <a:rPr lang="en-IN" dirty="0" smtClean="0"/>
              <a:t>(String </a:t>
            </a:r>
            <a:r>
              <a:rPr lang="en-IN" dirty="0" err="1"/>
              <a:t>str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count = 0;</a:t>
            </a:r>
          </a:p>
          <a:p>
            <a:pPr marL="0" indent="0">
              <a:buNone/>
            </a:pPr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i=0; i&lt;</a:t>
            </a:r>
            <a:r>
              <a:rPr lang="en-IN" dirty="0" err="1"/>
              <a:t>str.length</a:t>
            </a:r>
            <a:r>
              <a:rPr lang="en-IN" dirty="0"/>
              <a:t>(); i++) {</a:t>
            </a:r>
          </a:p>
          <a:p>
            <a:pPr marL="0" indent="0">
              <a:buNone/>
            </a:pPr>
            <a:r>
              <a:rPr lang="en-IN" dirty="0"/>
              <a:t>    if (</a:t>
            </a:r>
            <a:r>
              <a:rPr lang="en-IN" dirty="0" err="1"/>
              <a:t>str.charAt</a:t>
            </a:r>
            <a:r>
              <a:rPr lang="en-IN" dirty="0"/>
              <a:t>(i) == 'e') count++;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if (count == 2) return true;</a:t>
            </a:r>
          </a:p>
          <a:p>
            <a:pPr marL="0" indent="0">
              <a:buNone/>
            </a:pPr>
            <a:r>
              <a:rPr lang="en-IN" dirty="0"/>
              <a:t>  return false;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5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</a:t>
            </a:r>
            <a:r>
              <a:rPr lang="en-IN" dirty="0" err="1" smtClean="0"/>
              <a:t>fn</a:t>
            </a:r>
            <a:r>
              <a:rPr lang="en-IN" dirty="0" smtClean="0"/>
              <a:t>() method </a:t>
            </a:r>
            <a:r>
              <a:rPr lang="en-IN" dirty="0"/>
              <a:t>returns true if the string contains exactly two 'e' </a:t>
            </a:r>
            <a:r>
              <a:rPr lang="en-IN" dirty="0" smtClean="0"/>
              <a:t>chars else false.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134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public </a:t>
            </a: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 smtClean="0"/>
              <a:t>fn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/>
              <a:t>[] </a:t>
            </a:r>
            <a:r>
              <a:rPr lang="en-IN" dirty="0" err="1"/>
              <a:t>nums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count = 0;</a:t>
            </a:r>
          </a:p>
          <a:p>
            <a:pPr marL="0" indent="0">
              <a:buNone/>
            </a:pPr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i=0; i&lt;(nums.length-1); i</a:t>
            </a:r>
            <a:r>
              <a:rPr lang="en-IN" dirty="0" smtClean="0"/>
              <a:t>++)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if (</a:t>
            </a:r>
            <a:r>
              <a:rPr lang="en-IN" dirty="0" err="1"/>
              <a:t>nums</a:t>
            </a:r>
            <a:r>
              <a:rPr lang="en-IN" dirty="0"/>
              <a:t>[i]==13 &amp;&amp; </a:t>
            </a:r>
            <a:r>
              <a:rPr lang="en-IN" dirty="0" err="1"/>
              <a:t>nums</a:t>
            </a:r>
            <a:r>
              <a:rPr lang="en-IN" dirty="0"/>
              <a:t>[i+1]==13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      return </a:t>
            </a:r>
            <a:r>
              <a:rPr lang="en-IN" dirty="0"/>
              <a:t>true;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return false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203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</a:t>
            </a:r>
            <a:r>
              <a:rPr lang="en-IN" dirty="0" err="1" smtClean="0"/>
              <a:t>fn</a:t>
            </a:r>
            <a:r>
              <a:rPr lang="en-IN" dirty="0" smtClean="0"/>
              <a:t>() method </a:t>
            </a:r>
            <a:r>
              <a:rPr lang="en-IN" dirty="0"/>
              <a:t>returns true if the </a:t>
            </a:r>
            <a:r>
              <a:rPr lang="en-IN" dirty="0" err="1"/>
              <a:t>int</a:t>
            </a:r>
            <a:r>
              <a:rPr lang="en-IN" dirty="0"/>
              <a:t> array contains a pair of 13's next to each other.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1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[] </a:t>
            </a:r>
            <a:r>
              <a:rPr lang="en-IN" dirty="0" err="1" smtClean="0"/>
              <a:t>fn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n)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[] result = new </a:t>
            </a:r>
            <a:r>
              <a:rPr lang="en-IN" dirty="0" err="1"/>
              <a:t>int</a:t>
            </a:r>
            <a:r>
              <a:rPr lang="en-IN" dirty="0"/>
              <a:t>[n];</a:t>
            </a:r>
          </a:p>
          <a:p>
            <a:pPr marL="0" indent="0">
              <a:buNone/>
            </a:pPr>
            <a:r>
              <a:rPr lang="en-IN" dirty="0"/>
              <a:t>  for (</a:t>
            </a:r>
            <a:r>
              <a:rPr lang="en-IN" dirty="0" err="1"/>
              <a:t>int</a:t>
            </a:r>
            <a:r>
              <a:rPr lang="en-IN" dirty="0"/>
              <a:t> i=0; i&lt;</a:t>
            </a:r>
            <a:r>
              <a:rPr lang="en-IN" dirty="0" err="1"/>
              <a:t>result.length</a:t>
            </a:r>
            <a:r>
              <a:rPr lang="en-IN" dirty="0"/>
              <a:t>; i++) {</a:t>
            </a:r>
          </a:p>
          <a:p>
            <a:pPr marL="0" indent="0">
              <a:buNone/>
            </a:pPr>
            <a:r>
              <a:rPr lang="en-IN" dirty="0"/>
              <a:t>    result[i] = 6;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  return result;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5378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</a:t>
            </a:r>
            <a:r>
              <a:rPr lang="en-IN" dirty="0" err="1" smtClean="0"/>
              <a:t>fn</a:t>
            </a:r>
            <a:r>
              <a:rPr lang="en-IN" dirty="0" smtClean="0"/>
              <a:t>() </a:t>
            </a:r>
            <a:r>
              <a:rPr lang="en-IN" dirty="0"/>
              <a:t>method makes and returns a new </a:t>
            </a:r>
            <a:r>
              <a:rPr lang="en-IN" dirty="0" err="1"/>
              <a:t>int</a:t>
            </a:r>
            <a:r>
              <a:rPr lang="en-IN" dirty="0"/>
              <a:t> array of size N that is filled with the value 6.</a:t>
            </a:r>
          </a:p>
        </p:txBody>
      </p:sp>
    </p:spTree>
    <p:extLst>
      <p:ext uri="{BB962C8B-B14F-4D97-AF65-F5344CB8AC3E}">
        <p14:creationId xmlns:p14="http://schemas.microsoft.com/office/powerpoint/2010/main" val="3665699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 smtClean="0"/>
              <a:t>fn</a:t>
            </a:r>
            <a:r>
              <a:rPr lang="en-IN" dirty="0" smtClean="0"/>
              <a:t>(String </a:t>
            </a:r>
            <a:r>
              <a:rPr lang="en-IN" dirty="0" err="1"/>
              <a:t>str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if </a:t>
            </a:r>
            <a:r>
              <a:rPr lang="en-IN" dirty="0"/>
              <a:t>(</a:t>
            </a:r>
            <a:r>
              <a:rPr lang="en-IN" dirty="0" err="1"/>
              <a:t>str.length</a:t>
            </a:r>
            <a:r>
              <a:rPr lang="en-IN" dirty="0"/>
              <a:t>() == 0)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count = 0;</a:t>
            </a:r>
          </a:p>
          <a:p>
            <a:pPr marL="0" indent="0">
              <a:buNone/>
            </a:pPr>
            <a:r>
              <a:rPr lang="en-IN" dirty="0"/>
              <a:t>  if (</a:t>
            </a:r>
            <a:r>
              <a:rPr lang="en-IN" dirty="0" err="1"/>
              <a:t>str.substring</a:t>
            </a:r>
            <a:r>
              <a:rPr lang="en-IN" dirty="0"/>
              <a:t>(0, 1).equals("A</a:t>
            </a:r>
            <a:r>
              <a:rPr lang="en-IN" dirty="0" smtClean="0"/>
              <a:t>"))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count = 1;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return </a:t>
            </a:r>
            <a:r>
              <a:rPr lang="en-IN" dirty="0"/>
              <a:t>count + </a:t>
            </a:r>
            <a:r>
              <a:rPr lang="en-IN" dirty="0" err="1" smtClean="0"/>
              <a:t>fn</a:t>
            </a:r>
            <a:r>
              <a:rPr lang="en-IN" dirty="0" smtClean="0"/>
              <a:t>(</a:t>
            </a:r>
            <a:r>
              <a:rPr lang="en-IN" dirty="0" err="1" smtClean="0"/>
              <a:t>str.substring</a:t>
            </a:r>
            <a:r>
              <a:rPr lang="en-IN" dirty="0" smtClean="0"/>
              <a:t>(1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1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simple </a:t>
            </a:r>
            <a:r>
              <a:rPr lang="en-IN" dirty="0"/>
              <a:t>recursive method that counts the number of "A" in the given string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103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LB2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private static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computeMaxDiff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[] </a:t>
            </a:r>
            <a:r>
              <a:rPr lang="en-IN" dirty="0" err="1"/>
              <a:t>arr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int</a:t>
            </a:r>
            <a:r>
              <a:rPr lang="en-IN" dirty="0"/>
              <a:t> diff, </a:t>
            </a:r>
            <a:r>
              <a:rPr lang="en-IN" dirty="0" err="1"/>
              <a:t>maxDiff</a:t>
            </a:r>
            <a:r>
              <a:rPr lang="en-IN" dirty="0"/>
              <a:t>, min = </a:t>
            </a:r>
            <a:r>
              <a:rPr lang="en-IN" dirty="0" err="1"/>
              <a:t>Integer.MAX_VALUE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	diff = </a:t>
            </a:r>
            <a:r>
              <a:rPr lang="en-IN" dirty="0" err="1"/>
              <a:t>maxDiff</a:t>
            </a:r>
            <a:r>
              <a:rPr lang="en-IN" dirty="0"/>
              <a:t> = </a:t>
            </a:r>
            <a:r>
              <a:rPr lang="en-IN" dirty="0" err="1"/>
              <a:t>Integer.MIN_VALUE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	for (</a:t>
            </a:r>
            <a:r>
              <a:rPr lang="en-IN" dirty="0" err="1"/>
              <a:t>int</a:t>
            </a:r>
            <a:r>
              <a:rPr lang="en-IN" dirty="0"/>
              <a:t> i = 0; i &lt; </a:t>
            </a:r>
            <a:r>
              <a:rPr lang="en-IN" dirty="0" err="1"/>
              <a:t>arr.length</a:t>
            </a:r>
            <a:r>
              <a:rPr lang="en-IN" dirty="0"/>
              <a:t>; i++) {</a:t>
            </a:r>
          </a:p>
          <a:p>
            <a:pPr marL="0" indent="0">
              <a:buNone/>
            </a:pPr>
            <a:r>
              <a:rPr lang="en-IN" dirty="0"/>
              <a:t>			if (</a:t>
            </a:r>
            <a:r>
              <a:rPr lang="en-IN" dirty="0" err="1"/>
              <a:t>arr</a:t>
            </a:r>
            <a:r>
              <a:rPr lang="en-IN" dirty="0"/>
              <a:t>[i] &lt; min)</a:t>
            </a:r>
          </a:p>
          <a:p>
            <a:pPr marL="0" indent="0">
              <a:buNone/>
            </a:pPr>
            <a:r>
              <a:rPr lang="en-IN" dirty="0"/>
              <a:t>				min = </a:t>
            </a:r>
            <a:r>
              <a:rPr lang="en-IN" dirty="0" err="1"/>
              <a:t>arr</a:t>
            </a:r>
            <a:r>
              <a:rPr lang="en-IN" dirty="0"/>
              <a:t>[i];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</a:p>
          <a:p>
            <a:pPr marL="0" indent="0">
              <a:buNone/>
            </a:pPr>
            <a:r>
              <a:rPr lang="en-IN" dirty="0"/>
              <a:t>			diff = </a:t>
            </a:r>
            <a:r>
              <a:rPr lang="en-IN" dirty="0" err="1"/>
              <a:t>arr</a:t>
            </a:r>
            <a:r>
              <a:rPr lang="en-IN" dirty="0"/>
              <a:t>[i] - min;</a:t>
            </a:r>
          </a:p>
          <a:p>
            <a:pPr marL="0" indent="0">
              <a:buNone/>
            </a:pPr>
            <a:r>
              <a:rPr lang="en-IN" dirty="0"/>
              <a:t>			if (diff &gt; </a:t>
            </a:r>
            <a:r>
              <a:rPr lang="en-IN" dirty="0" err="1"/>
              <a:t>maxDiff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maxDiff</a:t>
            </a:r>
            <a:r>
              <a:rPr lang="en-IN" dirty="0"/>
              <a:t> = diff;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	return </a:t>
            </a:r>
            <a:r>
              <a:rPr lang="en-IN" dirty="0" err="1"/>
              <a:t>maxDiff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96923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LB2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the largest possible difference between any two elements </a:t>
            </a:r>
            <a:r>
              <a:rPr lang="en-IN" dirty="0" smtClean="0"/>
              <a:t>within an </a:t>
            </a:r>
            <a:r>
              <a:rPr lang="en-IN" dirty="0"/>
              <a:t>array such that larger element always appears after the </a:t>
            </a:r>
            <a:r>
              <a:rPr lang="en-IN" dirty="0" smtClean="0"/>
              <a:t>smaller element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74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public Integer </a:t>
            </a:r>
            <a:r>
              <a:rPr lang="en-IN" dirty="0" err="1" smtClean="0"/>
              <a:t>fn</a:t>
            </a:r>
            <a:r>
              <a:rPr lang="en-IN" dirty="0" smtClean="0"/>
              <a:t>(Integer </a:t>
            </a:r>
            <a:r>
              <a:rPr lang="en-IN" dirty="0"/>
              <a:t>n) {</a:t>
            </a:r>
            <a:endParaRPr lang="nn-NO" dirty="0" smtClean="0"/>
          </a:p>
          <a:p>
            <a:pPr marL="0" indent="0">
              <a:buNone/>
            </a:pPr>
            <a:r>
              <a:rPr lang="nn-NO" dirty="0" smtClean="0"/>
              <a:t>Integer </a:t>
            </a:r>
            <a:r>
              <a:rPr lang="nn-NO" dirty="0"/>
              <a:t>sum = 0;</a:t>
            </a:r>
          </a:p>
          <a:p>
            <a:pPr marL="0" indent="0">
              <a:buNone/>
            </a:pPr>
            <a:r>
              <a:rPr lang="nn-NO" dirty="0"/>
              <a:t>for (int i = 1; i &lt;= n; i++) {</a:t>
            </a:r>
          </a:p>
          <a:p>
            <a:pPr marL="0" indent="0">
              <a:buNone/>
            </a:pPr>
            <a:r>
              <a:rPr lang="nn-NO" dirty="0"/>
              <a:t>    if (i % 3 == 0 || i % 5 == 0) {</a:t>
            </a:r>
          </a:p>
          <a:p>
            <a:pPr marL="0" indent="0">
              <a:buNone/>
            </a:pPr>
            <a:r>
              <a:rPr lang="nn-NO" dirty="0"/>
              <a:t>        sum += i;</a:t>
            </a:r>
          </a:p>
          <a:p>
            <a:pPr marL="0" indent="0">
              <a:buNone/>
            </a:pPr>
            <a:r>
              <a:rPr lang="nn-NO" dirty="0"/>
              <a:t>    }</a:t>
            </a:r>
          </a:p>
          <a:p>
            <a:pPr marL="0" indent="0">
              <a:buNone/>
            </a:pPr>
            <a:r>
              <a:rPr lang="nn-NO" dirty="0"/>
              <a:t>}</a:t>
            </a:r>
          </a:p>
          <a:p>
            <a:pPr marL="0" indent="0">
              <a:buNone/>
            </a:pPr>
            <a:r>
              <a:rPr lang="nn-NO" dirty="0"/>
              <a:t>return sum</a:t>
            </a:r>
            <a:r>
              <a:rPr lang="nn-NO" dirty="0" smtClean="0"/>
              <a:t>;}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684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7992888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74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public Integer </a:t>
            </a:r>
            <a:r>
              <a:rPr lang="pt-BR" dirty="0" smtClean="0"/>
              <a:t>fn(Integer </a:t>
            </a:r>
            <a:r>
              <a:rPr lang="pt-BR" dirty="0"/>
              <a:t>n) {</a:t>
            </a:r>
          </a:p>
          <a:p>
            <a:pPr marL="0" indent="0">
              <a:buNone/>
            </a:pPr>
            <a:r>
              <a:rPr lang="pt-BR" dirty="0"/>
              <a:t>int </a:t>
            </a:r>
            <a:r>
              <a:rPr lang="pt-BR" dirty="0" smtClean="0"/>
              <a:t>m </a:t>
            </a:r>
            <a:r>
              <a:rPr lang="pt-BR" dirty="0"/>
              <a:t>= n;</a:t>
            </a:r>
          </a:p>
          <a:p>
            <a:pPr marL="0" indent="0">
              <a:buNone/>
            </a:pPr>
            <a:r>
              <a:rPr lang="pt-BR" dirty="0"/>
              <a:t>for (int j = n - 1; j &gt; 0; j--)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smtClean="0"/>
              <a:t>m </a:t>
            </a:r>
            <a:r>
              <a:rPr lang="pt-BR" dirty="0"/>
              <a:t>= </a:t>
            </a:r>
            <a:r>
              <a:rPr lang="pt-BR" dirty="0" smtClean="0"/>
              <a:t>m </a:t>
            </a:r>
            <a:r>
              <a:rPr lang="pt-BR" dirty="0"/>
              <a:t>* j;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return </a:t>
            </a:r>
            <a:r>
              <a:rPr lang="pt-BR" dirty="0" smtClean="0"/>
              <a:t>m;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78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 smtClean="0"/>
              <a:t>fn</a:t>
            </a:r>
            <a:r>
              <a:rPr lang="en-IN" dirty="0" smtClean="0"/>
              <a:t>(Integer </a:t>
            </a:r>
            <a:r>
              <a:rPr lang="en-IN" dirty="0"/>
              <a:t>n, Integer[] list) 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index = -1;</a:t>
            </a:r>
          </a:p>
          <a:p>
            <a:pPr marL="0" indent="0">
              <a:buNone/>
            </a:pPr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i = 0; i &lt; </a:t>
            </a:r>
            <a:r>
              <a:rPr lang="en-IN" dirty="0" err="1"/>
              <a:t>list.length</a:t>
            </a:r>
            <a:r>
              <a:rPr lang="en-IN" dirty="0"/>
              <a:t>; i++) {</a:t>
            </a:r>
          </a:p>
          <a:p>
            <a:pPr marL="0" indent="0">
              <a:buNone/>
            </a:pPr>
            <a:r>
              <a:rPr lang="en-IN" dirty="0"/>
              <a:t>    if (list[i].equals(n)) {</a:t>
            </a:r>
          </a:p>
          <a:p>
            <a:pPr marL="0" indent="0">
              <a:buNone/>
            </a:pPr>
            <a:r>
              <a:rPr lang="en-IN" dirty="0"/>
              <a:t>        index = i;</a:t>
            </a:r>
          </a:p>
          <a:p>
            <a:pPr marL="0" indent="0">
              <a:buNone/>
            </a:pPr>
            <a:r>
              <a:rPr lang="en-IN" dirty="0"/>
              <a:t>        break;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return index;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62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String </a:t>
            </a:r>
            <a:r>
              <a:rPr lang="en-IN" dirty="0" err="1" smtClean="0"/>
              <a:t>fn</a:t>
            </a:r>
            <a:r>
              <a:rPr lang="en-IN" dirty="0" smtClean="0"/>
              <a:t>(String </a:t>
            </a:r>
            <a:r>
              <a:rPr lang="en-IN" dirty="0"/>
              <a:t>s) {</a:t>
            </a:r>
          </a:p>
          <a:p>
            <a:pPr marL="0" indent="0">
              <a:buNone/>
            </a:pPr>
            <a:r>
              <a:rPr lang="en-IN" dirty="0"/>
              <a:t>String result = "";</a:t>
            </a:r>
          </a:p>
          <a:p>
            <a:pPr marL="0" indent="0">
              <a:buNone/>
            </a:pPr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i = 0; i &lt; </a:t>
            </a:r>
            <a:r>
              <a:rPr lang="en-IN" dirty="0" err="1"/>
              <a:t>s.length</a:t>
            </a:r>
            <a:r>
              <a:rPr lang="en-IN" dirty="0"/>
              <a:t>(); i++) {</a:t>
            </a:r>
          </a:p>
          <a:p>
            <a:pPr marL="0" indent="0">
              <a:buNone/>
            </a:pPr>
            <a:r>
              <a:rPr lang="en-IN" dirty="0"/>
              <a:t>    result += </a:t>
            </a:r>
            <a:r>
              <a:rPr lang="en-IN" dirty="0" err="1"/>
              <a:t>s.charAt</a:t>
            </a:r>
            <a:r>
              <a:rPr lang="en-IN" dirty="0"/>
              <a:t>(</a:t>
            </a:r>
            <a:r>
              <a:rPr lang="en-IN" dirty="0" err="1"/>
              <a:t>s.length</a:t>
            </a:r>
            <a:r>
              <a:rPr lang="en-IN" dirty="0"/>
              <a:t>() - i - 1);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return result;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808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public Integer </a:t>
            </a:r>
            <a:r>
              <a:rPr lang="en-IN" dirty="0" err="1" smtClean="0"/>
              <a:t>fn</a:t>
            </a:r>
            <a:r>
              <a:rPr lang="en-IN" dirty="0" smtClean="0"/>
              <a:t>(Integer</a:t>
            </a:r>
            <a:r>
              <a:rPr lang="en-IN" dirty="0"/>
              <a:t>[] list) 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smtClean="0"/>
              <a:t>a </a:t>
            </a:r>
            <a:r>
              <a:rPr lang="en-IN" dirty="0"/>
              <a:t>= list[0];</a:t>
            </a:r>
          </a:p>
          <a:p>
            <a:pPr marL="0" indent="0">
              <a:buNone/>
            </a:pPr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i : list) {</a:t>
            </a:r>
          </a:p>
          <a:p>
            <a:pPr marL="0" indent="0">
              <a:buNone/>
            </a:pPr>
            <a:r>
              <a:rPr lang="en-IN" dirty="0"/>
              <a:t>    if (i &gt; </a:t>
            </a:r>
            <a:r>
              <a:rPr lang="en-IN" dirty="0" smtClean="0"/>
              <a:t>a)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smtClean="0"/>
              <a:t>a </a:t>
            </a:r>
            <a:r>
              <a:rPr lang="en-IN" dirty="0"/>
              <a:t>= i;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return </a:t>
            </a:r>
            <a:r>
              <a:rPr lang="en-IN" dirty="0" smtClean="0"/>
              <a:t>a;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624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public Boolean </a:t>
            </a:r>
            <a:r>
              <a:rPr lang="en-IN" dirty="0" err="1" smtClean="0"/>
              <a:t>fn</a:t>
            </a:r>
            <a:r>
              <a:rPr lang="en-IN" dirty="0" smtClean="0"/>
              <a:t>(Integer </a:t>
            </a:r>
            <a:r>
              <a:rPr lang="en-IN" dirty="0"/>
              <a:t>n) {</a:t>
            </a:r>
          </a:p>
          <a:p>
            <a:pPr marL="0" indent="0">
              <a:buNone/>
            </a:pPr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smtClean="0"/>
              <a:t>a </a:t>
            </a:r>
            <a:r>
              <a:rPr lang="en-IN" dirty="0"/>
              <a:t>= true;</a:t>
            </a:r>
          </a:p>
          <a:p>
            <a:pPr marL="0" indent="0">
              <a:buNone/>
            </a:pPr>
            <a:r>
              <a:rPr lang="en-IN" dirty="0"/>
              <a:t> for (</a:t>
            </a:r>
            <a:r>
              <a:rPr lang="en-IN" dirty="0" err="1"/>
              <a:t>int</a:t>
            </a:r>
            <a:r>
              <a:rPr lang="en-IN" dirty="0"/>
              <a:t> i = n - 1; i &gt; 1; i--) {</a:t>
            </a:r>
          </a:p>
          <a:p>
            <a:pPr marL="0" indent="0">
              <a:buNone/>
            </a:pPr>
            <a:r>
              <a:rPr lang="en-IN" dirty="0"/>
              <a:t>     if (n % i == 0) {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smtClean="0"/>
              <a:t>a </a:t>
            </a:r>
            <a:r>
              <a:rPr lang="en-IN" dirty="0"/>
              <a:t>= false;</a:t>
            </a:r>
          </a:p>
          <a:p>
            <a:pPr marL="0" indent="0">
              <a:buNone/>
            </a:pPr>
            <a:r>
              <a:rPr lang="en-IN" dirty="0"/>
              <a:t>         break;</a:t>
            </a:r>
          </a:p>
          <a:p>
            <a:pPr marL="0" indent="0">
              <a:buNone/>
            </a:pPr>
            <a:r>
              <a:rPr lang="en-IN" dirty="0"/>
              <a:t>     }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 return </a:t>
            </a:r>
            <a:r>
              <a:rPr lang="en-IN" dirty="0" smtClean="0"/>
              <a:t>a;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144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public Integer </a:t>
            </a:r>
            <a:r>
              <a:rPr lang="en-IN" dirty="0" err="1" smtClean="0"/>
              <a:t>fn</a:t>
            </a:r>
            <a:r>
              <a:rPr lang="en-IN" dirty="0" smtClean="0"/>
              <a:t>(Integer </a:t>
            </a:r>
            <a:r>
              <a:rPr lang="en-IN" dirty="0"/>
              <a:t>n) {</a:t>
            </a:r>
          </a:p>
          <a:p>
            <a:pPr marL="0" indent="0">
              <a:buNone/>
            </a:pPr>
            <a:r>
              <a:rPr lang="en-IN" dirty="0"/>
              <a:t>if (n == 1) {</a:t>
            </a:r>
          </a:p>
          <a:p>
            <a:pPr marL="0" indent="0">
              <a:buNone/>
            </a:pPr>
            <a:r>
              <a:rPr lang="en-IN" dirty="0"/>
              <a:t>    return 1;</a:t>
            </a:r>
          </a:p>
          <a:p>
            <a:pPr marL="0" indent="0">
              <a:buNone/>
            </a:pPr>
            <a:r>
              <a:rPr lang="en-IN" dirty="0"/>
              <a:t>} else if (n == 0) {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 else {</a:t>
            </a:r>
          </a:p>
          <a:p>
            <a:pPr marL="0" indent="0">
              <a:buNone/>
            </a:pPr>
            <a:r>
              <a:rPr lang="en-IN" dirty="0"/>
              <a:t>    return </a:t>
            </a:r>
            <a:r>
              <a:rPr lang="en-IN" dirty="0" err="1" smtClean="0"/>
              <a:t>fn</a:t>
            </a:r>
            <a:r>
              <a:rPr lang="en-IN" dirty="0" smtClean="0"/>
              <a:t>(n </a:t>
            </a:r>
            <a:r>
              <a:rPr lang="en-IN" dirty="0"/>
              <a:t>- 1) + </a:t>
            </a:r>
            <a:r>
              <a:rPr lang="en-IN" dirty="0" err="1" smtClean="0"/>
              <a:t>fn</a:t>
            </a:r>
            <a:r>
              <a:rPr lang="en-IN" dirty="0" smtClean="0"/>
              <a:t>(n </a:t>
            </a:r>
            <a:r>
              <a:rPr lang="en-IN" dirty="0"/>
              <a:t>- 2);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33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1003</Words>
  <Application>Microsoft Office PowerPoint</Application>
  <PresentationFormat>On-screen Show (4:3)</PresentationFormat>
  <Paragraphs>220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WIPRO – Java Training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?</vt:lpstr>
      <vt:lpstr>A</vt:lpstr>
      <vt:lpstr>?</vt:lpstr>
      <vt:lpstr>LB1</vt:lpstr>
      <vt:lpstr>LB1</vt:lpstr>
      <vt:lpstr>A</vt:lpstr>
      <vt:lpstr>?</vt:lpstr>
      <vt:lpstr>A</vt:lpstr>
      <vt:lpstr>?</vt:lpstr>
      <vt:lpstr>A</vt:lpstr>
      <vt:lpstr>?</vt:lpstr>
      <vt:lpstr>A</vt:lpstr>
      <vt:lpstr>?</vt:lpstr>
      <vt:lpstr>A</vt:lpstr>
      <vt:lpstr>LB2</vt:lpstr>
      <vt:lpstr>LB2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82</cp:revision>
  <dcterms:created xsi:type="dcterms:W3CDTF">2020-04-17T09:41:22Z</dcterms:created>
  <dcterms:modified xsi:type="dcterms:W3CDTF">2020-06-04T19:12:16Z</dcterms:modified>
</cp:coreProperties>
</file>