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458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68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7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426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63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40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5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0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71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45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64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1B1A2-67AF-4318-86AF-5E09045CEDB9}" type="datetimeFigureOut">
              <a:rPr lang="en-IN" smtClean="0"/>
              <a:t>05-06-2020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A0-497D-45DA-9B64-D95E71819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4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WIPRO – Java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M.Ashok</a:t>
            </a:r>
            <a:endParaRPr lang="en-IN" sz="4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4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Rajalakshmi</a:t>
            </a:r>
            <a:r>
              <a:rPr lang="en-IN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Institutions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http://www.ritchennai.org/image/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692696"/>
            <a:ext cx="2857500" cy="57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09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3" y="523875"/>
            <a:ext cx="5781675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36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777686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55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  </a:t>
            </a:r>
          </a:p>
          <a:p>
            <a:pPr marL="0" indent="0">
              <a:buNone/>
            </a:pPr>
            <a:r>
              <a:rPr lang="en-IN" dirty="0"/>
              <a:t>public class HashMapExample1{  </a:t>
            </a:r>
          </a:p>
          <a:p>
            <a:pPr marL="0" indent="0">
              <a:buNone/>
            </a:pPr>
            <a:r>
              <a:rPr lang="en-IN" dirty="0"/>
              <a:t> public static void main(String </a:t>
            </a:r>
            <a:r>
              <a:rPr lang="en-IN" dirty="0" err="1"/>
              <a:t>args</a:t>
            </a:r>
            <a:r>
              <a:rPr lang="en-IN" dirty="0"/>
              <a:t>[]){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 map=new </a:t>
            </a:r>
            <a:r>
              <a:rPr lang="en-IN" dirty="0" err="1"/>
              <a:t>HashMap</a:t>
            </a:r>
            <a:r>
              <a:rPr lang="en-IN" dirty="0"/>
              <a:t>&lt;</a:t>
            </a:r>
            <a:r>
              <a:rPr lang="en-IN" dirty="0" err="1"/>
              <a:t>Integer,String</a:t>
            </a:r>
            <a:r>
              <a:rPr lang="en-IN" dirty="0"/>
              <a:t>&gt;();//Creating </a:t>
            </a:r>
            <a:r>
              <a:rPr lang="en-IN" dirty="0" err="1"/>
              <a:t>HashMap</a:t>
            </a: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map.put</a:t>
            </a:r>
            <a:r>
              <a:rPr lang="en-IN" dirty="0"/>
              <a:t>(1,"Mango");  //Put elements in Map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map.put</a:t>
            </a:r>
            <a:r>
              <a:rPr lang="en-IN" dirty="0"/>
              <a:t>(2,"Apple");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map.put</a:t>
            </a:r>
            <a:r>
              <a:rPr lang="en-IN" dirty="0"/>
              <a:t>(3,"Banana");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map.put</a:t>
            </a:r>
            <a:r>
              <a:rPr lang="en-IN" dirty="0"/>
              <a:t>(4,"Grapes");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System.out.println</a:t>
            </a:r>
            <a:r>
              <a:rPr lang="en-IN" dirty="0"/>
              <a:t>("Iterating </a:t>
            </a:r>
            <a:r>
              <a:rPr lang="en-IN" dirty="0" err="1"/>
              <a:t>Hashmap</a:t>
            </a:r>
            <a:r>
              <a:rPr lang="en-IN" dirty="0"/>
              <a:t>...");  </a:t>
            </a:r>
          </a:p>
          <a:p>
            <a:pPr marL="0" indent="0">
              <a:buNone/>
            </a:pPr>
            <a:r>
              <a:rPr lang="en-IN" dirty="0"/>
              <a:t>   for(</a:t>
            </a:r>
            <a:r>
              <a:rPr lang="en-IN" dirty="0" err="1"/>
              <a:t>Map.Entry</a:t>
            </a:r>
            <a:r>
              <a:rPr lang="en-IN" dirty="0"/>
              <a:t> m : </a:t>
            </a:r>
            <a:r>
              <a:rPr lang="en-IN" dirty="0" err="1"/>
              <a:t>map.entrySet</a:t>
            </a:r>
            <a:r>
              <a:rPr lang="en-IN" dirty="0"/>
              <a:t>()){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m.getKey</a:t>
            </a:r>
            <a:r>
              <a:rPr lang="en-IN" dirty="0"/>
              <a:t>()+" "+</a:t>
            </a:r>
            <a:r>
              <a:rPr lang="en-IN" dirty="0" err="1"/>
              <a:t>m.getValue</a:t>
            </a:r>
            <a:r>
              <a:rPr lang="en-IN" dirty="0"/>
              <a:t>());    </a:t>
            </a:r>
          </a:p>
          <a:p>
            <a:pPr marL="0" indent="0">
              <a:buNone/>
            </a:pPr>
            <a:r>
              <a:rPr lang="en-IN" dirty="0"/>
              <a:t>   }  </a:t>
            </a:r>
          </a:p>
          <a:p>
            <a:pPr marL="0" indent="0">
              <a:buNone/>
            </a:pPr>
            <a:r>
              <a:rPr lang="en-IN" dirty="0"/>
              <a:t>} 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08901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 Duplicate Key on </a:t>
            </a:r>
            <a:r>
              <a:rPr lang="en-IN" dirty="0" err="1"/>
              <a:t>HashMap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import</a:t>
            </a:r>
            <a:r>
              <a:rPr lang="en-IN" sz="1600" dirty="0"/>
              <a:t> </a:t>
            </a:r>
            <a:r>
              <a:rPr lang="en-IN" sz="1600" dirty="0" err="1"/>
              <a:t>java.util</a:t>
            </a:r>
            <a:r>
              <a:rPr lang="en-IN" sz="1600" dirty="0"/>
              <a:t>.*;  </a:t>
            </a:r>
          </a:p>
          <a:p>
            <a:pPr marL="0" indent="0">
              <a:buNone/>
            </a:pP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class</a:t>
            </a:r>
            <a:r>
              <a:rPr lang="en-IN" sz="1600" dirty="0"/>
              <a:t> HashMapExample2{  </a:t>
            </a:r>
          </a:p>
          <a:p>
            <a:pPr marL="0" indent="0">
              <a:buNone/>
            </a:pPr>
            <a:r>
              <a:rPr lang="en-IN" sz="1600" dirty="0"/>
              <a:t> </a:t>
            </a:r>
            <a:r>
              <a:rPr lang="en-IN" sz="1600" b="1" dirty="0"/>
              <a:t>public</a:t>
            </a:r>
            <a:r>
              <a:rPr lang="en-IN" sz="1600" dirty="0"/>
              <a:t> </a:t>
            </a:r>
            <a:r>
              <a:rPr lang="en-IN" sz="1600" b="1" dirty="0"/>
              <a:t>static</a:t>
            </a:r>
            <a:r>
              <a:rPr lang="en-IN" sz="1600" dirty="0"/>
              <a:t> </a:t>
            </a:r>
            <a:r>
              <a:rPr lang="en-IN" sz="1600" b="1" dirty="0"/>
              <a:t>void</a:t>
            </a:r>
            <a:r>
              <a:rPr lang="en-IN" sz="1600" dirty="0"/>
              <a:t> main(String </a:t>
            </a:r>
            <a:r>
              <a:rPr lang="en-IN" sz="1600" dirty="0" err="1"/>
              <a:t>args</a:t>
            </a:r>
            <a:r>
              <a:rPr lang="en-IN" sz="1600" dirty="0"/>
              <a:t>[]){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HashMap</a:t>
            </a:r>
            <a:r>
              <a:rPr lang="en-IN" sz="1600" dirty="0"/>
              <a:t>&lt;</a:t>
            </a:r>
            <a:r>
              <a:rPr lang="en-IN" sz="1600" dirty="0" err="1"/>
              <a:t>Integer,String</a:t>
            </a:r>
            <a:r>
              <a:rPr lang="en-IN" sz="1600" dirty="0"/>
              <a:t>&gt; map=</a:t>
            </a:r>
            <a:r>
              <a:rPr lang="en-IN" sz="1600" b="1" dirty="0"/>
              <a:t>new</a:t>
            </a:r>
            <a:r>
              <a:rPr lang="en-IN" sz="1600" dirty="0"/>
              <a:t> </a:t>
            </a:r>
            <a:r>
              <a:rPr lang="en-IN" sz="1600" dirty="0" err="1"/>
              <a:t>HashMap</a:t>
            </a:r>
            <a:r>
              <a:rPr lang="en-IN" sz="1600" dirty="0"/>
              <a:t>&lt;</a:t>
            </a:r>
            <a:r>
              <a:rPr lang="en-IN" sz="1600" dirty="0" err="1"/>
              <a:t>Integer,String</a:t>
            </a:r>
            <a:r>
              <a:rPr lang="en-IN" sz="1600" dirty="0"/>
              <a:t>&gt;();//Creating </a:t>
            </a:r>
            <a:r>
              <a:rPr lang="en-IN" sz="1600" dirty="0" err="1"/>
              <a:t>HashMap</a:t>
            </a:r>
            <a:r>
              <a:rPr lang="en-IN" sz="1600" dirty="0"/>
              <a:t>  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map.put</a:t>
            </a:r>
            <a:r>
              <a:rPr lang="en-IN" sz="1600" dirty="0"/>
              <a:t>(1,"Mango");  //Put elements in Map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map.put</a:t>
            </a:r>
            <a:r>
              <a:rPr lang="en-IN" sz="1600" dirty="0"/>
              <a:t>(2,"Apple");  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map.put</a:t>
            </a:r>
            <a:r>
              <a:rPr lang="en-IN" sz="1600" dirty="0"/>
              <a:t>(3,"Banana"); 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map.put</a:t>
            </a:r>
            <a:r>
              <a:rPr lang="en-IN" sz="1600" dirty="0"/>
              <a:t>(1,"Grapes"); //trying duplicate key  </a:t>
            </a:r>
          </a:p>
          <a:p>
            <a:pPr marL="0" indent="0">
              <a:buNone/>
            </a:pPr>
            <a:r>
              <a:rPr lang="en-IN" sz="1600" dirty="0"/>
              <a:t>     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dirty="0" err="1"/>
              <a:t>System.out.println</a:t>
            </a:r>
            <a:r>
              <a:rPr lang="en-IN" sz="1600" dirty="0"/>
              <a:t>("Iterating </a:t>
            </a:r>
            <a:r>
              <a:rPr lang="en-IN" sz="1600" dirty="0" err="1"/>
              <a:t>Hashmap</a:t>
            </a:r>
            <a:r>
              <a:rPr lang="en-IN" sz="1600" dirty="0"/>
              <a:t>...");  </a:t>
            </a:r>
          </a:p>
          <a:p>
            <a:pPr marL="0" indent="0">
              <a:buNone/>
            </a:pPr>
            <a:r>
              <a:rPr lang="en-IN" sz="1600" dirty="0"/>
              <a:t>   </a:t>
            </a:r>
            <a:r>
              <a:rPr lang="en-IN" sz="1600" b="1" dirty="0"/>
              <a:t>for</a:t>
            </a:r>
            <a:r>
              <a:rPr lang="en-IN" sz="1600" dirty="0"/>
              <a:t>(</a:t>
            </a:r>
            <a:r>
              <a:rPr lang="en-IN" sz="1600" dirty="0" err="1"/>
              <a:t>Map.Entry</a:t>
            </a:r>
            <a:r>
              <a:rPr lang="en-IN" sz="1600" dirty="0"/>
              <a:t> m : </a:t>
            </a:r>
            <a:r>
              <a:rPr lang="en-IN" sz="1600" dirty="0" err="1"/>
              <a:t>map.entrySet</a:t>
            </a:r>
            <a:r>
              <a:rPr lang="en-IN" sz="1600" dirty="0"/>
              <a:t>()){    </a:t>
            </a:r>
          </a:p>
          <a:p>
            <a:pPr marL="0" indent="0">
              <a:buNone/>
            </a:pPr>
            <a:r>
              <a:rPr lang="en-IN" sz="1600" dirty="0"/>
              <a:t>    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m.getKey</a:t>
            </a:r>
            <a:r>
              <a:rPr lang="en-IN" sz="1600" dirty="0"/>
              <a:t>()+" "+</a:t>
            </a:r>
            <a:r>
              <a:rPr lang="en-IN" sz="1600" dirty="0" err="1"/>
              <a:t>m.getValue</a:t>
            </a:r>
            <a:r>
              <a:rPr lang="en-IN" sz="1600" dirty="0"/>
              <a:t>());    </a:t>
            </a:r>
          </a:p>
          <a:p>
            <a:pPr marL="0" indent="0">
              <a:buNone/>
            </a:pPr>
            <a:r>
              <a:rPr lang="en-IN" sz="1600" dirty="0"/>
              <a:t>   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}  </a:t>
            </a:r>
          </a:p>
          <a:p>
            <a:pPr marL="0" indent="0">
              <a:buNone/>
            </a:pPr>
            <a:r>
              <a:rPr lang="en-IN" sz="1600" dirty="0"/>
              <a:t>Iterating </a:t>
            </a:r>
            <a:r>
              <a:rPr lang="en-IN" sz="1600" dirty="0" err="1"/>
              <a:t>Hashmap</a:t>
            </a:r>
            <a:r>
              <a:rPr lang="en-IN" sz="1600" dirty="0"/>
              <a:t>... 1 Grapes 2 Apple 3 Banana</a:t>
            </a:r>
          </a:p>
        </p:txBody>
      </p:sp>
    </p:spTree>
    <p:extLst>
      <p:ext uri="{BB962C8B-B14F-4D97-AF65-F5344CB8AC3E}">
        <p14:creationId xmlns:p14="http://schemas.microsoft.com/office/powerpoint/2010/main" val="365726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Linked Hash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000" dirty="0" smtClean="0"/>
              <a:t>import </a:t>
            </a:r>
            <a:r>
              <a:rPr lang="en-IN" sz="1000" dirty="0" err="1"/>
              <a:t>java.util</a:t>
            </a:r>
            <a:r>
              <a:rPr lang="en-IN" sz="1000" dirty="0"/>
              <a:t>.*; </a:t>
            </a:r>
          </a:p>
          <a:p>
            <a:pPr marL="0" indent="0">
              <a:buNone/>
            </a:pPr>
            <a:r>
              <a:rPr lang="en-IN" sz="1000" dirty="0" smtClean="0"/>
              <a:t>class </a:t>
            </a:r>
            <a:r>
              <a:rPr lang="en-IN" sz="1000" dirty="0" err="1"/>
              <a:t>LinkedHashMapTest</a:t>
            </a:r>
            <a:r>
              <a:rPr lang="en-IN" sz="1000" dirty="0"/>
              <a:t> { </a:t>
            </a:r>
          </a:p>
          <a:p>
            <a:pPr marL="0" indent="0">
              <a:buNone/>
            </a:pPr>
            <a:r>
              <a:rPr lang="en-IN" sz="1000" dirty="0"/>
              <a:t>	public static void main(String </a:t>
            </a:r>
            <a:r>
              <a:rPr lang="en-IN" sz="1000" dirty="0" err="1"/>
              <a:t>args</a:t>
            </a:r>
            <a:r>
              <a:rPr lang="en-IN" sz="1000" dirty="0"/>
              <a:t>[]) </a:t>
            </a:r>
          </a:p>
          <a:p>
            <a:pPr marL="0" indent="0">
              <a:buNone/>
            </a:pPr>
            <a:r>
              <a:rPr lang="en-IN" sz="1000" dirty="0"/>
              <a:t>	{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LinkedHashMap</a:t>
            </a:r>
            <a:r>
              <a:rPr lang="en-IN" sz="1000" dirty="0"/>
              <a:t>&lt;Integer, String&gt; </a:t>
            </a:r>
            <a:r>
              <a:rPr lang="en-IN" sz="1000" dirty="0" err="1"/>
              <a:t>lhm</a:t>
            </a:r>
            <a:r>
              <a:rPr lang="en-IN" sz="1000" dirty="0"/>
              <a:t>;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</a:t>
            </a:r>
            <a:r>
              <a:rPr lang="en-IN" sz="1000" dirty="0"/>
              <a:t> = new </a:t>
            </a:r>
            <a:r>
              <a:rPr lang="en-IN" sz="1000" dirty="0" err="1"/>
              <a:t>LinkedHashMap</a:t>
            </a:r>
            <a:r>
              <a:rPr lang="en-IN" sz="1000" dirty="0"/>
              <a:t>&lt;Integer, String&gt;();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		// insert element in </a:t>
            </a:r>
            <a:r>
              <a:rPr lang="en-IN" sz="1000" dirty="0" err="1"/>
              <a:t>LinkedHashMap</a:t>
            </a:r>
            <a:r>
              <a:rPr lang="en-IN" sz="1000" dirty="0"/>
              <a:t>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(100, "</a:t>
            </a:r>
            <a:r>
              <a:rPr lang="en-IN" sz="1000" dirty="0" err="1"/>
              <a:t>Amit</a:t>
            </a:r>
            <a:r>
              <a:rPr lang="en-IN" sz="1000" dirty="0"/>
              <a:t>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		// </a:t>
            </a:r>
            <a:r>
              <a:rPr lang="en-IN" sz="1000" dirty="0" err="1"/>
              <a:t>inser</a:t>
            </a:r>
            <a:r>
              <a:rPr lang="en-IN" sz="1000" dirty="0"/>
              <a:t> first null key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(null, "Ajay");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(101, "Vijay");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(102, "Rahul");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		// insert second null key </a:t>
            </a:r>
          </a:p>
          <a:p>
            <a:pPr marL="0" indent="0">
              <a:buNone/>
            </a:pPr>
            <a:r>
              <a:rPr lang="en-IN" sz="1000" dirty="0"/>
              <a:t>		// which replace first null key value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(null, "</a:t>
            </a:r>
            <a:r>
              <a:rPr lang="en-IN" sz="1000" dirty="0" err="1"/>
              <a:t>Anuj</a:t>
            </a:r>
            <a:r>
              <a:rPr lang="en-IN" sz="1000" dirty="0"/>
              <a:t>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		// insert duplicate </a:t>
            </a:r>
          </a:p>
          <a:p>
            <a:pPr marL="0" indent="0">
              <a:buNone/>
            </a:pPr>
            <a:r>
              <a:rPr lang="en-IN" sz="1000" dirty="0"/>
              <a:t>		// which replace first 102 key value </a:t>
            </a:r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lhm.put</a:t>
            </a:r>
            <a:r>
              <a:rPr lang="en-IN" sz="1000" dirty="0"/>
              <a:t>(102, "</a:t>
            </a:r>
            <a:r>
              <a:rPr lang="en-IN" sz="1000" dirty="0" err="1"/>
              <a:t>Saurav</a:t>
            </a:r>
            <a:r>
              <a:rPr lang="en-IN" sz="1000" dirty="0"/>
              <a:t>"); </a:t>
            </a:r>
          </a:p>
          <a:p>
            <a:pPr marL="0" indent="0">
              <a:buNone/>
            </a:pPr>
            <a:endParaRPr lang="en-IN" sz="1000" dirty="0"/>
          </a:p>
          <a:p>
            <a:pPr marL="0" indent="0">
              <a:buNone/>
            </a:pPr>
            <a:r>
              <a:rPr lang="en-IN" sz="1000" dirty="0"/>
              <a:t>		</a:t>
            </a:r>
            <a:r>
              <a:rPr lang="en-IN" sz="1000" dirty="0" err="1"/>
              <a:t>lhm.entrySet</a:t>
            </a:r>
            <a:r>
              <a:rPr lang="en-IN" sz="1000" dirty="0"/>
              <a:t>().stream().</a:t>
            </a:r>
            <a:r>
              <a:rPr lang="en-IN" sz="1000" dirty="0" err="1"/>
              <a:t>forEach</a:t>
            </a:r>
            <a:r>
              <a:rPr lang="en-IN" sz="1000" dirty="0"/>
              <a:t>((m) -&gt; { </a:t>
            </a:r>
          </a:p>
          <a:p>
            <a:pPr marL="0" indent="0">
              <a:buNone/>
            </a:pPr>
            <a:r>
              <a:rPr lang="en-IN" sz="1000" dirty="0"/>
              <a:t>			</a:t>
            </a:r>
            <a:r>
              <a:rPr lang="en-IN" sz="1000" dirty="0" err="1"/>
              <a:t>System.out.println</a:t>
            </a:r>
            <a:r>
              <a:rPr lang="en-IN" sz="1000" dirty="0"/>
              <a:t>(</a:t>
            </a:r>
            <a:r>
              <a:rPr lang="en-IN" sz="1000" dirty="0" err="1"/>
              <a:t>m.getKey</a:t>
            </a:r>
            <a:r>
              <a:rPr lang="en-IN" sz="1000" dirty="0"/>
              <a:t>() + " " + </a:t>
            </a:r>
            <a:r>
              <a:rPr lang="en-IN" sz="1000" dirty="0" err="1"/>
              <a:t>m.getValue</a:t>
            </a:r>
            <a:r>
              <a:rPr lang="en-IN" sz="1000" dirty="0"/>
              <a:t>()); </a:t>
            </a:r>
          </a:p>
          <a:p>
            <a:pPr marL="0" indent="0">
              <a:buNone/>
            </a:pPr>
            <a:r>
              <a:rPr lang="en-IN" sz="1000" dirty="0"/>
              <a:t>		}); </a:t>
            </a:r>
          </a:p>
          <a:p>
            <a:pPr marL="0" indent="0">
              <a:buNone/>
            </a:pPr>
            <a:r>
              <a:rPr lang="en-IN" sz="1000" dirty="0"/>
              <a:t>	} </a:t>
            </a:r>
          </a:p>
          <a:p>
            <a:pPr marL="0" indent="0">
              <a:buNone/>
            </a:pPr>
            <a:r>
              <a:rPr lang="en-IN" sz="1000" dirty="0"/>
              <a:t>} </a:t>
            </a:r>
          </a:p>
          <a:p>
            <a:pPr marL="0" indent="0">
              <a:buNone/>
            </a:pP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414489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Tree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4800" dirty="0" smtClean="0"/>
              <a:t>import </a:t>
            </a:r>
            <a:r>
              <a:rPr lang="en-IN" sz="4800" dirty="0" err="1"/>
              <a:t>java.util</a:t>
            </a:r>
            <a:r>
              <a:rPr lang="en-IN" sz="4800" dirty="0"/>
              <a:t>.*; </a:t>
            </a:r>
          </a:p>
          <a:p>
            <a:pPr marL="0" indent="0">
              <a:buNone/>
            </a:pPr>
            <a:r>
              <a:rPr lang="en-IN" sz="4800" dirty="0"/>
              <a:t>import </a:t>
            </a:r>
            <a:r>
              <a:rPr lang="en-IN" sz="4800" dirty="0" err="1"/>
              <a:t>java.lang</a:t>
            </a:r>
            <a:r>
              <a:rPr lang="en-IN" sz="4800" dirty="0"/>
              <a:t>.*; </a:t>
            </a:r>
          </a:p>
          <a:p>
            <a:pPr marL="0" indent="0">
              <a:buNone/>
            </a:pPr>
            <a:r>
              <a:rPr lang="en-IN" sz="4800" dirty="0"/>
              <a:t>import java.io.*; 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class Main </a:t>
            </a:r>
          </a:p>
          <a:p>
            <a:pPr marL="0" indent="0">
              <a:buNone/>
            </a:pPr>
            <a:r>
              <a:rPr lang="en-IN" sz="4800" dirty="0"/>
              <a:t>{ </a:t>
            </a:r>
          </a:p>
          <a:p>
            <a:pPr marL="0" indent="0">
              <a:buNone/>
            </a:pPr>
            <a:r>
              <a:rPr lang="en-IN" sz="4800" dirty="0"/>
              <a:t>	// This function prints ordering of all elements </a:t>
            </a:r>
          </a:p>
          <a:p>
            <a:pPr marL="0" indent="0">
              <a:buNone/>
            </a:pPr>
            <a:r>
              <a:rPr lang="en-IN" sz="4800" dirty="0"/>
              <a:t>	static void </a:t>
            </a:r>
            <a:r>
              <a:rPr lang="en-IN" sz="4800" dirty="0" err="1"/>
              <a:t>insertAndPrint</a:t>
            </a:r>
            <a:r>
              <a:rPr lang="en-IN" sz="4800" dirty="0"/>
              <a:t>(</a:t>
            </a:r>
            <a:r>
              <a:rPr lang="en-IN" sz="4800" dirty="0" err="1"/>
              <a:t>AbstractMap</a:t>
            </a:r>
            <a:r>
              <a:rPr lang="en-IN" sz="4800" dirty="0"/>
              <a:t>&lt;Integer, String&gt; map) </a:t>
            </a:r>
          </a:p>
          <a:p>
            <a:pPr marL="0" indent="0">
              <a:buNone/>
            </a:pPr>
            <a:r>
              <a:rPr lang="en-IN" sz="4800" dirty="0"/>
              <a:t>	{ </a:t>
            </a:r>
          </a:p>
          <a:p>
            <a:pPr marL="0" indent="0">
              <a:buNone/>
            </a:pPr>
            <a:r>
              <a:rPr lang="en-IN" sz="4800" dirty="0"/>
              <a:t>		</a:t>
            </a:r>
            <a:r>
              <a:rPr lang="en-IN" sz="4800" dirty="0" err="1"/>
              <a:t>int</a:t>
            </a:r>
            <a:r>
              <a:rPr lang="en-IN" sz="4800" dirty="0"/>
              <a:t>[] array= {1, -1, 0, 2,-2}; </a:t>
            </a:r>
          </a:p>
          <a:p>
            <a:pPr marL="0" indent="0">
              <a:buNone/>
            </a:pPr>
            <a:r>
              <a:rPr lang="en-IN" sz="4800" dirty="0"/>
              <a:t>		for (</a:t>
            </a:r>
            <a:r>
              <a:rPr lang="en-IN" sz="4800" dirty="0" err="1"/>
              <a:t>int</a:t>
            </a:r>
            <a:r>
              <a:rPr lang="en-IN" sz="4800" dirty="0"/>
              <a:t> x: array) </a:t>
            </a:r>
          </a:p>
          <a:p>
            <a:pPr marL="0" indent="0">
              <a:buNone/>
            </a:pPr>
            <a:r>
              <a:rPr lang="en-IN" sz="4800" dirty="0"/>
              <a:t>		{ </a:t>
            </a:r>
          </a:p>
          <a:p>
            <a:pPr marL="0" indent="0">
              <a:buNone/>
            </a:pPr>
            <a:r>
              <a:rPr lang="en-IN" sz="4800" dirty="0"/>
              <a:t>			</a:t>
            </a:r>
            <a:r>
              <a:rPr lang="en-IN" sz="4800" dirty="0" err="1"/>
              <a:t>map.put</a:t>
            </a:r>
            <a:r>
              <a:rPr lang="en-IN" sz="4800" dirty="0"/>
              <a:t>(x, </a:t>
            </a:r>
            <a:r>
              <a:rPr lang="en-IN" sz="4800" dirty="0" err="1"/>
              <a:t>Integer.toString</a:t>
            </a:r>
            <a:r>
              <a:rPr lang="en-IN" sz="4800" dirty="0"/>
              <a:t>(x)); </a:t>
            </a:r>
          </a:p>
          <a:p>
            <a:pPr marL="0" indent="0">
              <a:buNone/>
            </a:pPr>
            <a:r>
              <a:rPr lang="en-IN" sz="4800" dirty="0"/>
              <a:t>		} </a:t>
            </a:r>
          </a:p>
          <a:p>
            <a:pPr marL="0" indent="0">
              <a:buNone/>
            </a:pPr>
            <a:r>
              <a:rPr lang="en-IN" sz="4800" dirty="0"/>
              <a:t>		for (</a:t>
            </a:r>
            <a:r>
              <a:rPr lang="en-IN" sz="4800" dirty="0" err="1"/>
              <a:t>int</a:t>
            </a:r>
            <a:r>
              <a:rPr lang="en-IN" sz="4800" dirty="0"/>
              <a:t> k: </a:t>
            </a:r>
            <a:r>
              <a:rPr lang="en-IN" sz="4800" dirty="0" err="1"/>
              <a:t>map.keySet</a:t>
            </a:r>
            <a:r>
              <a:rPr lang="en-IN" sz="4800" dirty="0"/>
              <a:t>()) </a:t>
            </a:r>
          </a:p>
          <a:p>
            <a:pPr marL="0" indent="0">
              <a:buNone/>
            </a:pPr>
            <a:r>
              <a:rPr lang="en-IN" sz="4800" dirty="0"/>
              <a:t>		{ </a:t>
            </a:r>
          </a:p>
          <a:p>
            <a:pPr marL="0" indent="0">
              <a:buNone/>
            </a:pPr>
            <a:r>
              <a:rPr lang="en-IN" sz="4800" dirty="0"/>
              <a:t>			</a:t>
            </a:r>
            <a:r>
              <a:rPr lang="en-IN" sz="4800" dirty="0" err="1"/>
              <a:t>System.out.print</a:t>
            </a:r>
            <a:r>
              <a:rPr lang="en-IN" sz="4800" dirty="0"/>
              <a:t>(k + ", "); </a:t>
            </a:r>
          </a:p>
          <a:p>
            <a:pPr marL="0" indent="0">
              <a:buNone/>
            </a:pPr>
            <a:r>
              <a:rPr lang="en-IN" sz="4800" dirty="0"/>
              <a:t>		} </a:t>
            </a:r>
          </a:p>
          <a:p>
            <a:pPr marL="0" indent="0">
              <a:buNone/>
            </a:pPr>
            <a:r>
              <a:rPr lang="en-IN" sz="4800" dirty="0"/>
              <a:t>	} </a:t>
            </a:r>
          </a:p>
          <a:p>
            <a:pPr marL="0" indent="0">
              <a:buNone/>
            </a:pPr>
            <a:endParaRPr lang="en-IN" sz="4800" dirty="0"/>
          </a:p>
          <a:p>
            <a:pPr marL="0" indent="0">
              <a:buNone/>
            </a:pPr>
            <a:r>
              <a:rPr lang="en-IN" sz="4800" dirty="0"/>
              <a:t>	// Driver method to test above method </a:t>
            </a:r>
          </a:p>
          <a:p>
            <a:pPr marL="0" indent="0">
              <a:buNone/>
            </a:pPr>
            <a:r>
              <a:rPr lang="en-IN" sz="4800" dirty="0"/>
              <a:t>	public static void main (String[] </a:t>
            </a:r>
            <a:r>
              <a:rPr lang="en-IN" sz="4800" dirty="0" err="1"/>
              <a:t>args</a:t>
            </a:r>
            <a:r>
              <a:rPr lang="en-IN" sz="4800" dirty="0"/>
              <a:t>) </a:t>
            </a:r>
          </a:p>
          <a:p>
            <a:pPr marL="0" indent="0">
              <a:buNone/>
            </a:pPr>
            <a:r>
              <a:rPr lang="en-IN" sz="4800" dirty="0"/>
              <a:t>	{ </a:t>
            </a:r>
          </a:p>
          <a:p>
            <a:pPr marL="0" indent="0">
              <a:buNone/>
            </a:pPr>
            <a:r>
              <a:rPr lang="en-IN" sz="4800" dirty="0"/>
              <a:t>		</a:t>
            </a:r>
            <a:r>
              <a:rPr lang="en-IN" sz="4800" dirty="0" err="1"/>
              <a:t>TreeMap</a:t>
            </a:r>
            <a:r>
              <a:rPr lang="en-IN" sz="4800" dirty="0"/>
              <a:t>&lt;Integer, String&gt; map = new </a:t>
            </a:r>
            <a:r>
              <a:rPr lang="en-IN" sz="4800" dirty="0" err="1"/>
              <a:t>TreeMap</a:t>
            </a:r>
            <a:r>
              <a:rPr lang="en-IN" sz="4800" dirty="0"/>
              <a:t>&lt;Integer, String&gt;(); </a:t>
            </a:r>
          </a:p>
          <a:p>
            <a:pPr marL="0" indent="0">
              <a:buNone/>
            </a:pPr>
            <a:r>
              <a:rPr lang="en-IN" sz="4800" dirty="0"/>
              <a:t>		</a:t>
            </a:r>
            <a:r>
              <a:rPr lang="en-IN" sz="4800" dirty="0" err="1"/>
              <a:t>insertAndPrint</a:t>
            </a:r>
            <a:r>
              <a:rPr lang="en-IN" sz="4800" dirty="0"/>
              <a:t>(map); </a:t>
            </a:r>
          </a:p>
          <a:p>
            <a:pPr marL="0" indent="0">
              <a:buNone/>
            </a:pPr>
            <a:r>
              <a:rPr lang="en-IN" sz="4800" dirty="0"/>
              <a:t>	} </a:t>
            </a:r>
          </a:p>
          <a:p>
            <a:pPr marL="0" indent="0">
              <a:buNone/>
            </a:pPr>
            <a:r>
              <a:rPr lang="en-IN" sz="4800" dirty="0"/>
              <a:t>}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7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Map Copy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  </a:t>
            </a:r>
          </a:p>
          <a:p>
            <a:pPr marL="0" indent="0">
              <a:buNone/>
            </a:pPr>
            <a:r>
              <a:rPr lang="en-IN" dirty="0"/>
              <a:t>public class Example3 {  </a:t>
            </a:r>
          </a:p>
          <a:p>
            <a:pPr marL="0" indent="0">
              <a:buNone/>
            </a:pPr>
            <a:r>
              <a:rPr lang="en-IN" dirty="0"/>
              <a:t>   public static void main(String </a:t>
            </a:r>
            <a:r>
              <a:rPr lang="en-IN" dirty="0" err="1"/>
              <a:t>args</a:t>
            </a:r>
            <a:r>
              <a:rPr lang="en-IN" dirty="0"/>
              <a:t>[]) {</a:t>
            </a:r>
          </a:p>
          <a:p>
            <a:pPr marL="0" indent="0">
              <a:buNone/>
            </a:pPr>
            <a:r>
              <a:rPr lang="en-IN" dirty="0"/>
              <a:t>  // create two hash maps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HashMap</a:t>
            </a:r>
            <a:r>
              <a:rPr lang="en-IN" dirty="0"/>
              <a:t> &lt;</a:t>
            </a:r>
            <a:r>
              <a:rPr lang="en-IN" dirty="0" err="1"/>
              <a:t>Integer,String</a:t>
            </a:r>
            <a:r>
              <a:rPr lang="en-IN" dirty="0"/>
              <a:t>&gt; hash_map1 = new </a:t>
            </a:r>
            <a:r>
              <a:rPr lang="en-IN" dirty="0" err="1"/>
              <a:t>HashMap</a:t>
            </a:r>
            <a:r>
              <a:rPr lang="en-IN" dirty="0"/>
              <a:t> &lt;</a:t>
            </a:r>
            <a:r>
              <a:rPr lang="en-IN" dirty="0" err="1"/>
              <a:t>Integer,String</a:t>
            </a:r>
            <a:r>
              <a:rPr lang="en-IN" dirty="0"/>
              <a:t>&gt; ();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HashMap</a:t>
            </a:r>
            <a:r>
              <a:rPr lang="en-IN" dirty="0"/>
              <a:t> &lt;</a:t>
            </a:r>
            <a:r>
              <a:rPr lang="en-IN" dirty="0" err="1"/>
              <a:t>Integer,String</a:t>
            </a:r>
            <a:r>
              <a:rPr lang="en-IN" dirty="0"/>
              <a:t>&gt; hash_map2 = new </a:t>
            </a:r>
            <a:r>
              <a:rPr lang="en-IN" dirty="0" err="1"/>
              <a:t>HashMap</a:t>
            </a:r>
            <a:r>
              <a:rPr lang="en-IN" dirty="0"/>
              <a:t> &lt;</a:t>
            </a:r>
            <a:r>
              <a:rPr lang="en-IN" dirty="0" err="1"/>
              <a:t>Integer,String</a:t>
            </a:r>
            <a:r>
              <a:rPr lang="en-IN" dirty="0"/>
              <a:t>&gt; ();</a:t>
            </a:r>
          </a:p>
          <a:p>
            <a:pPr marL="0" indent="0">
              <a:buNone/>
            </a:pPr>
            <a:r>
              <a:rPr lang="en-IN" dirty="0"/>
              <a:t>  // populate hash maps</a:t>
            </a:r>
          </a:p>
          <a:p>
            <a:pPr marL="0" indent="0">
              <a:buNone/>
            </a:pPr>
            <a:r>
              <a:rPr lang="en-IN" dirty="0"/>
              <a:t>  hash_map1.put(1, "Red");</a:t>
            </a:r>
          </a:p>
          <a:p>
            <a:pPr marL="0" indent="0">
              <a:buNone/>
            </a:pPr>
            <a:r>
              <a:rPr lang="en-IN" dirty="0"/>
              <a:t>  hash_map1.put(2, "Green");</a:t>
            </a:r>
          </a:p>
          <a:p>
            <a:pPr marL="0" indent="0">
              <a:buNone/>
            </a:pPr>
            <a:r>
              <a:rPr lang="en-IN" dirty="0"/>
              <a:t>  hash_map1.put(3, "Black");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nValues</a:t>
            </a:r>
            <a:r>
              <a:rPr lang="en-IN" dirty="0"/>
              <a:t> in first map: " + hash_map1);</a:t>
            </a:r>
          </a:p>
          <a:p>
            <a:pPr marL="0" indent="0">
              <a:buNone/>
            </a:pPr>
            <a:r>
              <a:rPr lang="en-IN" dirty="0"/>
              <a:t>  hash_map2.put(4, "White");</a:t>
            </a:r>
          </a:p>
          <a:p>
            <a:pPr marL="0" indent="0">
              <a:buNone/>
            </a:pPr>
            <a:r>
              <a:rPr lang="en-IN" dirty="0"/>
              <a:t>  hash_map2.put(5, "Blue");</a:t>
            </a:r>
          </a:p>
          <a:p>
            <a:pPr marL="0" indent="0">
              <a:buNone/>
            </a:pPr>
            <a:r>
              <a:rPr lang="en-IN" dirty="0"/>
              <a:t>  hash_map2.put(6, "Orange");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nValues</a:t>
            </a:r>
            <a:r>
              <a:rPr lang="en-IN" dirty="0"/>
              <a:t> in second map: " + hash_map2);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// put all values in </a:t>
            </a:r>
            <a:r>
              <a:rPr lang="en-IN" dirty="0" err="1"/>
              <a:t>secondmap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hash_map2.putAll(hash_map1);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System.out.println</a:t>
            </a:r>
            <a:r>
              <a:rPr lang="en-IN" dirty="0"/>
              <a:t>("\</a:t>
            </a:r>
            <a:r>
              <a:rPr lang="en-IN" dirty="0" err="1"/>
              <a:t>nNow</a:t>
            </a:r>
            <a:r>
              <a:rPr lang="en-IN" dirty="0"/>
              <a:t> values in second map: " + hash_map2);</a:t>
            </a:r>
          </a:p>
          <a:p>
            <a:pPr marL="0" indent="0">
              <a:buNone/>
            </a:pPr>
            <a:r>
              <a:rPr lang="en-IN" dirty="0"/>
              <a:t>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3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247</Words>
  <Application>Microsoft Office PowerPoint</Application>
  <PresentationFormat>On-screen Show (4:3)</PresentationFormat>
  <Paragraphs>115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WIPRO – Java Training</vt:lpstr>
      <vt:lpstr>PowerPoint Presentation</vt:lpstr>
      <vt:lpstr>PowerPoint Presentation</vt:lpstr>
      <vt:lpstr>HashMap</vt:lpstr>
      <vt:lpstr>No Duplicate Key on HashMap </vt:lpstr>
      <vt:lpstr>Linked Hash Map</vt:lpstr>
      <vt:lpstr>Tree Map</vt:lpstr>
      <vt:lpstr>Map Copy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PINNACLE – Java Training</dc:title>
  <dc:creator>ADMIN</dc:creator>
  <cp:lastModifiedBy>ADMIN</cp:lastModifiedBy>
  <cp:revision>86</cp:revision>
  <dcterms:created xsi:type="dcterms:W3CDTF">2020-04-17T09:41:22Z</dcterms:created>
  <dcterms:modified xsi:type="dcterms:W3CDTF">2020-06-05T05:52:21Z</dcterms:modified>
</cp:coreProperties>
</file>