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www.javatpoint.com/how-to-install-apache-in-ubunt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how-to-install-apache-web-server-on-centos" TargetMode="External"/><Relationship Id="rId4" Type="http://schemas.openxmlformats.org/officeDocument/2006/relationships/hyperlink" Target="https://www.javatpoint.com/history-of-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nary-search-in-java" TargetMode="External"/><Relationship Id="rId2" Type="http://schemas.openxmlformats.org/officeDocument/2006/relationships/hyperlink" Target="https://www.javatpoint.com/java-8-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t.apache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reating-jsp-in-eclipse-i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185863"/>
            <a:ext cx="55530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256584" cy="309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49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b="1" dirty="0" err="1"/>
              <a:t>Hello.Java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 smtClean="0"/>
              <a:t>com.javatpoint</a:t>
            </a:r>
            <a:r>
              <a:rPr lang="en-IN" dirty="0" smtClean="0"/>
              <a:t>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Hello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("Hello </a:t>
            </a:r>
            <a:r>
              <a:rPr lang="en-IN" dirty="0" smtClean="0"/>
              <a:t>World");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6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&lt;?xml version="1.0" encoding="UTF-8"?&gt;  </a:t>
            </a:r>
          </a:p>
          <a:p>
            <a:pPr marL="0" indent="0">
              <a:buNone/>
            </a:pPr>
            <a:r>
              <a:rPr lang="en-IN" dirty="0"/>
              <a:t>&lt;project name="java-ant project" </a:t>
            </a:r>
            <a:r>
              <a:rPr lang="en-IN" b="1" dirty="0"/>
              <a:t>default</a:t>
            </a:r>
            <a:r>
              <a:rPr lang="en-IN" dirty="0"/>
              <a:t>="run"&gt;  </a:t>
            </a:r>
          </a:p>
          <a:p>
            <a:pPr marL="0" indent="0">
              <a:buNone/>
            </a:pPr>
            <a:r>
              <a:rPr lang="en-IN" dirty="0"/>
              <a:t>    &lt;target name="run" depends="compile"&gt;  </a:t>
            </a:r>
          </a:p>
          <a:p>
            <a:pPr marL="0" indent="0">
              <a:buNone/>
            </a:pPr>
            <a:r>
              <a:rPr lang="en-IN" dirty="0"/>
              <a:t>        &lt;java </a:t>
            </a:r>
            <a:r>
              <a:rPr lang="en-IN" dirty="0" err="1"/>
              <a:t>classname</a:t>
            </a:r>
            <a:r>
              <a:rPr lang="en-IN" dirty="0"/>
              <a:t> = "</a:t>
            </a:r>
            <a:r>
              <a:rPr lang="en-IN" dirty="0" err="1" smtClean="0"/>
              <a:t>com.javatpoint.Hello</a:t>
            </a:r>
            <a:r>
              <a:rPr lang="en-IN" dirty="0"/>
              <a:t>"&gt;  </a:t>
            </a:r>
          </a:p>
          <a:p>
            <a:pPr marL="0" indent="0">
              <a:buNone/>
            </a:pPr>
            <a:r>
              <a:rPr lang="en-IN" dirty="0"/>
              <a:t>            &lt;</a:t>
            </a:r>
            <a:r>
              <a:rPr lang="en-IN" dirty="0" err="1"/>
              <a:t>classpath</a:t>
            </a:r>
            <a:r>
              <a:rPr lang="en-IN" dirty="0"/>
              <a:t> path="test"&gt;&lt;/</a:t>
            </a:r>
            <a:r>
              <a:rPr lang="en-IN" dirty="0" err="1"/>
              <a:t>classpath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        &lt;/java&gt;  </a:t>
            </a:r>
          </a:p>
          <a:p>
            <a:pPr marL="0" indent="0">
              <a:buNone/>
            </a:pPr>
            <a:r>
              <a:rPr lang="en-IN" dirty="0"/>
              <a:t>    &lt;/target&gt;  </a:t>
            </a:r>
          </a:p>
          <a:p>
            <a:pPr marL="0" indent="0">
              <a:buNone/>
            </a:pPr>
            <a:r>
              <a:rPr lang="en-IN" dirty="0"/>
              <a:t>    &lt;target name="compile"&gt;  </a:t>
            </a:r>
          </a:p>
          <a:p>
            <a:pPr marL="0" indent="0">
              <a:buNone/>
            </a:pPr>
            <a:r>
              <a:rPr lang="en-IN" dirty="0"/>
              <a:t>        &lt;</a:t>
            </a:r>
            <a:r>
              <a:rPr lang="en-IN" dirty="0" err="1"/>
              <a:t>javac</a:t>
            </a:r>
            <a:r>
              <a:rPr lang="en-IN" dirty="0"/>
              <a:t> </a:t>
            </a:r>
            <a:r>
              <a:rPr lang="en-IN" dirty="0" err="1"/>
              <a:t>includeantruntime</a:t>
            </a:r>
            <a:r>
              <a:rPr lang="en-IN" dirty="0"/>
              <a:t>="false" </a:t>
            </a:r>
            <a:r>
              <a:rPr lang="en-IN" dirty="0" err="1"/>
              <a:t>srcdir</a:t>
            </a:r>
            <a:r>
              <a:rPr lang="en-IN" dirty="0"/>
              <a:t>="./</a:t>
            </a:r>
            <a:r>
              <a:rPr lang="en-IN" dirty="0" err="1"/>
              <a:t>src</a:t>
            </a:r>
            <a:r>
              <a:rPr lang="en-IN" dirty="0"/>
              <a:t>" </a:t>
            </a:r>
            <a:r>
              <a:rPr lang="en-IN" dirty="0" err="1"/>
              <a:t>destdir</a:t>
            </a:r>
            <a:r>
              <a:rPr lang="en-IN" dirty="0"/>
              <a:t> = "test"&gt;&lt;/</a:t>
            </a:r>
            <a:r>
              <a:rPr lang="en-IN" dirty="0" err="1"/>
              <a:t>javac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    &lt;/target&gt;  </a:t>
            </a:r>
          </a:p>
          <a:p>
            <a:pPr marL="0" indent="0">
              <a:buNone/>
            </a:pPr>
            <a:r>
              <a:rPr lang="en-IN" dirty="0"/>
              <a:t>&lt;/project&gt;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30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3"/>
            <a:ext cx="9143999" cy="646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64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4744"/>
            <a:ext cx="72009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50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 sequence is a user defined schema bound object that generates a sequence of numeric values.</a:t>
            </a:r>
          </a:p>
          <a:p>
            <a:r>
              <a:rPr lang="en-IN" dirty="0"/>
              <a:t>Sequences are frequently used in many databases because many applications require each row in a table to contain a unique value and sequences provides an easy way to generate them.</a:t>
            </a:r>
          </a:p>
          <a:p>
            <a:r>
              <a:rPr lang="en-IN" dirty="0"/>
              <a:t>The sequence of numeric values is generated in an ascending or descending order at defined intervals and can be configured to restart when exceeds </a:t>
            </a:r>
            <a:r>
              <a:rPr lang="en-IN" dirty="0" err="1"/>
              <a:t>max_value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32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SEQUENCE </a:t>
            </a:r>
            <a:r>
              <a:rPr lang="en-IN" dirty="0" err="1"/>
              <a:t>sequence_name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START WITH </a:t>
            </a:r>
            <a:r>
              <a:rPr lang="en-IN" dirty="0" err="1"/>
              <a:t>initial_value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INCREMENT BY </a:t>
            </a:r>
            <a:r>
              <a:rPr lang="en-IN" dirty="0" err="1"/>
              <a:t>increment_value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MINVALUE minimum value</a:t>
            </a:r>
          </a:p>
          <a:p>
            <a:pPr marL="0" indent="0">
              <a:buNone/>
            </a:pPr>
            <a:r>
              <a:rPr lang="en-IN" dirty="0"/>
              <a:t>MAXVALUE maximum value</a:t>
            </a:r>
          </a:p>
          <a:p>
            <a:pPr marL="0" indent="0">
              <a:buNone/>
            </a:pPr>
            <a:r>
              <a:rPr lang="en-IN" dirty="0"/>
              <a:t>CYCLE|NOCYCLE ;</a:t>
            </a:r>
          </a:p>
        </p:txBody>
      </p:sp>
    </p:spTree>
    <p:extLst>
      <p:ext uri="{BB962C8B-B14F-4D97-AF65-F5344CB8AC3E}">
        <p14:creationId xmlns:p14="http://schemas.microsoft.com/office/powerpoint/2010/main" val="162561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SEQUENCE sequence_1</a:t>
            </a:r>
          </a:p>
          <a:p>
            <a:pPr marL="0" indent="0">
              <a:buNone/>
            </a:pPr>
            <a:r>
              <a:rPr lang="en-IN" dirty="0"/>
              <a:t>start with 1</a:t>
            </a:r>
          </a:p>
          <a:p>
            <a:pPr marL="0" indent="0">
              <a:buNone/>
            </a:pPr>
            <a:r>
              <a:rPr lang="en-IN" dirty="0"/>
              <a:t>increment by 1</a:t>
            </a:r>
          </a:p>
          <a:p>
            <a:pPr marL="0" indent="0">
              <a:buNone/>
            </a:pPr>
            <a:r>
              <a:rPr lang="en-IN" dirty="0" err="1"/>
              <a:t>minvalue</a:t>
            </a:r>
            <a:r>
              <a:rPr lang="en-IN" dirty="0"/>
              <a:t> 0</a:t>
            </a:r>
          </a:p>
          <a:p>
            <a:pPr marL="0" indent="0">
              <a:buNone/>
            </a:pPr>
            <a:r>
              <a:rPr lang="en-IN" dirty="0" err="1"/>
              <a:t>maxvalue</a:t>
            </a:r>
            <a:r>
              <a:rPr lang="en-IN" dirty="0"/>
              <a:t> 100</a:t>
            </a:r>
          </a:p>
          <a:p>
            <a:pPr marL="0" indent="0">
              <a:buNone/>
            </a:pPr>
            <a:r>
              <a:rPr lang="en-IN" dirty="0"/>
              <a:t>cycle;</a:t>
            </a:r>
          </a:p>
        </p:txBody>
      </p:sp>
    </p:spTree>
    <p:extLst>
      <p:ext uri="{BB962C8B-B14F-4D97-AF65-F5344CB8AC3E}">
        <p14:creationId xmlns:p14="http://schemas.microsoft.com/office/powerpoint/2010/main" val="41673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SEQUENCE sequence_2</a:t>
            </a:r>
          </a:p>
          <a:p>
            <a:pPr marL="0" indent="0">
              <a:buNone/>
            </a:pPr>
            <a:r>
              <a:rPr lang="en-IN" dirty="0"/>
              <a:t>start with 100</a:t>
            </a:r>
          </a:p>
          <a:p>
            <a:pPr marL="0" indent="0">
              <a:buNone/>
            </a:pPr>
            <a:r>
              <a:rPr lang="en-IN" dirty="0"/>
              <a:t>increment by -1</a:t>
            </a:r>
          </a:p>
          <a:p>
            <a:pPr marL="0" indent="0">
              <a:buNone/>
            </a:pPr>
            <a:r>
              <a:rPr lang="en-IN" dirty="0" err="1"/>
              <a:t>minvalue</a:t>
            </a:r>
            <a:r>
              <a:rPr lang="en-IN" dirty="0"/>
              <a:t> 1</a:t>
            </a:r>
          </a:p>
          <a:p>
            <a:pPr marL="0" indent="0">
              <a:buNone/>
            </a:pPr>
            <a:r>
              <a:rPr lang="en-IN" dirty="0" err="1"/>
              <a:t>maxvalue</a:t>
            </a:r>
            <a:r>
              <a:rPr lang="en-IN" dirty="0"/>
              <a:t> 100</a:t>
            </a:r>
          </a:p>
          <a:p>
            <a:pPr marL="0" indent="0">
              <a:buNone/>
            </a:pPr>
            <a:r>
              <a:rPr lang="en-IN" dirty="0"/>
              <a:t>cycle;</a:t>
            </a:r>
          </a:p>
        </p:txBody>
      </p:sp>
    </p:spTree>
    <p:extLst>
      <p:ext uri="{BB962C8B-B14F-4D97-AF65-F5344CB8AC3E}">
        <p14:creationId xmlns:p14="http://schemas.microsoft.com/office/powerpoint/2010/main" val="34870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b="1" dirty="0"/>
              <a:t>class</a:t>
            </a:r>
            <a:r>
              <a:rPr lang="en-IN" sz="4000" dirty="0"/>
              <a:t> Student {    </a:t>
            </a:r>
          </a:p>
          <a:p>
            <a:pPr marL="0" indent="0">
              <a:buNone/>
            </a:pPr>
            <a:r>
              <a:rPr lang="en-IN" sz="4000" dirty="0"/>
              <a:t>   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rollno</a:t>
            </a:r>
            <a:r>
              <a:rPr lang="en-IN" sz="4000" dirty="0"/>
              <a:t>;    </a:t>
            </a:r>
          </a:p>
          <a:p>
            <a:pPr marL="0" indent="0">
              <a:buNone/>
            </a:pPr>
            <a:r>
              <a:rPr lang="en-IN" sz="4000" dirty="0"/>
              <a:t>   String name;  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  <a:r>
              <a:rPr lang="en-IN" sz="4000" b="1" dirty="0" err="1"/>
              <a:t>int</a:t>
            </a:r>
            <a:r>
              <a:rPr lang="en-IN" sz="4000" dirty="0"/>
              <a:t> age;    </a:t>
            </a:r>
          </a:p>
          <a:p>
            <a:pPr marL="0" indent="0">
              <a:buNone/>
            </a:pPr>
            <a:r>
              <a:rPr lang="en-IN" sz="4000" dirty="0"/>
              <a:t>    Student(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rollno,String</a:t>
            </a:r>
            <a:r>
              <a:rPr lang="en-IN" sz="4000" dirty="0"/>
              <a:t> </a:t>
            </a:r>
            <a:r>
              <a:rPr lang="en-IN" sz="4000" dirty="0" err="1"/>
              <a:t>name,</a:t>
            </a:r>
            <a:r>
              <a:rPr lang="en-IN" sz="4000" b="1" dirty="0" err="1"/>
              <a:t>int</a:t>
            </a:r>
            <a:r>
              <a:rPr lang="en-IN" sz="4000" dirty="0"/>
              <a:t> age){  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 err="1"/>
              <a:t>this</a:t>
            </a:r>
            <a:r>
              <a:rPr lang="en-IN" sz="4000" dirty="0" err="1"/>
              <a:t>.rollno</a:t>
            </a:r>
            <a:r>
              <a:rPr lang="en-IN" sz="4000" dirty="0"/>
              <a:t>=</a:t>
            </a:r>
            <a:r>
              <a:rPr lang="en-IN" sz="4000" dirty="0" err="1"/>
              <a:t>rollno</a:t>
            </a:r>
            <a:r>
              <a:rPr lang="en-IN" sz="4000" dirty="0"/>
              <a:t>;  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this</a:t>
            </a:r>
            <a:r>
              <a:rPr lang="en-IN" sz="4000" dirty="0"/>
              <a:t>.name=name;  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 err="1"/>
              <a:t>this</a:t>
            </a:r>
            <a:r>
              <a:rPr lang="en-IN" sz="4000" dirty="0" err="1"/>
              <a:t>.age</a:t>
            </a:r>
            <a:r>
              <a:rPr lang="en-IN" sz="4000" dirty="0"/>
              <a:t>=age;  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getRollno</a:t>
            </a:r>
            <a:r>
              <a:rPr lang="en-IN" sz="4000" dirty="0"/>
              <a:t>()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return</a:t>
            </a:r>
            <a:r>
              <a:rPr lang="en-IN" sz="4000" dirty="0"/>
              <a:t> </a:t>
            </a:r>
            <a:r>
              <a:rPr lang="en-IN" sz="4000" dirty="0" err="1"/>
              <a:t>rollno</a:t>
            </a:r>
            <a:r>
              <a:rPr lang="en-IN" sz="4000" dirty="0"/>
              <a:t>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/>
              <a:t>void</a:t>
            </a:r>
            <a:r>
              <a:rPr lang="en-IN" sz="4000" dirty="0"/>
              <a:t> </a:t>
            </a:r>
            <a:r>
              <a:rPr lang="en-IN" sz="4000" dirty="0" err="1"/>
              <a:t>setRollno</a:t>
            </a:r>
            <a:r>
              <a:rPr lang="en-IN" sz="4000" dirty="0"/>
              <a:t>(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rollno</a:t>
            </a:r>
            <a:r>
              <a:rPr lang="en-IN" sz="4000" dirty="0"/>
              <a:t>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 err="1"/>
              <a:t>this</a:t>
            </a:r>
            <a:r>
              <a:rPr lang="en-IN" sz="4000" dirty="0" err="1"/>
              <a:t>.rollno</a:t>
            </a:r>
            <a:r>
              <a:rPr lang="en-IN" sz="4000" dirty="0"/>
              <a:t> = </a:t>
            </a:r>
            <a:r>
              <a:rPr lang="en-IN" sz="4000" dirty="0" err="1"/>
              <a:t>rollno</a:t>
            </a:r>
            <a:r>
              <a:rPr lang="en-IN" sz="4000" dirty="0"/>
              <a:t>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String </a:t>
            </a:r>
            <a:r>
              <a:rPr lang="en-IN" sz="4000" dirty="0" err="1"/>
              <a:t>getName</a:t>
            </a:r>
            <a:r>
              <a:rPr lang="en-IN" sz="4000" dirty="0"/>
              <a:t>()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return</a:t>
            </a:r>
            <a:r>
              <a:rPr lang="en-IN" sz="4000" dirty="0"/>
              <a:t> name;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/>
              <a:t>void</a:t>
            </a:r>
            <a:r>
              <a:rPr lang="en-IN" sz="4000" dirty="0"/>
              <a:t> </a:t>
            </a:r>
            <a:r>
              <a:rPr lang="en-IN" sz="4000" dirty="0" err="1"/>
              <a:t>setName</a:t>
            </a:r>
            <a:r>
              <a:rPr lang="en-IN" sz="4000" dirty="0"/>
              <a:t>(String name)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this</a:t>
            </a:r>
            <a:r>
              <a:rPr lang="en-IN" sz="4000" dirty="0"/>
              <a:t>.name = name;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getAge</a:t>
            </a:r>
            <a:r>
              <a:rPr lang="en-IN" sz="4000" dirty="0"/>
              <a:t>()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/>
              <a:t>return</a:t>
            </a:r>
            <a:r>
              <a:rPr lang="en-IN" sz="4000" dirty="0"/>
              <a:t> age;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</a:t>
            </a:r>
            <a:r>
              <a:rPr lang="en-IN" sz="4000" b="1" dirty="0"/>
              <a:t>public</a:t>
            </a:r>
            <a:r>
              <a:rPr lang="en-IN" sz="4000" dirty="0"/>
              <a:t> </a:t>
            </a:r>
            <a:r>
              <a:rPr lang="en-IN" sz="4000" b="1" dirty="0"/>
              <a:t>void</a:t>
            </a:r>
            <a:r>
              <a:rPr lang="en-IN" sz="4000" dirty="0"/>
              <a:t> </a:t>
            </a:r>
            <a:r>
              <a:rPr lang="en-IN" sz="4000" dirty="0" err="1"/>
              <a:t>setAge</a:t>
            </a:r>
            <a:r>
              <a:rPr lang="en-IN" sz="4000" dirty="0"/>
              <a:t>(</a:t>
            </a:r>
            <a:r>
              <a:rPr lang="en-IN" sz="4000" b="1" dirty="0" err="1"/>
              <a:t>int</a:t>
            </a:r>
            <a:r>
              <a:rPr lang="en-IN" sz="4000" dirty="0"/>
              <a:t> age) {  </a:t>
            </a:r>
          </a:p>
          <a:p>
            <a:pPr marL="0" indent="0">
              <a:buNone/>
            </a:pPr>
            <a:r>
              <a:rPr lang="en-IN" sz="4000" dirty="0"/>
              <a:t>        </a:t>
            </a:r>
            <a:r>
              <a:rPr lang="en-IN" sz="4000" b="1" dirty="0" err="1"/>
              <a:t>this</a:t>
            </a:r>
            <a:r>
              <a:rPr lang="en-IN" sz="4000" dirty="0" err="1"/>
              <a:t>.age</a:t>
            </a:r>
            <a:r>
              <a:rPr lang="en-IN" sz="4000" dirty="0"/>
              <a:t> = age;  </a:t>
            </a:r>
          </a:p>
          <a:p>
            <a:pPr marL="0" indent="0">
              <a:buNone/>
            </a:pPr>
            <a:r>
              <a:rPr lang="en-IN" sz="4000" dirty="0"/>
              <a:t>    }  </a:t>
            </a:r>
          </a:p>
          <a:p>
            <a:pPr marL="0" indent="0">
              <a:buNone/>
            </a:pPr>
            <a:r>
              <a:rPr lang="en-IN" sz="4000" dirty="0"/>
              <a:t>  </a:t>
            </a:r>
          </a:p>
          <a:p>
            <a:pPr marL="0" indent="0">
              <a:buNone/>
            </a:pPr>
            <a:r>
              <a:rPr lang="en-IN" sz="4000" dirty="0"/>
              <a:t>    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6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8847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create a table named students with columns as id and name.</a:t>
            </a:r>
          </a:p>
          <a:p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TABLE students</a:t>
            </a:r>
          </a:p>
          <a:p>
            <a:r>
              <a:rPr lang="en-IN" dirty="0"/>
              <a:t>( </a:t>
            </a:r>
          </a:p>
          <a:p>
            <a:r>
              <a:rPr lang="en-IN" dirty="0"/>
              <a:t>ID number(10),</a:t>
            </a:r>
          </a:p>
          <a:p>
            <a:r>
              <a:rPr lang="en-IN" dirty="0"/>
              <a:t>NAME char(20)</a:t>
            </a:r>
          </a:p>
          <a:p>
            <a:r>
              <a:rPr lang="en-IN" dirty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Now </a:t>
            </a:r>
            <a:r>
              <a:rPr lang="en-IN" dirty="0"/>
              <a:t>insert values into table</a:t>
            </a:r>
          </a:p>
          <a:p>
            <a:endParaRPr lang="en-IN" dirty="0"/>
          </a:p>
          <a:p>
            <a:r>
              <a:rPr lang="en-IN" dirty="0"/>
              <a:t>INSERT into students VALUES(sequence_1.nextval,'Ramesh');</a:t>
            </a:r>
          </a:p>
          <a:p>
            <a:r>
              <a:rPr lang="en-IN" dirty="0"/>
              <a:t>INSERT into students VALUES(sequence_1.nextval,'Suresh');</a:t>
            </a:r>
          </a:p>
          <a:p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/>
              <a:t>sequence_1.nextval will insert id’s in id column in a sequence as defined in sequence_1.</a:t>
            </a:r>
          </a:p>
          <a:p>
            <a:endParaRPr lang="en-IN" dirty="0" smtClean="0"/>
          </a:p>
          <a:p>
            <a:r>
              <a:rPr lang="en-IN" dirty="0" smtClean="0"/>
              <a:t>Output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 ______________________</a:t>
            </a:r>
          </a:p>
          <a:p>
            <a:r>
              <a:rPr lang="en-IN" dirty="0"/>
              <a:t>| ID  |      NAME      |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|  1  |     Ramesh     |</a:t>
            </a:r>
          </a:p>
          <a:p>
            <a:r>
              <a:rPr lang="en-IN" dirty="0"/>
              <a:t>|  2  |     Suresh     |            </a:t>
            </a:r>
          </a:p>
          <a:p>
            <a:r>
              <a:rPr lang="en-IN" dirty="0"/>
              <a:t> 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977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java.util</a:t>
            </a:r>
            <a:r>
              <a:rPr lang="en-IN" sz="1100" dirty="0"/>
              <a:t>.*;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class</a:t>
            </a:r>
            <a:r>
              <a:rPr lang="en-IN" sz="1100" dirty="0"/>
              <a:t> TestSort1{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static</a:t>
            </a:r>
            <a:r>
              <a:rPr lang="en-IN" sz="1100" dirty="0"/>
              <a:t> </a:t>
            </a:r>
            <a:r>
              <a:rPr lang="en-IN" sz="1100" b="1" dirty="0"/>
              <a:t>void</a:t>
            </a:r>
            <a:r>
              <a:rPr lang="en-IN" sz="1100" dirty="0"/>
              <a:t> main(String </a:t>
            </a:r>
            <a:r>
              <a:rPr lang="en-IN" sz="1100" dirty="0" err="1"/>
              <a:t>args</a:t>
            </a:r>
            <a:r>
              <a:rPr lang="en-IN" sz="1100" dirty="0"/>
              <a:t>[]){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dirty="0" err="1"/>
              <a:t>ArrayList</a:t>
            </a:r>
            <a:r>
              <a:rPr lang="en-IN" sz="1100" dirty="0"/>
              <a:t>&lt;Student&gt; al=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ArrayList</a:t>
            </a:r>
            <a:r>
              <a:rPr lang="en-IN" sz="1100" dirty="0"/>
              <a:t>&lt;Student&gt;();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dirty="0" err="1"/>
              <a:t>al.add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Student(101,"Vijay",23));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dirty="0" err="1"/>
              <a:t>al.add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Student(106,"Ajay",27));    </a:t>
            </a:r>
          </a:p>
          <a:p>
            <a:pPr marL="0" indent="0">
              <a:buNone/>
            </a:pPr>
            <a:r>
              <a:rPr lang="en-IN" sz="1100" dirty="0"/>
              <a:t>  </a:t>
            </a:r>
            <a:r>
              <a:rPr lang="en-IN" sz="1100" dirty="0" err="1"/>
              <a:t>al.add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Student(105,"Jai",21));   </a:t>
            </a:r>
          </a:p>
          <a:p>
            <a:pPr marL="0" indent="0">
              <a:buNone/>
            </a:pPr>
            <a:r>
              <a:rPr lang="en-IN" sz="1100" dirty="0"/>
              <a:t>/Sorting elements on the basis of name  </a:t>
            </a:r>
          </a:p>
          <a:p>
            <a:pPr marL="0" indent="0">
              <a:buNone/>
            </a:pPr>
            <a:r>
              <a:rPr lang="en-IN" sz="1100" dirty="0"/>
              <a:t>  Comparator&lt;Student&gt; cm1=</a:t>
            </a:r>
            <a:r>
              <a:rPr lang="en-IN" sz="1100" dirty="0" err="1"/>
              <a:t>Comparator.comparing</a:t>
            </a:r>
            <a:r>
              <a:rPr lang="en-IN" sz="1100" dirty="0"/>
              <a:t>(Student::</a:t>
            </a:r>
            <a:r>
              <a:rPr lang="en-IN" sz="1100" dirty="0" err="1"/>
              <a:t>getName</a:t>
            </a:r>
            <a:r>
              <a:rPr lang="en-IN" sz="1100" dirty="0"/>
              <a:t>);  </a:t>
            </a:r>
          </a:p>
          <a:p>
            <a:pPr marL="0" indent="0">
              <a:buNone/>
            </a:pPr>
            <a:r>
              <a:rPr lang="en-IN" sz="1100" dirty="0"/>
              <a:t>   </a:t>
            </a:r>
            <a:r>
              <a:rPr lang="en-IN" sz="1100" dirty="0" err="1"/>
              <a:t>Collections.sort</a:t>
            </a:r>
            <a:r>
              <a:rPr lang="en-IN" sz="1100" dirty="0"/>
              <a:t>(al,cm1);  </a:t>
            </a:r>
          </a:p>
          <a:p>
            <a:pPr marL="0" indent="0">
              <a:buNone/>
            </a:pPr>
            <a:r>
              <a:rPr lang="en-IN" sz="1100" dirty="0"/>
              <a:t>   </a:t>
            </a:r>
            <a:r>
              <a:rPr lang="en-IN" sz="1100" dirty="0" err="1"/>
              <a:t>System.out.println</a:t>
            </a:r>
            <a:r>
              <a:rPr lang="en-IN" sz="1100" dirty="0"/>
              <a:t>("Sorting by Name");  </a:t>
            </a:r>
          </a:p>
          <a:p>
            <a:pPr marL="0" indent="0">
              <a:buNone/>
            </a:pPr>
            <a:r>
              <a:rPr lang="en-IN" sz="1100" dirty="0"/>
              <a:t>   </a:t>
            </a:r>
            <a:r>
              <a:rPr lang="en-IN" sz="1100" b="1" dirty="0"/>
              <a:t>for</a:t>
            </a:r>
            <a:r>
              <a:rPr lang="en-IN" sz="1100" dirty="0"/>
              <a:t>(Student </a:t>
            </a:r>
            <a:r>
              <a:rPr lang="en-IN" sz="1100" dirty="0" err="1"/>
              <a:t>st</a:t>
            </a:r>
            <a:r>
              <a:rPr lang="en-IN" sz="1100" dirty="0"/>
              <a:t>: al){  </a:t>
            </a:r>
          </a:p>
          <a:p>
            <a:pPr marL="0" indent="0">
              <a:buNone/>
            </a:pPr>
            <a:r>
              <a:rPr lang="en-IN" sz="1100" dirty="0"/>
              <a:t>     </a:t>
            </a:r>
            <a:r>
              <a:rPr lang="en-IN" sz="1100" dirty="0" err="1"/>
              <a:t>System.out.println</a:t>
            </a:r>
            <a:r>
              <a:rPr lang="en-IN" sz="1100" dirty="0"/>
              <a:t>(</a:t>
            </a:r>
            <a:r>
              <a:rPr lang="en-IN" sz="1100" dirty="0" err="1"/>
              <a:t>st.rollno</a:t>
            </a:r>
            <a:r>
              <a:rPr lang="en-IN" sz="1100" dirty="0"/>
              <a:t>+" "+st.name+" "+</a:t>
            </a:r>
            <a:r>
              <a:rPr lang="en-IN" sz="1100" dirty="0" err="1"/>
              <a:t>st.age</a:t>
            </a:r>
            <a:r>
              <a:rPr lang="en-IN" sz="1100" dirty="0"/>
              <a:t>);  </a:t>
            </a:r>
          </a:p>
          <a:p>
            <a:pPr marL="0" indent="0">
              <a:buNone/>
            </a:pPr>
            <a:r>
              <a:rPr lang="en-IN" sz="1100" dirty="0"/>
              <a:t>     }  </a:t>
            </a:r>
          </a:p>
          <a:p>
            <a:pPr marL="0" indent="0">
              <a:buNone/>
            </a:pPr>
            <a:r>
              <a:rPr lang="en-IN" sz="1100" dirty="0"/>
              <a:t>   //Sorting elements on the basis of age  </a:t>
            </a:r>
          </a:p>
          <a:p>
            <a:pPr marL="0" indent="0">
              <a:buNone/>
            </a:pPr>
            <a:r>
              <a:rPr lang="en-IN" sz="1100" dirty="0"/>
              <a:t>    Comparator&lt;Student&gt; cm2=</a:t>
            </a:r>
            <a:r>
              <a:rPr lang="en-IN" sz="1100" dirty="0" err="1"/>
              <a:t>Comparator.comparing</a:t>
            </a:r>
            <a:r>
              <a:rPr lang="en-IN" sz="1100" dirty="0"/>
              <a:t>(Student::</a:t>
            </a:r>
            <a:r>
              <a:rPr lang="en-IN" sz="1100" dirty="0" err="1"/>
              <a:t>getAge</a:t>
            </a:r>
            <a:r>
              <a:rPr lang="en-IN" sz="1100" dirty="0"/>
              <a:t>);  </a:t>
            </a:r>
          </a:p>
          <a:p>
            <a:pPr marL="0" indent="0">
              <a:buNone/>
            </a:pPr>
            <a:r>
              <a:rPr lang="en-IN" sz="1100" dirty="0" err="1"/>
              <a:t>Collections.sort</a:t>
            </a:r>
            <a:r>
              <a:rPr lang="en-IN" sz="1100" dirty="0"/>
              <a:t>(al,cm2);  </a:t>
            </a:r>
          </a:p>
          <a:p>
            <a:pPr marL="0" indent="0">
              <a:buNone/>
            </a:pPr>
            <a:r>
              <a:rPr lang="en-IN" sz="1100" dirty="0"/>
              <a:t>   </a:t>
            </a:r>
            <a:r>
              <a:rPr lang="en-IN" sz="1100" dirty="0" err="1"/>
              <a:t>System.out.println</a:t>
            </a:r>
            <a:r>
              <a:rPr lang="en-IN" sz="1100" dirty="0"/>
              <a:t>("Sorting by Age");  </a:t>
            </a:r>
          </a:p>
          <a:p>
            <a:pPr marL="0" indent="0">
              <a:buNone/>
            </a:pPr>
            <a:r>
              <a:rPr lang="en-IN" sz="1100" dirty="0"/>
              <a:t>   </a:t>
            </a:r>
            <a:r>
              <a:rPr lang="en-IN" sz="1100" b="1" dirty="0"/>
              <a:t>for</a:t>
            </a:r>
            <a:r>
              <a:rPr lang="en-IN" sz="1100" dirty="0"/>
              <a:t>(Student </a:t>
            </a:r>
            <a:r>
              <a:rPr lang="en-IN" sz="1100" dirty="0" err="1"/>
              <a:t>st</a:t>
            </a:r>
            <a:r>
              <a:rPr lang="en-IN" sz="1100" dirty="0"/>
              <a:t>: al){  </a:t>
            </a:r>
          </a:p>
          <a:p>
            <a:pPr marL="0" indent="0">
              <a:buNone/>
            </a:pPr>
            <a:r>
              <a:rPr lang="en-IN" sz="1100" dirty="0"/>
              <a:t>     </a:t>
            </a:r>
            <a:r>
              <a:rPr lang="en-IN" sz="1100" dirty="0" err="1"/>
              <a:t>System.out.println</a:t>
            </a:r>
            <a:r>
              <a:rPr lang="en-IN" sz="1100" dirty="0"/>
              <a:t>(</a:t>
            </a:r>
            <a:r>
              <a:rPr lang="en-IN" sz="1100" dirty="0" err="1"/>
              <a:t>st.rollno</a:t>
            </a:r>
            <a:r>
              <a:rPr lang="en-IN" sz="1100" dirty="0"/>
              <a:t>+" "+st.name+" "+</a:t>
            </a:r>
            <a:r>
              <a:rPr lang="en-IN" sz="1100" dirty="0" err="1"/>
              <a:t>st.age</a:t>
            </a:r>
            <a:r>
              <a:rPr lang="en-IN" sz="1100" dirty="0"/>
              <a:t>);  </a:t>
            </a:r>
          </a:p>
          <a:p>
            <a:pPr marL="0" indent="0">
              <a:buNone/>
            </a:pPr>
            <a:r>
              <a:rPr lang="en-IN" sz="1100" dirty="0"/>
              <a:t>     }    </a:t>
            </a:r>
          </a:p>
          <a:p>
            <a:pPr marL="0" indent="0">
              <a:buNone/>
            </a:pPr>
            <a:r>
              <a:rPr lang="en-IN" sz="1100" dirty="0"/>
              <a:t>  }    </a:t>
            </a:r>
          </a:p>
          <a:p>
            <a:pPr marL="0" indent="0">
              <a:buNone/>
            </a:pPr>
            <a:r>
              <a:rPr lang="en-IN" sz="1100" dirty="0"/>
              <a:t>  }    </a:t>
            </a:r>
          </a:p>
          <a:p>
            <a:r>
              <a:rPr lang="en-IN" sz="1100" dirty="0"/>
              <a:t>Sorting by Name 106 Ajay 27 105 Jai 21 101 Vijay 23 </a:t>
            </a:r>
            <a:endParaRPr lang="en-IN" sz="1100" dirty="0" smtClean="0"/>
          </a:p>
          <a:p>
            <a:r>
              <a:rPr lang="en-IN" sz="1100" dirty="0" smtClean="0"/>
              <a:t>Sorting </a:t>
            </a:r>
            <a:r>
              <a:rPr lang="en-IN" sz="1100" dirty="0"/>
              <a:t>by Age 105 Jai 21 101 Vijay 23 106 Ajay 27</a:t>
            </a:r>
          </a:p>
        </p:txBody>
      </p:sp>
    </p:spTree>
    <p:extLst>
      <p:ext uri="{BB962C8B-B14F-4D97-AF65-F5344CB8AC3E}">
        <p14:creationId xmlns:p14="http://schemas.microsoft.com/office/powerpoint/2010/main" val="18833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Apache Ant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Apache Ant (</a:t>
            </a:r>
            <a:r>
              <a:rPr lang="en-IN" b="1" dirty="0"/>
              <a:t>A</a:t>
            </a:r>
            <a:r>
              <a:rPr lang="en-IN" dirty="0"/>
              <a:t>nother </a:t>
            </a:r>
            <a:r>
              <a:rPr lang="en-IN" b="1" dirty="0"/>
              <a:t>N</a:t>
            </a:r>
            <a:r>
              <a:rPr lang="en-IN" dirty="0"/>
              <a:t>eat </a:t>
            </a:r>
            <a:r>
              <a:rPr lang="en-IN" b="1" dirty="0"/>
              <a:t>T</a:t>
            </a:r>
            <a:r>
              <a:rPr lang="en-IN" dirty="0"/>
              <a:t>ool) is an open source project started by </a:t>
            </a:r>
            <a:r>
              <a:rPr lang="en-IN" dirty="0">
                <a:hlinkClick r:id="rId2"/>
              </a:rPr>
              <a:t>Apache</a:t>
            </a:r>
            <a:r>
              <a:rPr lang="en-IN" dirty="0"/>
              <a:t> Software Foundation. Ant is a </a:t>
            </a:r>
            <a:r>
              <a:rPr lang="en-IN" dirty="0">
                <a:hlinkClick r:id="rId3"/>
              </a:rPr>
              <a:t>Java</a:t>
            </a:r>
            <a:r>
              <a:rPr lang="en-IN" dirty="0"/>
              <a:t> library and a software tool used for automate software build processes such as compile, run, test and assemble </a:t>
            </a:r>
            <a:r>
              <a:rPr lang="en-IN" dirty="0">
                <a:hlinkClick r:id="rId4"/>
              </a:rPr>
              <a:t>Java</a:t>
            </a:r>
            <a:r>
              <a:rPr lang="en-IN" dirty="0"/>
              <a:t> application. It is designed and developed by </a:t>
            </a:r>
            <a:r>
              <a:rPr lang="en-IN" dirty="0">
                <a:hlinkClick r:id="rId5"/>
              </a:rPr>
              <a:t>Apache</a:t>
            </a:r>
            <a:r>
              <a:rPr lang="en-IN" dirty="0"/>
              <a:t> Software Foundation and initially released on 19 July 2000.</a:t>
            </a:r>
          </a:p>
        </p:txBody>
      </p:sp>
    </p:spTree>
    <p:extLst>
      <p:ext uri="{BB962C8B-B14F-4D97-AF65-F5344CB8AC3E}">
        <p14:creationId xmlns:p14="http://schemas.microsoft.com/office/powerpoint/2010/main" val="123056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Apache Ant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</a:t>
            </a:r>
          </a:p>
          <a:p>
            <a:r>
              <a:rPr lang="en-IN" dirty="0"/>
              <a:t>Flexible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Cross Platform</a:t>
            </a:r>
          </a:p>
          <a:p>
            <a:r>
              <a:rPr lang="en-IN" dirty="0"/>
              <a:t>Extensible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9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System Requirement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 </a:t>
            </a:r>
            <a:r>
              <a:rPr lang="en-IN" dirty="0">
                <a:hlinkClick r:id="rId2"/>
              </a:rPr>
              <a:t>Java 8</a:t>
            </a:r>
            <a:r>
              <a:rPr lang="en-IN" dirty="0"/>
              <a:t> or higher version for Ant 1.10.* version.</a:t>
            </a:r>
          </a:p>
          <a:p>
            <a:r>
              <a:rPr lang="en-IN" dirty="0"/>
              <a:t>To install Ant, first we need to download </a:t>
            </a:r>
            <a:r>
              <a:rPr lang="en-IN" dirty="0">
                <a:hlinkClick r:id="rId3"/>
              </a:rPr>
              <a:t>binary</a:t>
            </a:r>
            <a:r>
              <a:rPr lang="en-IN" dirty="0"/>
              <a:t> from the official site </a:t>
            </a:r>
            <a:r>
              <a:rPr lang="en-IN" dirty="0">
                <a:hlinkClick r:id="rId4"/>
              </a:rPr>
              <a:t>https://ant.apache.org</a:t>
            </a:r>
            <a:r>
              <a:rPr lang="en-IN" dirty="0"/>
              <a:t> and store anywhere from the download 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76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Apache Ant Hello World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create a simple hello world project, we are using </a:t>
            </a:r>
            <a:r>
              <a:rPr lang="en-IN" dirty="0">
                <a:hlinkClick r:id="rId2"/>
              </a:rPr>
              <a:t>Eclipse IDE</a:t>
            </a:r>
            <a:r>
              <a:rPr lang="en-IN" dirty="0"/>
              <a:t> and the project require the below steps.</a:t>
            </a:r>
          </a:p>
          <a:p>
            <a:r>
              <a:rPr lang="en-IN" dirty="0"/>
              <a:t>Create a Java Project</a:t>
            </a:r>
          </a:p>
          <a:p>
            <a:r>
              <a:rPr lang="en-IN" dirty="0"/>
              <a:t>Create a Java File</a:t>
            </a:r>
          </a:p>
          <a:p>
            <a:r>
              <a:rPr lang="en-IN" dirty="0"/>
              <a:t>Create an XML File</a:t>
            </a:r>
          </a:p>
          <a:p>
            <a:r>
              <a:rPr lang="en-IN" dirty="0"/>
              <a:t>Create a Folder</a:t>
            </a:r>
          </a:p>
          <a:p>
            <a:r>
              <a:rPr lang="en-IN" dirty="0"/>
              <a:t>Run as Ant Build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1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395413"/>
            <a:ext cx="58578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78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76275"/>
            <a:ext cx="61912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68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262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WIPRO – Java Training</vt:lpstr>
      <vt:lpstr>Comparator </vt:lpstr>
      <vt:lpstr>Comparator</vt:lpstr>
      <vt:lpstr>What is Apache Ant </vt:lpstr>
      <vt:lpstr>Apache Ant Features </vt:lpstr>
      <vt:lpstr>System Requirement </vt:lpstr>
      <vt:lpstr>Apache Ant Hello World </vt:lpstr>
      <vt:lpstr>PowerPoint Presentation</vt:lpstr>
      <vt:lpstr>PowerPoint Presentation</vt:lpstr>
      <vt:lpstr>PowerPoint Presentation</vt:lpstr>
      <vt:lpstr>PowerPoint Presentation</vt:lpstr>
      <vt:lpstr> Hello.Java</vt:lpstr>
      <vt:lpstr>build.xml</vt:lpstr>
      <vt:lpstr>PowerPoint Presentation</vt:lpstr>
      <vt:lpstr>PowerPoint Presentation</vt:lpstr>
      <vt:lpstr>SEQUENCES</vt:lpstr>
      <vt:lpstr>SEQUENCES</vt:lpstr>
      <vt:lpstr>E1</vt:lpstr>
      <vt:lpstr>E2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90</cp:revision>
  <dcterms:created xsi:type="dcterms:W3CDTF">2020-04-17T09:41:22Z</dcterms:created>
  <dcterms:modified xsi:type="dcterms:W3CDTF">2020-06-05T18:18:56Z</dcterms:modified>
</cp:coreProperties>
</file>