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58"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571B1A2-67AF-4318-86AF-5E09045CEDB9}" type="datetimeFigureOut">
              <a:rPr lang="en-IN" smtClean="0"/>
              <a:t>05-06-2020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AB41A0-497D-45DA-9B64-D95E71819A45}" type="slidenum">
              <a:rPr lang="en-IN" smtClean="0"/>
              <a:t>‹#›</a:t>
            </a:fld>
            <a:endParaRPr lang="en-IN"/>
          </a:p>
        </p:txBody>
      </p:sp>
    </p:spTree>
    <p:extLst>
      <p:ext uri="{BB962C8B-B14F-4D97-AF65-F5344CB8AC3E}">
        <p14:creationId xmlns:p14="http://schemas.microsoft.com/office/powerpoint/2010/main" val="3487487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571B1A2-67AF-4318-86AF-5E09045CEDB9}" type="datetimeFigureOut">
              <a:rPr lang="en-IN" smtClean="0"/>
              <a:t>05-06-2020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AB41A0-497D-45DA-9B64-D95E71819A45}" type="slidenum">
              <a:rPr lang="en-IN" smtClean="0"/>
              <a:t>‹#›</a:t>
            </a:fld>
            <a:endParaRPr lang="en-IN"/>
          </a:p>
        </p:txBody>
      </p:sp>
    </p:spTree>
    <p:extLst>
      <p:ext uri="{BB962C8B-B14F-4D97-AF65-F5344CB8AC3E}">
        <p14:creationId xmlns:p14="http://schemas.microsoft.com/office/powerpoint/2010/main" val="3640682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571B1A2-67AF-4318-86AF-5E09045CEDB9}" type="datetimeFigureOut">
              <a:rPr lang="en-IN" smtClean="0"/>
              <a:t>05-06-2020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AB41A0-497D-45DA-9B64-D95E71819A45}" type="slidenum">
              <a:rPr lang="en-IN" smtClean="0"/>
              <a:t>‹#›</a:t>
            </a:fld>
            <a:endParaRPr lang="en-IN"/>
          </a:p>
        </p:txBody>
      </p:sp>
    </p:spTree>
    <p:extLst>
      <p:ext uri="{BB962C8B-B14F-4D97-AF65-F5344CB8AC3E}">
        <p14:creationId xmlns:p14="http://schemas.microsoft.com/office/powerpoint/2010/main" val="1101972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571B1A2-67AF-4318-86AF-5E09045CEDB9}" type="datetimeFigureOut">
              <a:rPr lang="en-IN" smtClean="0"/>
              <a:t>05-06-2020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AB41A0-497D-45DA-9B64-D95E71819A45}" type="slidenum">
              <a:rPr lang="en-IN" smtClean="0"/>
              <a:t>‹#›</a:t>
            </a:fld>
            <a:endParaRPr lang="en-IN"/>
          </a:p>
        </p:txBody>
      </p:sp>
    </p:spTree>
    <p:extLst>
      <p:ext uri="{BB962C8B-B14F-4D97-AF65-F5344CB8AC3E}">
        <p14:creationId xmlns:p14="http://schemas.microsoft.com/office/powerpoint/2010/main" val="3110426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71B1A2-67AF-4318-86AF-5E09045CEDB9}" type="datetimeFigureOut">
              <a:rPr lang="en-IN" smtClean="0"/>
              <a:t>05-06-2020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AB41A0-497D-45DA-9B64-D95E71819A45}" type="slidenum">
              <a:rPr lang="en-IN" smtClean="0"/>
              <a:t>‹#›</a:t>
            </a:fld>
            <a:endParaRPr lang="en-IN"/>
          </a:p>
        </p:txBody>
      </p:sp>
    </p:spTree>
    <p:extLst>
      <p:ext uri="{BB962C8B-B14F-4D97-AF65-F5344CB8AC3E}">
        <p14:creationId xmlns:p14="http://schemas.microsoft.com/office/powerpoint/2010/main" val="856631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571B1A2-67AF-4318-86AF-5E09045CEDB9}" type="datetimeFigureOut">
              <a:rPr lang="en-IN" smtClean="0"/>
              <a:t>05-06-2020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AB41A0-497D-45DA-9B64-D95E71819A45}" type="slidenum">
              <a:rPr lang="en-IN" smtClean="0"/>
              <a:t>‹#›</a:t>
            </a:fld>
            <a:endParaRPr lang="en-IN"/>
          </a:p>
        </p:txBody>
      </p:sp>
    </p:spTree>
    <p:extLst>
      <p:ext uri="{BB962C8B-B14F-4D97-AF65-F5344CB8AC3E}">
        <p14:creationId xmlns:p14="http://schemas.microsoft.com/office/powerpoint/2010/main" val="2938406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571B1A2-67AF-4318-86AF-5E09045CEDB9}" type="datetimeFigureOut">
              <a:rPr lang="en-IN" smtClean="0"/>
              <a:t>05-06-2020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AB41A0-497D-45DA-9B64-D95E71819A45}" type="slidenum">
              <a:rPr lang="en-IN" smtClean="0"/>
              <a:t>‹#›</a:t>
            </a:fld>
            <a:endParaRPr lang="en-IN"/>
          </a:p>
        </p:txBody>
      </p:sp>
    </p:spTree>
    <p:extLst>
      <p:ext uri="{BB962C8B-B14F-4D97-AF65-F5344CB8AC3E}">
        <p14:creationId xmlns:p14="http://schemas.microsoft.com/office/powerpoint/2010/main" val="1907258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571B1A2-67AF-4318-86AF-5E09045CEDB9}" type="datetimeFigureOut">
              <a:rPr lang="en-IN" smtClean="0"/>
              <a:t>05-06-2020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AB41A0-497D-45DA-9B64-D95E71819A45}" type="slidenum">
              <a:rPr lang="en-IN" smtClean="0"/>
              <a:t>‹#›</a:t>
            </a:fld>
            <a:endParaRPr lang="en-IN"/>
          </a:p>
        </p:txBody>
      </p:sp>
    </p:spTree>
    <p:extLst>
      <p:ext uri="{BB962C8B-B14F-4D97-AF65-F5344CB8AC3E}">
        <p14:creationId xmlns:p14="http://schemas.microsoft.com/office/powerpoint/2010/main" val="998067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71B1A2-67AF-4318-86AF-5E09045CEDB9}" type="datetimeFigureOut">
              <a:rPr lang="en-IN" smtClean="0"/>
              <a:t>05-06-2020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AB41A0-497D-45DA-9B64-D95E71819A45}" type="slidenum">
              <a:rPr lang="en-IN" smtClean="0"/>
              <a:t>‹#›</a:t>
            </a:fld>
            <a:endParaRPr lang="en-IN"/>
          </a:p>
        </p:txBody>
      </p:sp>
    </p:spTree>
    <p:extLst>
      <p:ext uri="{BB962C8B-B14F-4D97-AF65-F5344CB8AC3E}">
        <p14:creationId xmlns:p14="http://schemas.microsoft.com/office/powerpoint/2010/main" val="194437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71B1A2-67AF-4318-86AF-5E09045CEDB9}" type="datetimeFigureOut">
              <a:rPr lang="en-IN" smtClean="0"/>
              <a:t>05-06-2020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AB41A0-497D-45DA-9B64-D95E71819A45}" type="slidenum">
              <a:rPr lang="en-IN" smtClean="0"/>
              <a:t>‹#›</a:t>
            </a:fld>
            <a:endParaRPr lang="en-IN"/>
          </a:p>
        </p:txBody>
      </p:sp>
    </p:spTree>
    <p:extLst>
      <p:ext uri="{BB962C8B-B14F-4D97-AF65-F5344CB8AC3E}">
        <p14:creationId xmlns:p14="http://schemas.microsoft.com/office/powerpoint/2010/main" val="2247454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71B1A2-67AF-4318-86AF-5E09045CEDB9}" type="datetimeFigureOut">
              <a:rPr lang="en-IN" smtClean="0"/>
              <a:t>05-06-2020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AB41A0-497D-45DA-9B64-D95E71819A45}" type="slidenum">
              <a:rPr lang="en-IN" smtClean="0"/>
              <a:t>‹#›</a:t>
            </a:fld>
            <a:endParaRPr lang="en-IN"/>
          </a:p>
        </p:txBody>
      </p:sp>
    </p:spTree>
    <p:extLst>
      <p:ext uri="{BB962C8B-B14F-4D97-AF65-F5344CB8AC3E}">
        <p14:creationId xmlns:p14="http://schemas.microsoft.com/office/powerpoint/2010/main" val="3706646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71B1A2-67AF-4318-86AF-5E09045CEDB9}" type="datetimeFigureOut">
              <a:rPr lang="en-IN" smtClean="0"/>
              <a:t>05-06-2020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AB41A0-497D-45DA-9B64-D95E71819A45}" type="slidenum">
              <a:rPr lang="en-IN" smtClean="0"/>
              <a:t>‹#›</a:t>
            </a:fld>
            <a:endParaRPr lang="en-IN"/>
          </a:p>
        </p:txBody>
      </p:sp>
    </p:spTree>
    <p:extLst>
      <p:ext uri="{BB962C8B-B14F-4D97-AF65-F5344CB8AC3E}">
        <p14:creationId xmlns:p14="http://schemas.microsoft.com/office/powerpoint/2010/main" val="892447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FFFF00"/>
          </a:solidFill>
        </p:spPr>
        <p:txBody>
          <a:bodyPr/>
          <a:lstStyle/>
          <a:p>
            <a:r>
              <a:rPr lang="en-IN" dirty="0" smtClean="0">
                <a:latin typeface="Times New Roman" pitchFamily="18" charset="0"/>
                <a:cs typeface="Times New Roman" pitchFamily="18" charset="0"/>
              </a:rPr>
              <a:t>WIPRO – Java Training</a:t>
            </a:r>
            <a:endParaRPr lang="en-IN" dirty="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a:bodyPr>
          <a:lstStyle/>
          <a:p>
            <a:r>
              <a:rPr lang="en-IN" sz="4000" dirty="0" err="1" smtClean="0">
                <a:solidFill>
                  <a:schemeClr val="tx1"/>
                </a:solidFill>
                <a:latin typeface="Times New Roman" pitchFamily="18" charset="0"/>
                <a:cs typeface="Times New Roman" pitchFamily="18" charset="0"/>
              </a:rPr>
              <a:t>M.Ashok</a:t>
            </a:r>
            <a:endParaRPr lang="en-IN" sz="4000" dirty="0" smtClean="0">
              <a:solidFill>
                <a:schemeClr val="tx1"/>
              </a:solidFill>
              <a:latin typeface="Times New Roman" pitchFamily="18" charset="0"/>
              <a:cs typeface="Times New Roman" pitchFamily="18" charset="0"/>
            </a:endParaRPr>
          </a:p>
          <a:p>
            <a:r>
              <a:rPr lang="en-IN" sz="4000" dirty="0" err="1" smtClean="0">
                <a:solidFill>
                  <a:schemeClr val="tx1"/>
                </a:solidFill>
                <a:latin typeface="Times New Roman" pitchFamily="18" charset="0"/>
                <a:cs typeface="Times New Roman" pitchFamily="18" charset="0"/>
              </a:rPr>
              <a:t>Rajalakshmi</a:t>
            </a:r>
            <a:r>
              <a:rPr lang="en-IN" sz="4000" dirty="0" smtClean="0">
                <a:solidFill>
                  <a:schemeClr val="tx1"/>
                </a:solidFill>
                <a:latin typeface="Times New Roman" pitchFamily="18" charset="0"/>
                <a:cs typeface="Times New Roman" pitchFamily="18" charset="0"/>
              </a:rPr>
              <a:t> Institutions</a:t>
            </a:r>
            <a:endParaRPr lang="en-IN" sz="4000" dirty="0">
              <a:solidFill>
                <a:schemeClr val="tx1"/>
              </a:solidFill>
              <a:latin typeface="Times New Roman" pitchFamily="18" charset="0"/>
              <a:cs typeface="Times New Roman" pitchFamily="18" charset="0"/>
            </a:endParaRPr>
          </a:p>
        </p:txBody>
      </p:sp>
      <p:pic>
        <p:nvPicPr>
          <p:cNvPr id="4" name="Picture 4" descr="http://www.ritchennai.org/image/n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692696"/>
            <a:ext cx="2857500" cy="57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0977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endParaRPr lang="en-IN" dirty="0"/>
          </a:p>
        </p:txBody>
      </p:sp>
      <p:sp>
        <p:nvSpPr>
          <p:cNvPr id="3" name="Content Placeholder 2"/>
          <p:cNvSpPr>
            <a:spLocks noGrp="1"/>
          </p:cNvSpPr>
          <p:nvPr>
            <p:ph idx="1"/>
          </p:nvPr>
        </p:nvSpPr>
        <p:spPr/>
        <p:txBody>
          <a:bodyPr/>
          <a:lstStyle/>
          <a:p>
            <a:pPr marL="0" indent="0">
              <a:buNone/>
            </a:pPr>
            <a:r>
              <a:rPr lang="en-IN" dirty="0"/>
              <a:t>public String </a:t>
            </a:r>
            <a:r>
              <a:rPr lang="en-IN" dirty="0" err="1" smtClean="0"/>
              <a:t>fn</a:t>
            </a:r>
            <a:r>
              <a:rPr lang="en-IN" dirty="0" smtClean="0"/>
              <a:t>(String </a:t>
            </a:r>
            <a:r>
              <a:rPr lang="en-IN" dirty="0" err="1"/>
              <a:t>str</a:t>
            </a:r>
            <a:r>
              <a:rPr lang="en-IN" dirty="0"/>
              <a:t>, </a:t>
            </a:r>
            <a:r>
              <a:rPr lang="en-IN" dirty="0" err="1"/>
              <a:t>int</a:t>
            </a:r>
            <a:r>
              <a:rPr lang="en-IN" dirty="0"/>
              <a:t> n) {</a:t>
            </a:r>
          </a:p>
          <a:p>
            <a:pPr marL="0" indent="0">
              <a:buNone/>
            </a:pPr>
            <a:r>
              <a:rPr lang="en-IN" dirty="0"/>
              <a:t>  String result = "";</a:t>
            </a:r>
          </a:p>
          <a:p>
            <a:pPr marL="0" indent="0">
              <a:buNone/>
            </a:pPr>
            <a:r>
              <a:rPr lang="en-IN" dirty="0"/>
              <a:t>  for (</a:t>
            </a:r>
            <a:r>
              <a:rPr lang="en-IN" dirty="0" err="1"/>
              <a:t>int</a:t>
            </a:r>
            <a:r>
              <a:rPr lang="en-IN" dirty="0"/>
              <a:t> i=0; i&lt;n; i++) {</a:t>
            </a:r>
          </a:p>
          <a:p>
            <a:pPr marL="0" indent="0">
              <a:buNone/>
            </a:pPr>
            <a:r>
              <a:rPr lang="en-IN" dirty="0"/>
              <a:t>    result = result + </a:t>
            </a:r>
            <a:r>
              <a:rPr lang="en-IN" dirty="0" err="1"/>
              <a:t>str</a:t>
            </a:r>
            <a:r>
              <a:rPr lang="en-IN" dirty="0"/>
              <a:t>; </a:t>
            </a:r>
            <a:r>
              <a:rPr lang="en-IN" dirty="0" smtClean="0"/>
              <a:t>}</a:t>
            </a:r>
            <a:endParaRPr lang="en-IN" dirty="0"/>
          </a:p>
          <a:p>
            <a:pPr marL="0" indent="0">
              <a:buNone/>
            </a:pPr>
            <a:r>
              <a:rPr lang="en-IN" dirty="0"/>
              <a:t>  return result;</a:t>
            </a:r>
          </a:p>
          <a:p>
            <a:pPr marL="0" indent="0">
              <a:buNone/>
            </a:pPr>
            <a:r>
              <a:rPr lang="en-IN" dirty="0"/>
              <a:t>}</a:t>
            </a:r>
          </a:p>
        </p:txBody>
      </p:sp>
    </p:spTree>
    <p:extLst>
      <p:ext uri="{BB962C8B-B14F-4D97-AF65-F5344CB8AC3E}">
        <p14:creationId xmlns:p14="http://schemas.microsoft.com/office/powerpoint/2010/main" val="2395648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a:t>
            </a:r>
            <a:endParaRPr lang="en-IN" dirty="0"/>
          </a:p>
        </p:txBody>
      </p:sp>
      <p:sp>
        <p:nvSpPr>
          <p:cNvPr id="3" name="Content Placeholder 2"/>
          <p:cNvSpPr>
            <a:spLocks noGrp="1"/>
          </p:cNvSpPr>
          <p:nvPr>
            <p:ph idx="1"/>
          </p:nvPr>
        </p:nvSpPr>
        <p:spPr/>
        <p:txBody>
          <a:bodyPr/>
          <a:lstStyle/>
          <a:p>
            <a:r>
              <a:rPr lang="en-IN" dirty="0" err="1"/>
              <a:t>stringTimes</a:t>
            </a:r>
            <a:r>
              <a:rPr lang="en-IN" dirty="0"/>
              <a:t>("Hi", 2) → "</a:t>
            </a:r>
            <a:r>
              <a:rPr lang="en-IN" dirty="0" err="1"/>
              <a:t>HiHi</a:t>
            </a:r>
            <a:r>
              <a:rPr lang="en-IN" dirty="0"/>
              <a:t>"</a:t>
            </a:r>
          </a:p>
          <a:p>
            <a:r>
              <a:rPr lang="en-IN" dirty="0" err="1"/>
              <a:t>stringTimes</a:t>
            </a:r>
            <a:r>
              <a:rPr lang="en-IN" dirty="0"/>
              <a:t>("Hi", 3) → "</a:t>
            </a:r>
            <a:r>
              <a:rPr lang="en-IN" dirty="0" err="1"/>
              <a:t>HiHiHi</a:t>
            </a:r>
            <a:r>
              <a:rPr lang="en-IN" dirty="0"/>
              <a:t>"</a:t>
            </a:r>
          </a:p>
          <a:p>
            <a:r>
              <a:rPr lang="en-IN" dirty="0" err="1"/>
              <a:t>stringTimes</a:t>
            </a:r>
            <a:r>
              <a:rPr lang="en-IN" dirty="0"/>
              <a:t>("Hi", 1) → "Hi"</a:t>
            </a:r>
          </a:p>
        </p:txBody>
      </p:sp>
    </p:spTree>
    <p:extLst>
      <p:ext uri="{BB962C8B-B14F-4D97-AF65-F5344CB8AC3E}">
        <p14:creationId xmlns:p14="http://schemas.microsoft.com/office/powerpoint/2010/main" val="1959101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IN" dirty="0" err="1"/>
              <a:t>boolean</a:t>
            </a:r>
            <a:r>
              <a:rPr lang="en-IN" dirty="0"/>
              <a:t> </a:t>
            </a:r>
            <a:r>
              <a:rPr lang="en-IN" dirty="0" err="1" smtClean="0"/>
              <a:t>fn</a:t>
            </a:r>
            <a:r>
              <a:rPr lang="en-IN" dirty="0" smtClean="0"/>
              <a:t>(String </a:t>
            </a:r>
            <a:r>
              <a:rPr lang="en-IN" dirty="0" err="1"/>
              <a:t>str</a:t>
            </a:r>
            <a:r>
              <a:rPr lang="en-IN" dirty="0"/>
              <a:t>) </a:t>
            </a:r>
            <a:endParaRPr lang="en-IN" dirty="0" smtClean="0"/>
          </a:p>
          <a:p>
            <a:pPr marL="0" indent="0">
              <a:buNone/>
            </a:pPr>
            <a:r>
              <a:rPr lang="en-IN" dirty="0" smtClean="0"/>
              <a:t>{</a:t>
            </a:r>
            <a:endParaRPr lang="en-IN" dirty="0"/>
          </a:p>
          <a:p>
            <a:pPr marL="0" indent="0">
              <a:buNone/>
            </a:pPr>
            <a:r>
              <a:rPr lang="en-IN" dirty="0"/>
              <a:t>  </a:t>
            </a:r>
            <a:r>
              <a:rPr lang="en-IN" dirty="0" err="1"/>
              <a:t>int</a:t>
            </a:r>
            <a:r>
              <a:rPr lang="en-IN" dirty="0"/>
              <a:t> i = </a:t>
            </a:r>
            <a:r>
              <a:rPr lang="en-IN" dirty="0" err="1"/>
              <a:t>str.indexOf</a:t>
            </a:r>
            <a:r>
              <a:rPr lang="en-IN" dirty="0"/>
              <a:t>("x");</a:t>
            </a:r>
          </a:p>
          <a:p>
            <a:pPr marL="0" indent="0">
              <a:buNone/>
            </a:pPr>
            <a:r>
              <a:rPr lang="en-IN" dirty="0"/>
              <a:t>  if (i == -1) </a:t>
            </a:r>
            <a:endParaRPr lang="en-IN" dirty="0" smtClean="0"/>
          </a:p>
          <a:p>
            <a:pPr marL="0" indent="0">
              <a:buNone/>
            </a:pPr>
            <a:r>
              <a:rPr lang="en-IN" dirty="0"/>
              <a:t> </a:t>
            </a:r>
            <a:r>
              <a:rPr lang="en-IN" dirty="0" smtClean="0"/>
              <a:t>     return </a:t>
            </a:r>
            <a:r>
              <a:rPr lang="en-IN" dirty="0"/>
              <a:t>false; </a:t>
            </a:r>
          </a:p>
          <a:p>
            <a:pPr marL="0" indent="0">
              <a:buNone/>
            </a:pPr>
            <a:r>
              <a:rPr lang="en-IN" dirty="0" smtClean="0"/>
              <a:t>  if </a:t>
            </a:r>
            <a:r>
              <a:rPr lang="en-IN" dirty="0"/>
              <a:t>(i+1 &gt;= </a:t>
            </a:r>
            <a:r>
              <a:rPr lang="en-IN" dirty="0" err="1"/>
              <a:t>str.length</a:t>
            </a:r>
            <a:r>
              <a:rPr lang="en-IN" dirty="0"/>
              <a:t>()) return false; </a:t>
            </a:r>
          </a:p>
          <a:p>
            <a:pPr marL="0" indent="0">
              <a:buNone/>
            </a:pPr>
            <a:r>
              <a:rPr lang="en-IN" dirty="0"/>
              <a:t>  </a:t>
            </a:r>
            <a:r>
              <a:rPr lang="en-IN" dirty="0" smtClean="0"/>
              <a:t>   return </a:t>
            </a:r>
            <a:r>
              <a:rPr lang="en-IN" dirty="0" err="1"/>
              <a:t>str.substring</a:t>
            </a:r>
            <a:r>
              <a:rPr lang="en-IN" dirty="0"/>
              <a:t>(i+1, i+2).equals("x");</a:t>
            </a:r>
          </a:p>
          <a:p>
            <a:pPr marL="0" indent="0">
              <a:buNone/>
            </a:pPr>
            <a:r>
              <a:rPr lang="en-IN" dirty="0"/>
              <a:t>  </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891473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a:t>
            </a:r>
            <a:endParaRPr lang="en-IN" dirty="0"/>
          </a:p>
        </p:txBody>
      </p:sp>
      <p:sp>
        <p:nvSpPr>
          <p:cNvPr id="3" name="Content Placeholder 2"/>
          <p:cNvSpPr>
            <a:spLocks noGrp="1"/>
          </p:cNvSpPr>
          <p:nvPr>
            <p:ph idx="1"/>
          </p:nvPr>
        </p:nvSpPr>
        <p:spPr/>
        <p:txBody>
          <a:bodyPr/>
          <a:lstStyle/>
          <a:p>
            <a:r>
              <a:rPr lang="en-IN" dirty="0" err="1"/>
              <a:t>doubleX</a:t>
            </a:r>
            <a:r>
              <a:rPr lang="en-IN" dirty="0"/>
              <a:t>("</a:t>
            </a:r>
            <a:r>
              <a:rPr lang="en-IN" dirty="0" err="1"/>
              <a:t>axxbb</a:t>
            </a:r>
            <a:r>
              <a:rPr lang="en-IN" dirty="0"/>
              <a:t>") → true</a:t>
            </a:r>
            <a:r>
              <a:rPr lang="en-IN" dirty="0"/>
              <a:t/>
            </a:r>
            <a:br>
              <a:rPr lang="en-IN" dirty="0"/>
            </a:br>
            <a:r>
              <a:rPr lang="en-IN" dirty="0" err="1"/>
              <a:t>doubleX</a:t>
            </a:r>
            <a:r>
              <a:rPr lang="en-IN" dirty="0"/>
              <a:t>("</a:t>
            </a:r>
            <a:r>
              <a:rPr lang="en-IN" dirty="0" err="1"/>
              <a:t>axaxax</a:t>
            </a:r>
            <a:r>
              <a:rPr lang="en-IN" dirty="0"/>
              <a:t>") → false</a:t>
            </a:r>
            <a:r>
              <a:rPr lang="en-IN" dirty="0"/>
              <a:t/>
            </a:r>
            <a:br>
              <a:rPr lang="en-IN" dirty="0"/>
            </a:br>
            <a:r>
              <a:rPr lang="en-IN" dirty="0" err="1"/>
              <a:t>doubleX</a:t>
            </a:r>
            <a:r>
              <a:rPr lang="en-IN" dirty="0"/>
              <a:t>("</a:t>
            </a:r>
            <a:r>
              <a:rPr lang="en-IN" dirty="0" err="1"/>
              <a:t>xxxxx</a:t>
            </a:r>
            <a:r>
              <a:rPr lang="en-IN" dirty="0"/>
              <a:t>") → true</a:t>
            </a:r>
            <a:r>
              <a:rPr lang="en-IN" dirty="0"/>
              <a:t/>
            </a:r>
            <a:br>
              <a:rPr lang="en-IN" dirty="0"/>
            </a:br>
            <a:endParaRPr lang="en-IN" dirty="0"/>
          </a:p>
        </p:txBody>
      </p:sp>
    </p:spTree>
    <p:extLst>
      <p:ext uri="{BB962C8B-B14F-4D97-AF65-F5344CB8AC3E}">
        <p14:creationId xmlns:p14="http://schemas.microsoft.com/office/powerpoint/2010/main" val="2540115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a:t>public </a:t>
            </a:r>
            <a:r>
              <a:rPr lang="en-IN" dirty="0" err="1"/>
              <a:t>int</a:t>
            </a:r>
            <a:r>
              <a:rPr lang="en-IN" dirty="0"/>
              <a:t> </a:t>
            </a:r>
            <a:r>
              <a:rPr lang="en-IN" dirty="0" err="1" smtClean="0"/>
              <a:t>fn</a:t>
            </a:r>
            <a:r>
              <a:rPr lang="en-IN" dirty="0" smtClean="0"/>
              <a:t>(String </a:t>
            </a:r>
            <a:r>
              <a:rPr lang="en-IN" dirty="0" err="1"/>
              <a:t>str</a:t>
            </a:r>
            <a:r>
              <a:rPr lang="en-IN" dirty="0"/>
              <a:t>) {</a:t>
            </a:r>
          </a:p>
          <a:p>
            <a:pPr marL="0" indent="0">
              <a:buNone/>
            </a:pPr>
            <a:r>
              <a:rPr lang="en-IN" dirty="0" smtClean="0"/>
              <a:t>    if </a:t>
            </a:r>
            <a:r>
              <a:rPr lang="en-IN" dirty="0"/>
              <a:t>(</a:t>
            </a:r>
            <a:r>
              <a:rPr lang="en-IN" dirty="0" err="1"/>
              <a:t>str.length</a:t>
            </a:r>
            <a:r>
              <a:rPr lang="en-IN" dirty="0"/>
              <a:t>() &lt; 2) return 0;</a:t>
            </a:r>
          </a:p>
          <a:p>
            <a:pPr marL="0" indent="0">
              <a:buNone/>
            </a:pPr>
            <a:r>
              <a:rPr lang="en-IN" dirty="0"/>
              <a:t>  </a:t>
            </a:r>
            <a:r>
              <a:rPr lang="en-IN" dirty="0" smtClean="0"/>
              <a:t>   </a:t>
            </a:r>
            <a:r>
              <a:rPr lang="en-IN" dirty="0"/>
              <a:t>String end = </a:t>
            </a:r>
            <a:r>
              <a:rPr lang="en-IN" dirty="0" err="1"/>
              <a:t>str.substring</a:t>
            </a:r>
            <a:r>
              <a:rPr lang="en-IN" dirty="0"/>
              <a:t>(</a:t>
            </a:r>
            <a:r>
              <a:rPr lang="en-IN" dirty="0" err="1"/>
              <a:t>str.length</a:t>
            </a:r>
            <a:r>
              <a:rPr lang="en-IN" dirty="0"/>
              <a:t>()-2);</a:t>
            </a:r>
          </a:p>
          <a:p>
            <a:pPr marL="0" indent="0">
              <a:buNone/>
            </a:pPr>
            <a:r>
              <a:rPr lang="en-IN" dirty="0" smtClean="0"/>
              <a:t>     </a:t>
            </a:r>
            <a:r>
              <a:rPr lang="en-IN" dirty="0" err="1" smtClean="0"/>
              <a:t>int</a:t>
            </a:r>
            <a:r>
              <a:rPr lang="en-IN" dirty="0" smtClean="0"/>
              <a:t> </a:t>
            </a:r>
            <a:r>
              <a:rPr lang="en-IN" dirty="0"/>
              <a:t>count = 0;</a:t>
            </a:r>
          </a:p>
          <a:p>
            <a:pPr marL="0" indent="0">
              <a:buNone/>
            </a:pPr>
            <a:r>
              <a:rPr lang="en-IN" dirty="0"/>
              <a:t>  </a:t>
            </a:r>
            <a:r>
              <a:rPr lang="en-IN" dirty="0" smtClean="0"/>
              <a:t>  for </a:t>
            </a:r>
            <a:r>
              <a:rPr lang="en-IN" dirty="0"/>
              <a:t>(</a:t>
            </a:r>
            <a:r>
              <a:rPr lang="en-IN" dirty="0" err="1"/>
              <a:t>int</a:t>
            </a:r>
            <a:r>
              <a:rPr lang="en-IN" dirty="0"/>
              <a:t> i=0; i&lt;</a:t>
            </a:r>
            <a:r>
              <a:rPr lang="en-IN" dirty="0" err="1"/>
              <a:t>str.length</a:t>
            </a:r>
            <a:r>
              <a:rPr lang="en-IN" dirty="0"/>
              <a:t>()-2; i++) {</a:t>
            </a:r>
          </a:p>
          <a:p>
            <a:pPr marL="0" indent="0">
              <a:buNone/>
            </a:pPr>
            <a:r>
              <a:rPr lang="en-IN" dirty="0"/>
              <a:t>    </a:t>
            </a:r>
            <a:r>
              <a:rPr lang="en-IN" dirty="0" smtClean="0"/>
              <a:t>   String </a:t>
            </a:r>
            <a:r>
              <a:rPr lang="en-IN" dirty="0"/>
              <a:t>sub = </a:t>
            </a:r>
            <a:r>
              <a:rPr lang="en-IN" dirty="0" err="1"/>
              <a:t>str.substring</a:t>
            </a:r>
            <a:r>
              <a:rPr lang="en-IN" dirty="0"/>
              <a:t>(i, i+2);</a:t>
            </a:r>
          </a:p>
          <a:p>
            <a:pPr marL="0" indent="0">
              <a:buNone/>
            </a:pPr>
            <a:r>
              <a:rPr lang="en-IN" dirty="0"/>
              <a:t>    </a:t>
            </a:r>
            <a:r>
              <a:rPr lang="en-IN" dirty="0" smtClean="0"/>
              <a:t>         if </a:t>
            </a:r>
            <a:r>
              <a:rPr lang="en-IN" dirty="0"/>
              <a:t>(</a:t>
            </a:r>
            <a:r>
              <a:rPr lang="en-IN" dirty="0" err="1"/>
              <a:t>sub.equals</a:t>
            </a:r>
            <a:r>
              <a:rPr lang="en-IN" dirty="0"/>
              <a:t>(end)) </a:t>
            </a:r>
            <a:r>
              <a:rPr lang="en-IN" dirty="0" smtClean="0"/>
              <a:t>{</a:t>
            </a:r>
          </a:p>
          <a:p>
            <a:pPr marL="0" indent="0">
              <a:buNone/>
            </a:pPr>
            <a:r>
              <a:rPr lang="en-IN" dirty="0" smtClean="0"/>
              <a:t>             count</a:t>
            </a:r>
            <a:r>
              <a:rPr lang="en-IN" dirty="0"/>
              <a:t>++;</a:t>
            </a:r>
          </a:p>
          <a:p>
            <a:pPr marL="0" indent="0">
              <a:buNone/>
            </a:pPr>
            <a:r>
              <a:rPr lang="en-IN" dirty="0"/>
              <a:t>    </a:t>
            </a:r>
            <a:r>
              <a:rPr lang="en-IN" dirty="0" smtClean="0"/>
              <a:t>       }</a:t>
            </a:r>
            <a:endParaRPr lang="en-IN" dirty="0"/>
          </a:p>
          <a:p>
            <a:pPr marL="0" indent="0">
              <a:buNone/>
            </a:pPr>
            <a:r>
              <a:rPr lang="en-IN" dirty="0"/>
              <a:t>  }</a:t>
            </a:r>
          </a:p>
          <a:p>
            <a:pPr marL="0" indent="0">
              <a:buNone/>
            </a:pPr>
            <a:endParaRPr lang="en-IN" dirty="0"/>
          </a:p>
          <a:p>
            <a:pPr marL="0" indent="0">
              <a:buNone/>
            </a:pPr>
            <a:r>
              <a:rPr lang="en-IN" dirty="0"/>
              <a:t>  return count;</a:t>
            </a:r>
          </a:p>
          <a:p>
            <a:pPr marL="0" indent="0">
              <a:buNone/>
            </a:pPr>
            <a:r>
              <a:rPr lang="en-IN" dirty="0"/>
              <a:t>}</a:t>
            </a:r>
          </a:p>
        </p:txBody>
      </p:sp>
    </p:spTree>
    <p:extLst>
      <p:ext uri="{BB962C8B-B14F-4D97-AF65-F5344CB8AC3E}">
        <p14:creationId xmlns:p14="http://schemas.microsoft.com/office/powerpoint/2010/main" val="2996786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a:t>
            </a:r>
            <a:endParaRPr lang="en-IN" dirty="0"/>
          </a:p>
        </p:txBody>
      </p:sp>
      <p:sp>
        <p:nvSpPr>
          <p:cNvPr id="3" name="Content Placeholder 2"/>
          <p:cNvSpPr>
            <a:spLocks noGrp="1"/>
          </p:cNvSpPr>
          <p:nvPr>
            <p:ph idx="1"/>
          </p:nvPr>
        </p:nvSpPr>
        <p:spPr/>
        <p:txBody>
          <a:bodyPr>
            <a:normAutofit fontScale="92500" lnSpcReduction="20000"/>
          </a:bodyPr>
          <a:lstStyle/>
          <a:p>
            <a:r>
              <a:rPr lang="en-IN" dirty="0"/>
              <a:t>Given a string, return the count of the number of times that a substring length 2 appears in the string and also as the last 2 chars of the string, so "</a:t>
            </a:r>
            <a:r>
              <a:rPr lang="en-IN" dirty="0" err="1"/>
              <a:t>hixxxhi</a:t>
            </a:r>
            <a:r>
              <a:rPr lang="en-IN" dirty="0"/>
              <a:t>" yields 1 (we won't count the end substring).</a:t>
            </a:r>
          </a:p>
          <a:p>
            <a:endParaRPr lang="en-IN" dirty="0"/>
          </a:p>
          <a:p>
            <a:endParaRPr lang="en-IN" dirty="0"/>
          </a:p>
          <a:p>
            <a:r>
              <a:rPr lang="en-IN" dirty="0"/>
              <a:t>last2("</a:t>
            </a:r>
            <a:r>
              <a:rPr lang="en-IN" dirty="0" err="1"/>
              <a:t>hixxhi</a:t>
            </a:r>
            <a:r>
              <a:rPr lang="en-IN" dirty="0"/>
              <a:t>") → 1</a:t>
            </a:r>
          </a:p>
          <a:p>
            <a:r>
              <a:rPr lang="en-IN" dirty="0"/>
              <a:t>last2("</a:t>
            </a:r>
            <a:r>
              <a:rPr lang="en-IN" dirty="0" err="1"/>
              <a:t>xaxxaxaxx</a:t>
            </a:r>
            <a:r>
              <a:rPr lang="en-IN" dirty="0"/>
              <a:t>") → 1</a:t>
            </a:r>
          </a:p>
          <a:p>
            <a:r>
              <a:rPr lang="en-IN" dirty="0"/>
              <a:t>last2("</a:t>
            </a:r>
            <a:r>
              <a:rPr lang="en-IN" dirty="0" err="1"/>
              <a:t>axxxaaxx</a:t>
            </a:r>
            <a:r>
              <a:rPr lang="en-IN" dirty="0"/>
              <a:t>") → 2</a:t>
            </a:r>
          </a:p>
        </p:txBody>
      </p:sp>
    </p:spTree>
    <p:extLst>
      <p:ext uri="{BB962C8B-B14F-4D97-AF65-F5344CB8AC3E}">
        <p14:creationId xmlns:p14="http://schemas.microsoft.com/office/powerpoint/2010/main" val="2130837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endParaRPr lang="en-IN" dirty="0"/>
          </a:p>
        </p:txBody>
      </p:sp>
      <p:sp>
        <p:nvSpPr>
          <p:cNvPr id="3" name="Content Placeholder 2"/>
          <p:cNvSpPr>
            <a:spLocks noGrp="1"/>
          </p:cNvSpPr>
          <p:nvPr>
            <p:ph idx="1"/>
          </p:nvPr>
        </p:nvSpPr>
        <p:spPr/>
        <p:txBody>
          <a:bodyPr>
            <a:normAutofit/>
          </a:bodyPr>
          <a:lstStyle/>
          <a:p>
            <a:pPr marL="0" indent="0">
              <a:buNone/>
            </a:pPr>
            <a:r>
              <a:rPr lang="en-IN" sz="2800" dirty="0"/>
              <a:t>public </a:t>
            </a:r>
            <a:r>
              <a:rPr lang="en-IN" sz="2800" dirty="0" err="1"/>
              <a:t>boolean</a:t>
            </a:r>
            <a:r>
              <a:rPr lang="en-IN" sz="2800" dirty="0"/>
              <a:t> </a:t>
            </a:r>
            <a:r>
              <a:rPr lang="en-IN" sz="2800" dirty="0" err="1" smtClean="0"/>
              <a:t>fn</a:t>
            </a:r>
            <a:r>
              <a:rPr lang="en-IN" sz="2800" dirty="0" smtClean="0"/>
              <a:t>(</a:t>
            </a:r>
            <a:r>
              <a:rPr lang="en-IN" sz="2800" dirty="0" err="1" smtClean="0"/>
              <a:t>int</a:t>
            </a:r>
            <a:r>
              <a:rPr lang="en-IN" sz="2800" dirty="0"/>
              <a:t>[] </a:t>
            </a:r>
            <a:r>
              <a:rPr lang="en-IN" sz="2800" dirty="0" err="1"/>
              <a:t>nums</a:t>
            </a:r>
            <a:r>
              <a:rPr lang="en-IN" sz="2800" dirty="0"/>
              <a:t>) {</a:t>
            </a:r>
          </a:p>
          <a:p>
            <a:pPr marL="0" indent="0">
              <a:buNone/>
            </a:pPr>
            <a:r>
              <a:rPr lang="en-IN" sz="2800" dirty="0"/>
              <a:t>  </a:t>
            </a:r>
          </a:p>
          <a:p>
            <a:pPr marL="0" indent="0">
              <a:buNone/>
            </a:pPr>
            <a:r>
              <a:rPr lang="en-IN" sz="2800" dirty="0"/>
              <a:t>  for (</a:t>
            </a:r>
            <a:r>
              <a:rPr lang="en-IN" sz="2800" dirty="0" err="1"/>
              <a:t>int</a:t>
            </a:r>
            <a:r>
              <a:rPr lang="en-IN" sz="2800" dirty="0"/>
              <a:t> i=0; i &lt; (nums.length-2); i++) {</a:t>
            </a:r>
          </a:p>
          <a:p>
            <a:pPr marL="0" indent="0">
              <a:buNone/>
            </a:pPr>
            <a:r>
              <a:rPr lang="en-IN" sz="2800" dirty="0"/>
              <a:t>    if (</a:t>
            </a:r>
            <a:r>
              <a:rPr lang="en-IN" sz="2800" dirty="0" err="1"/>
              <a:t>nums</a:t>
            </a:r>
            <a:r>
              <a:rPr lang="en-IN" sz="2800" dirty="0"/>
              <a:t>[i]==1 &amp;&amp; </a:t>
            </a:r>
            <a:r>
              <a:rPr lang="en-IN" sz="2800" dirty="0" err="1"/>
              <a:t>nums</a:t>
            </a:r>
            <a:r>
              <a:rPr lang="en-IN" sz="2800" dirty="0"/>
              <a:t>[i+1]==2 &amp;&amp; </a:t>
            </a:r>
            <a:r>
              <a:rPr lang="en-IN" sz="2800" dirty="0" err="1"/>
              <a:t>nums</a:t>
            </a:r>
            <a:r>
              <a:rPr lang="en-IN" sz="2800" dirty="0"/>
              <a:t>[i+2]==3) return true;</a:t>
            </a:r>
          </a:p>
          <a:p>
            <a:pPr marL="0" indent="0">
              <a:buNone/>
            </a:pPr>
            <a:r>
              <a:rPr lang="en-IN" sz="2800" dirty="0"/>
              <a:t>  }</a:t>
            </a:r>
          </a:p>
          <a:p>
            <a:pPr marL="0" indent="0">
              <a:buNone/>
            </a:pPr>
            <a:r>
              <a:rPr lang="en-IN" sz="2800" dirty="0"/>
              <a:t>  return false;</a:t>
            </a:r>
          </a:p>
          <a:p>
            <a:pPr marL="0" indent="0">
              <a:buNone/>
            </a:pPr>
            <a:r>
              <a:rPr lang="en-IN" sz="2800" dirty="0"/>
              <a:t>}</a:t>
            </a:r>
          </a:p>
        </p:txBody>
      </p:sp>
    </p:spTree>
    <p:extLst>
      <p:ext uri="{BB962C8B-B14F-4D97-AF65-F5344CB8AC3E}">
        <p14:creationId xmlns:p14="http://schemas.microsoft.com/office/powerpoint/2010/main" val="45288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a:t>
            </a:r>
            <a:endParaRPr lang="en-IN" dirty="0"/>
          </a:p>
        </p:txBody>
      </p:sp>
      <p:sp>
        <p:nvSpPr>
          <p:cNvPr id="3" name="Content Placeholder 2"/>
          <p:cNvSpPr>
            <a:spLocks noGrp="1"/>
          </p:cNvSpPr>
          <p:nvPr>
            <p:ph idx="1"/>
          </p:nvPr>
        </p:nvSpPr>
        <p:spPr/>
        <p:txBody>
          <a:bodyPr/>
          <a:lstStyle/>
          <a:p>
            <a:r>
              <a:rPr lang="en-IN" dirty="0"/>
              <a:t>Given an array of </a:t>
            </a:r>
            <a:r>
              <a:rPr lang="en-IN" dirty="0" err="1"/>
              <a:t>ints</a:t>
            </a:r>
            <a:r>
              <a:rPr lang="en-IN" dirty="0"/>
              <a:t>, return true if the sequence of numbers 1, 2, 3 appears in the array somewhere.</a:t>
            </a:r>
          </a:p>
          <a:p>
            <a:endParaRPr lang="en-IN" dirty="0"/>
          </a:p>
          <a:p>
            <a:endParaRPr lang="en-IN" dirty="0"/>
          </a:p>
          <a:p>
            <a:r>
              <a:rPr lang="en-IN" dirty="0"/>
              <a:t>array123([1, 1, 2, 3, 1]) → true</a:t>
            </a:r>
          </a:p>
          <a:p>
            <a:r>
              <a:rPr lang="en-IN" dirty="0"/>
              <a:t>array123([1, 1, 2, 4, 1]) → false</a:t>
            </a:r>
          </a:p>
          <a:p>
            <a:r>
              <a:rPr lang="en-IN" dirty="0"/>
              <a:t>array123([1, 1, 2, 1, 2, 3]) → true</a:t>
            </a:r>
          </a:p>
        </p:txBody>
      </p:sp>
    </p:spTree>
    <p:extLst>
      <p:ext uri="{BB962C8B-B14F-4D97-AF65-F5344CB8AC3E}">
        <p14:creationId xmlns:p14="http://schemas.microsoft.com/office/powerpoint/2010/main" val="2509772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dirty="0"/>
              <a:t>public </a:t>
            </a:r>
            <a:r>
              <a:rPr lang="en-IN" dirty="0" err="1"/>
              <a:t>boolean</a:t>
            </a:r>
            <a:r>
              <a:rPr lang="en-IN" dirty="0"/>
              <a:t> </a:t>
            </a:r>
            <a:r>
              <a:rPr lang="en-IN" dirty="0" err="1" smtClean="0"/>
              <a:t>fn</a:t>
            </a:r>
            <a:r>
              <a:rPr lang="en-IN" dirty="0" smtClean="0"/>
              <a:t>(</a:t>
            </a:r>
            <a:r>
              <a:rPr lang="en-IN" dirty="0" err="1" smtClean="0"/>
              <a:t>int</a:t>
            </a:r>
            <a:r>
              <a:rPr lang="en-IN" dirty="0"/>
              <a:t>[] </a:t>
            </a:r>
            <a:r>
              <a:rPr lang="en-IN" dirty="0" err="1"/>
              <a:t>nums</a:t>
            </a:r>
            <a:r>
              <a:rPr lang="en-IN" dirty="0"/>
              <a:t>) {</a:t>
            </a:r>
          </a:p>
          <a:p>
            <a:pPr marL="0" indent="0">
              <a:buNone/>
            </a:pPr>
            <a:r>
              <a:rPr lang="en-IN" dirty="0" smtClean="0"/>
              <a:t>for </a:t>
            </a:r>
            <a:r>
              <a:rPr lang="en-IN" dirty="0"/>
              <a:t>(</a:t>
            </a:r>
            <a:r>
              <a:rPr lang="en-IN" dirty="0" err="1"/>
              <a:t>int</a:t>
            </a:r>
            <a:r>
              <a:rPr lang="en-IN" dirty="0"/>
              <a:t> i=0; i &lt; (nums.length-2); i++) {</a:t>
            </a:r>
          </a:p>
          <a:p>
            <a:pPr marL="0" indent="0">
              <a:buNone/>
            </a:pPr>
            <a:r>
              <a:rPr lang="en-IN" dirty="0"/>
              <a:t>    </a:t>
            </a:r>
            <a:r>
              <a:rPr lang="en-IN" dirty="0" err="1"/>
              <a:t>int</a:t>
            </a:r>
            <a:r>
              <a:rPr lang="en-IN" dirty="0"/>
              <a:t> first = </a:t>
            </a:r>
            <a:r>
              <a:rPr lang="en-IN" dirty="0" err="1"/>
              <a:t>nums</a:t>
            </a:r>
            <a:r>
              <a:rPr lang="en-IN" dirty="0"/>
              <a:t>[i];</a:t>
            </a:r>
          </a:p>
          <a:p>
            <a:pPr marL="0" indent="0">
              <a:buNone/>
            </a:pPr>
            <a:r>
              <a:rPr lang="en-IN" dirty="0"/>
              <a:t>    if (</a:t>
            </a:r>
            <a:r>
              <a:rPr lang="en-IN" dirty="0" err="1"/>
              <a:t>nums</a:t>
            </a:r>
            <a:r>
              <a:rPr lang="en-IN" dirty="0"/>
              <a:t>[i+1]==first &amp;&amp; </a:t>
            </a:r>
            <a:r>
              <a:rPr lang="en-IN" dirty="0" err="1"/>
              <a:t>nums</a:t>
            </a:r>
            <a:r>
              <a:rPr lang="en-IN" dirty="0"/>
              <a:t>[i+2]==first) </a:t>
            </a:r>
            <a:endParaRPr lang="en-IN" dirty="0" smtClean="0"/>
          </a:p>
          <a:p>
            <a:pPr marL="0" indent="0">
              <a:buNone/>
            </a:pPr>
            <a:r>
              <a:rPr lang="en-IN" dirty="0" smtClean="0"/>
              <a:t>return </a:t>
            </a:r>
            <a:r>
              <a:rPr lang="en-IN" dirty="0"/>
              <a:t>false;</a:t>
            </a:r>
          </a:p>
          <a:p>
            <a:pPr marL="0" indent="0">
              <a:buNone/>
            </a:pPr>
            <a:r>
              <a:rPr lang="en-IN" dirty="0"/>
              <a:t>  }</a:t>
            </a:r>
          </a:p>
          <a:p>
            <a:pPr marL="0" indent="0">
              <a:buNone/>
            </a:pPr>
            <a:r>
              <a:rPr lang="en-IN" dirty="0"/>
              <a:t>  </a:t>
            </a:r>
          </a:p>
          <a:p>
            <a:pPr marL="0" indent="0">
              <a:buNone/>
            </a:pPr>
            <a:r>
              <a:rPr lang="en-IN" dirty="0" smtClean="0"/>
              <a:t>return </a:t>
            </a:r>
            <a:r>
              <a:rPr lang="en-IN" dirty="0"/>
              <a:t>true;</a:t>
            </a:r>
          </a:p>
          <a:p>
            <a:pPr marL="0" indent="0">
              <a:buNone/>
            </a:pPr>
            <a:r>
              <a:rPr lang="en-IN" dirty="0"/>
              <a:t>}</a:t>
            </a:r>
          </a:p>
        </p:txBody>
      </p:sp>
    </p:spTree>
    <p:extLst>
      <p:ext uri="{BB962C8B-B14F-4D97-AF65-F5344CB8AC3E}">
        <p14:creationId xmlns:p14="http://schemas.microsoft.com/office/powerpoint/2010/main" val="352059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a:t>
            </a:r>
            <a:endParaRPr lang="en-IN" dirty="0"/>
          </a:p>
        </p:txBody>
      </p:sp>
      <p:sp>
        <p:nvSpPr>
          <p:cNvPr id="3" name="Content Placeholder 2"/>
          <p:cNvSpPr>
            <a:spLocks noGrp="1"/>
          </p:cNvSpPr>
          <p:nvPr>
            <p:ph idx="1"/>
          </p:nvPr>
        </p:nvSpPr>
        <p:spPr/>
        <p:txBody>
          <a:bodyPr/>
          <a:lstStyle/>
          <a:p>
            <a:r>
              <a:rPr lang="en-IN" dirty="0"/>
              <a:t>Given an array of </a:t>
            </a:r>
            <a:r>
              <a:rPr lang="en-IN" dirty="0" err="1"/>
              <a:t>ints</a:t>
            </a:r>
            <a:r>
              <a:rPr lang="en-IN" dirty="0"/>
              <a:t>, we'll say that a triple is a value appearing 3 times in a row in the array. Return true if the array does not contain any triples.</a:t>
            </a:r>
          </a:p>
          <a:p>
            <a:r>
              <a:rPr lang="en-IN" dirty="0"/>
              <a:t/>
            </a:r>
            <a:br>
              <a:rPr lang="en-IN" dirty="0"/>
            </a:br>
            <a:r>
              <a:rPr lang="en-IN" dirty="0" err="1"/>
              <a:t>noTriples</a:t>
            </a:r>
            <a:r>
              <a:rPr lang="en-IN" dirty="0"/>
              <a:t>([1, 1, 2, 2, 1]) → true</a:t>
            </a:r>
            <a:r>
              <a:rPr lang="en-IN" dirty="0"/>
              <a:t/>
            </a:r>
            <a:br>
              <a:rPr lang="en-IN" dirty="0"/>
            </a:br>
            <a:r>
              <a:rPr lang="en-IN" dirty="0" err="1"/>
              <a:t>noTriples</a:t>
            </a:r>
            <a:r>
              <a:rPr lang="en-IN" dirty="0"/>
              <a:t>([1, 1, 2, 2, 2, 1]) → false</a:t>
            </a:r>
            <a:r>
              <a:rPr lang="en-IN" dirty="0"/>
              <a:t/>
            </a:r>
            <a:br>
              <a:rPr lang="en-IN" dirty="0"/>
            </a:br>
            <a:r>
              <a:rPr lang="en-IN" dirty="0" err="1"/>
              <a:t>noTriples</a:t>
            </a:r>
            <a:r>
              <a:rPr lang="en-IN" dirty="0"/>
              <a:t>([1, 1, 1, 2, 2, 2, 1]) → false</a:t>
            </a:r>
            <a:endParaRPr lang="en-IN" dirty="0"/>
          </a:p>
        </p:txBody>
      </p:sp>
    </p:spTree>
    <p:extLst>
      <p:ext uri="{BB962C8B-B14F-4D97-AF65-F5344CB8AC3E}">
        <p14:creationId xmlns:p14="http://schemas.microsoft.com/office/powerpoint/2010/main" val="3563820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endParaRPr lang="en-IN" dirty="0"/>
          </a:p>
        </p:txBody>
      </p:sp>
      <p:sp>
        <p:nvSpPr>
          <p:cNvPr id="3" name="Content Placeholder 2"/>
          <p:cNvSpPr>
            <a:spLocks noGrp="1"/>
          </p:cNvSpPr>
          <p:nvPr>
            <p:ph idx="1"/>
          </p:nvPr>
        </p:nvSpPr>
        <p:spPr/>
        <p:txBody>
          <a:bodyPr/>
          <a:lstStyle/>
          <a:p>
            <a:r>
              <a:rPr lang="en-IN" dirty="0"/>
              <a:t>1 7 10 13 19 23 28 31</a:t>
            </a:r>
          </a:p>
        </p:txBody>
      </p:sp>
    </p:spTree>
    <p:extLst>
      <p:ext uri="{BB962C8B-B14F-4D97-AF65-F5344CB8AC3E}">
        <p14:creationId xmlns:p14="http://schemas.microsoft.com/office/powerpoint/2010/main" val="2363130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a:t>public </a:t>
            </a:r>
            <a:r>
              <a:rPr lang="en-IN" dirty="0" smtClean="0"/>
              <a:t> String  </a:t>
            </a:r>
            <a:r>
              <a:rPr lang="en-IN" dirty="0" err="1" smtClean="0"/>
              <a:t>fn</a:t>
            </a:r>
            <a:r>
              <a:rPr lang="en-IN" dirty="0" smtClean="0"/>
              <a:t>(String </a:t>
            </a:r>
            <a:r>
              <a:rPr lang="en-IN" dirty="0" err="1"/>
              <a:t>str</a:t>
            </a:r>
            <a:r>
              <a:rPr lang="en-IN" dirty="0"/>
              <a:t>, </a:t>
            </a:r>
            <a:r>
              <a:rPr lang="en-IN" dirty="0" err="1"/>
              <a:t>int</a:t>
            </a:r>
            <a:r>
              <a:rPr lang="en-IN" dirty="0"/>
              <a:t> n) {</a:t>
            </a:r>
          </a:p>
          <a:p>
            <a:pPr marL="0" indent="0">
              <a:buNone/>
            </a:pPr>
            <a:r>
              <a:rPr lang="en-IN" dirty="0"/>
              <a:t>  </a:t>
            </a:r>
            <a:r>
              <a:rPr lang="en-IN" dirty="0" err="1"/>
              <a:t>int</a:t>
            </a:r>
            <a:r>
              <a:rPr lang="en-IN" dirty="0"/>
              <a:t> </a:t>
            </a:r>
            <a:r>
              <a:rPr lang="en-IN" dirty="0" err="1"/>
              <a:t>frontLen</a:t>
            </a:r>
            <a:r>
              <a:rPr lang="en-IN" dirty="0"/>
              <a:t> = 3;</a:t>
            </a:r>
          </a:p>
          <a:p>
            <a:pPr marL="0" indent="0">
              <a:buNone/>
            </a:pPr>
            <a:r>
              <a:rPr lang="en-IN" dirty="0"/>
              <a:t>  if (</a:t>
            </a:r>
            <a:r>
              <a:rPr lang="en-IN" dirty="0" err="1"/>
              <a:t>frontLen</a:t>
            </a:r>
            <a:r>
              <a:rPr lang="en-IN" dirty="0"/>
              <a:t> &gt; </a:t>
            </a:r>
            <a:r>
              <a:rPr lang="en-IN" dirty="0" err="1"/>
              <a:t>str.length</a:t>
            </a:r>
            <a:r>
              <a:rPr lang="en-IN" dirty="0"/>
              <a:t>()) {</a:t>
            </a:r>
          </a:p>
          <a:p>
            <a:pPr marL="0" indent="0">
              <a:buNone/>
            </a:pPr>
            <a:r>
              <a:rPr lang="en-IN" dirty="0"/>
              <a:t>    </a:t>
            </a:r>
            <a:r>
              <a:rPr lang="en-IN" dirty="0" err="1"/>
              <a:t>frontLen</a:t>
            </a:r>
            <a:r>
              <a:rPr lang="en-IN" dirty="0"/>
              <a:t> = </a:t>
            </a:r>
            <a:r>
              <a:rPr lang="en-IN" dirty="0" err="1"/>
              <a:t>str.length</a:t>
            </a:r>
            <a:r>
              <a:rPr lang="en-IN" dirty="0"/>
              <a:t>();</a:t>
            </a:r>
          </a:p>
          <a:p>
            <a:pPr marL="0" indent="0">
              <a:buNone/>
            </a:pPr>
            <a:r>
              <a:rPr lang="en-IN" dirty="0"/>
              <a:t>  }</a:t>
            </a:r>
          </a:p>
          <a:p>
            <a:pPr marL="0" indent="0">
              <a:buNone/>
            </a:pPr>
            <a:r>
              <a:rPr lang="en-IN" dirty="0"/>
              <a:t>  String front = </a:t>
            </a:r>
            <a:r>
              <a:rPr lang="en-IN" dirty="0" err="1"/>
              <a:t>str.substring</a:t>
            </a:r>
            <a:r>
              <a:rPr lang="en-IN" dirty="0"/>
              <a:t>(0, </a:t>
            </a:r>
            <a:r>
              <a:rPr lang="en-IN" dirty="0" err="1"/>
              <a:t>frontLen</a:t>
            </a:r>
            <a:r>
              <a:rPr lang="en-IN" dirty="0"/>
              <a:t>);</a:t>
            </a:r>
          </a:p>
          <a:p>
            <a:pPr marL="0" indent="0">
              <a:buNone/>
            </a:pPr>
            <a:r>
              <a:rPr lang="en-IN" dirty="0"/>
              <a:t>  </a:t>
            </a:r>
          </a:p>
          <a:p>
            <a:pPr marL="0" indent="0">
              <a:buNone/>
            </a:pPr>
            <a:r>
              <a:rPr lang="en-IN" dirty="0"/>
              <a:t>  String result = "";</a:t>
            </a:r>
          </a:p>
          <a:p>
            <a:pPr marL="0" indent="0">
              <a:buNone/>
            </a:pPr>
            <a:r>
              <a:rPr lang="en-IN" dirty="0"/>
              <a:t>  for (</a:t>
            </a:r>
            <a:r>
              <a:rPr lang="en-IN" dirty="0" err="1"/>
              <a:t>int</a:t>
            </a:r>
            <a:r>
              <a:rPr lang="en-IN" dirty="0"/>
              <a:t> i=0; i&lt;n; i++) {</a:t>
            </a:r>
          </a:p>
          <a:p>
            <a:pPr marL="0" indent="0">
              <a:buNone/>
            </a:pPr>
            <a:r>
              <a:rPr lang="en-IN" dirty="0"/>
              <a:t>    result = result + front;</a:t>
            </a:r>
          </a:p>
          <a:p>
            <a:pPr marL="0" indent="0">
              <a:buNone/>
            </a:pPr>
            <a:r>
              <a:rPr lang="en-IN" dirty="0"/>
              <a:t>  }</a:t>
            </a:r>
          </a:p>
          <a:p>
            <a:pPr marL="0" indent="0">
              <a:buNone/>
            </a:pPr>
            <a:r>
              <a:rPr lang="en-IN" dirty="0"/>
              <a:t>  return result;</a:t>
            </a:r>
          </a:p>
          <a:p>
            <a:pPr marL="0" indent="0">
              <a:buNone/>
            </a:pPr>
            <a:r>
              <a:rPr lang="en-IN" dirty="0"/>
              <a:t>}</a:t>
            </a:r>
          </a:p>
        </p:txBody>
      </p:sp>
    </p:spTree>
    <p:extLst>
      <p:ext uri="{BB962C8B-B14F-4D97-AF65-F5344CB8AC3E}">
        <p14:creationId xmlns:p14="http://schemas.microsoft.com/office/powerpoint/2010/main" val="4063547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a:t>
            </a:r>
            <a:endParaRPr lang="en-IN" dirty="0"/>
          </a:p>
        </p:txBody>
      </p:sp>
      <p:sp>
        <p:nvSpPr>
          <p:cNvPr id="3" name="Content Placeholder 2"/>
          <p:cNvSpPr>
            <a:spLocks noGrp="1"/>
          </p:cNvSpPr>
          <p:nvPr>
            <p:ph idx="1"/>
          </p:nvPr>
        </p:nvSpPr>
        <p:spPr/>
        <p:txBody>
          <a:bodyPr/>
          <a:lstStyle/>
          <a:p>
            <a:r>
              <a:rPr lang="en-IN" dirty="0"/>
              <a:t>Given a string and a non-negative </a:t>
            </a:r>
            <a:r>
              <a:rPr lang="en-IN" dirty="0" err="1"/>
              <a:t>int</a:t>
            </a:r>
            <a:r>
              <a:rPr lang="en-IN" dirty="0"/>
              <a:t> n, we'll say that the front of the string is the first 3 chars, or whatever is there if the string is less than length 3. Return n copies of the front;</a:t>
            </a:r>
          </a:p>
          <a:p>
            <a:r>
              <a:rPr lang="en-IN" dirty="0"/>
              <a:t/>
            </a:r>
            <a:br>
              <a:rPr lang="en-IN" dirty="0"/>
            </a:br>
            <a:r>
              <a:rPr lang="en-IN" dirty="0" err="1"/>
              <a:t>frontTimes</a:t>
            </a:r>
            <a:r>
              <a:rPr lang="en-IN" dirty="0"/>
              <a:t>("Chocolate", 2) → "</a:t>
            </a:r>
            <a:r>
              <a:rPr lang="en-IN" dirty="0" err="1"/>
              <a:t>ChoCho</a:t>
            </a:r>
            <a:r>
              <a:rPr lang="en-IN" dirty="0"/>
              <a:t>"</a:t>
            </a:r>
            <a:r>
              <a:rPr lang="en-IN" dirty="0"/>
              <a:t/>
            </a:r>
            <a:br>
              <a:rPr lang="en-IN" dirty="0"/>
            </a:br>
            <a:r>
              <a:rPr lang="en-IN" dirty="0" err="1"/>
              <a:t>frontTimes</a:t>
            </a:r>
            <a:r>
              <a:rPr lang="en-IN" dirty="0"/>
              <a:t>("Chocolate", 3) → "</a:t>
            </a:r>
            <a:r>
              <a:rPr lang="en-IN" dirty="0" err="1"/>
              <a:t>ChoChoCho</a:t>
            </a:r>
            <a:r>
              <a:rPr lang="en-IN" dirty="0"/>
              <a:t>"</a:t>
            </a:r>
            <a:r>
              <a:rPr lang="en-IN" dirty="0"/>
              <a:t/>
            </a:r>
            <a:br>
              <a:rPr lang="en-IN" dirty="0"/>
            </a:br>
            <a:r>
              <a:rPr lang="en-IN" dirty="0" err="1"/>
              <a:t>frontTimes</a:t>
            </a:r>
            <a:r>
              <a:rPr lang="en-IN" dirty="0"/>
              <a:t>("</a:t>
            </a:r>
            <a:r>
              <a:rPr lang="en-IN" dirty="0" err="1"/>
              <a:t>Abc</a:t>
            </a:r>
            <a:r>
              <a:rPr lang="en-IN" dirty="0"/>
              <a:t>", 3) → "</a:t>
            </a:r>
            <a:r>
              <a:rPr lang="en-IN" dirty="0" err="1"/>
              <a:t>AbcAbcAbc</a:t>
            </a:r>
            <a:r>
              <a:rPr lang="en-IN" dirty="0"/>
              <a:t>"</a:t>
            </a:r>
            <a:endParaRPr lang="en-IN" dirty="0"/>
          </a:p>
        </p:txBody>
      </p:sp>
    </p:spTree>
    <p:extLst>
      <p:ext uri="{BB962C8B-B14F-4D97-AF65-F5344CB8AC3E}">
        <p14:creationId xmlns:p14="http://schemas.microsoft.com/office/powerpoint/2010/main" val="2312783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dirty="0"/>
              <a:t>public </a:t>
            </a:r>
            <a:r>
              <a:rPr lang="en-IN" dirty="0" err="1"/>
              <a:t>int</a:t>
            </a:r>
            <a:r>
              <a:rPr lang="en-IN" dirty="0"/>
              <a:t> </a:t>
            </a:r>
            <a:r>
              <a:rPr lang="en-IN" dirty="0" err="1" smtClean="0"/>
              <a:t>fn</a:t>
            </a:r>
            <a:r>
              <a:rPr lang="en-IN" dirty="0" smtClean="0"/>
              <a:t>(</a:t>
            </a:r>
            <a:r>
              <a:rPr lang="en-IN" dirty="0" err="1" smtClean="0"/>
              <a:t>int</a:t>
            </a:r>
            <a:r>
              <a:rPr lang="en-IN" dirty="0"/>
              <a:t>[] </a:t>
            </a:r>
            <a:r>
              <a:rPr lang="en-IN" dirty="0" err="1"/>
              <a:t>nums</a:t>
            </a:r>
            <a:r>
              <a:rPr lang="en-IN" dirty="0"/>
              <a:t>) {</a:t>
            </a:r>
          </a:p>
          <a:p>
            <a:pPr marL="0" indent="0">
              <a:buNone/>
            </a:pPr>
            <a:r>
              <a:rPr lang="en-IN" dirty="0"/>
              <a:t>  </a:t>
            </a:r>
            <a:r>
              <a:rPr lang="en-IN" dirty="0" err="1"/>
              <a:t>int</a:t>
            </a:r>
            <a:r>
              <a:rPr lang="en-IN" dirty="0"/>
              <a:t> count = 0;</a:t>
            </a:r>
          </a:p>
          <a:p>
            <a:pPr marL="0" indent="0">
              <a:buNone/>
            </a:pPr>
            <a:r>
              <a:rPr lang="en-IN" dirty="0"/>
              <a:t>  for (</a:t>
            </a:r>
            <a:r>
              <a:rPr lang="en-IN" dirty="0" err="1"/>
              <a:t>int</a:t>
            </a:r>
            <a:r>
              <a:rPr lang="en-IN" dirty="0"/>
              <a:t> i=0; i&lt;</a:t>
            </a:r>
            <a:r>
              <a:rPr lang="en-IN" dirty="0" err="1"/>
              <a:t>nums.length</a:t>
            </a:r>
            <a:r>
              <a:rPr lang="en-IN" dirty="0"/>
              <a:t>; i++) {</a:t>
            </a:r>
          </a:p>
          <a:p>
            <a:pPr marL="0" indent="0">
              <a:buNone/>
            </a:pPr>
            <a:r>
              <a:rPr lang="en-IN" dirty="0"/>
              <a:t>    if (</a:t>
            </a:r>
            <a:r>
              <a:rPr lang="en-IN" dirty="0" err="1"/>
              <a:t>nums</a:t>
            </a:r>
            <a:r>
              <a:rPr lang="en-IN" dirty="0"/>
              <a:t>[i] == 9) {</a:t>
            </a:r>
          </a:p>
          <a:p>
            <a:pPr marL="0" indent="0">
              <a:buNone/>
            </a:pPr>
            <a:r>
              <a:rPr lang="en-IN" dirty="0"/>
              <a:t>      count++;</a:t>
            </a:r>
          </a:p>
          <a:p>
            <a:pPr marL="0" indent="0">
              <a:buNone/>
            </a:pPr>
            <a:r>
              <a:rPr lang="en-IN" dirty="0"/>
              <a:t>    }</a:t>
            </a:r>
          </a:p>
          <a:p>
            <a:pPr marL="0" indent="0">
              <a:buNone/>
            </a:pPr>
            <a:r>
              <a:rPr lang="en-IN" dirty="0"/>
              <a:t>  }</a:t>
            </a:r>
          </a:p>
          <a:p>
            <a:pPr marL="0" indent="0">
              <a:buNone/>
            </a:pPr>
            <a:r>
              <a:rPr lang="en-IN" dirty="0"/>
              <a:t>  return count;</a:t>
            </a:r>
          </a:p>
          <a:p>
            <a:pPr marL="0" indent="0">
              <a:buNone/>
            </a:pPr>
            <a:r>
              <a:rPr lang="en-IN" dirty="0"/>
              <a:t>}</a:t>
            </a:r>
          </a:p>
        </p:txBody>
      </p:sp>
    </p:spTree>
    <p:extLst>
      <p:ext uri="{BB962C8B-B14F-4D97-AF65-F5344CB8AC3E}">
        <p14:creationId xmlns:p14="http://schemas.microsoft.com/office/powerpoint/2010/main" val="4208770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a:t>
            </a:r>
            <a:endParaRPr lang="en-IN" dirty="0"/>
          </a:p>
        </p:txBody>
      </p:sp>
      <p:sp>
        <p:nvSpPr>
          <p:cNvPr id="3" name="Content Placeholder 2"/>
          <p:cNvSpPr>
            <a:spLocks noGrp="1"/>
          </p:cNvSpPr>
          <p:nvPr>
            <p:ph idx="1"/>
          </p:nvPr>
        </p:nvSpPr>
        <p:spPr/>
        <p:txBody>
          <a:bodyPr/>
          <a:lstStyle/>
          <a:p>
            <a:r>
              <a:rPr lang="en-IN" dirty="0"/>
              <a:t>Given an array of </a:t>
            </a:r>
            <a:r>
              <a:rPr lang="en-IN" dirty="0" err="1"/>
              <a:t>ints</a:t>
            </a:r>
            <a:r>
              <a:rPr lang="en-IN" dirty="0"/>
              <a:t>, return the number of 9's in the array.</a:t>
            </a:r>
          </a:p>
          <a:p>
            <a:r>
              <a:rPr lang="en-IN" dirty="0"/>
              <a:t/>
            </a:r>
            <a:br>
              <a:rPr lang="en-IN" dirty="0"/>
            </a:br>
            <a:r>
              <a:rPr lang="en-IN" dirty="0"/>
              <a:t>arrayCount9([1, 2, 9]) → 1</a:t>
            </a:r>
            <a:r>
              <a:rPr lang="en-IN" dirty="0"/>
              <a:t/>
            </a:r>
            <a:br>
              <a:rPr lang="en-IN" dirty="0"/>
            </a:br>
            <a:r>
              <a:rPr lang="en-IN" dirty="0"/>
              <a:t>arrayCount9([1, 9, 9]) → 2</a:t>
            </a:r>
            <a:r>
              <a:rPr lang="en-IN" dirty="0"/>
              <a:t/>
            </a:r>
            <a:br>
              <a:rPr lang="en-IN" dirty="0"/>
            </a:br>
            <a:r>
              <a:rPr lang="en-IN" dirty="0"/>
              <a:t>arrayCount9([1, 9, 9, 3, 9]) → 3</a:t>
            </a:r>
            <a:endParaRPr lang="en-IN" dirty="0"/>
          </a:p>
        </p:txBody>
      </p:sp>
    </p:spTree>
    <p:extLst>
      <p:ext uri="{BB962C8B-B14F-4D97-AF65-F5344CB8AC3E}">
        <p14:creationId xmlns:p14="http://schemas.microsoft.com/office/powerpoint/2010/main" val="147022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IN" dirty="0"/>
              <a:t>public </a:t>
            </a:r>
            <a:r>
              <a:rPr lang="en-IN" dirty="0" err="1"/>
              <a:t>int</a:t>
            </a:r>
            <a:r>
              <a:rPr lang="en-IN" dirty="0"/>
              <a:t> </a:t>
            </a:r>
            <a:r>
              <a:rPr lang="en-IN" dirty="0" err="1" smtClean="0"/>
              <a:t>fn</a:t>
            </a:r>
            <a:r>
              <a:rPr lang="en-IN" dirty="0" smtClean="0"/>
              <a:t>(String </a:t>
            </a:r>
            <a:r>
              <a:rPr lang="en-IN" dirty="0"/>
              <a:t>a, String b) </a:t>
            </a:r>
            <a:endParaRPr lang="en-IN" dirty="0" smtClean="0"/>
          </a:p>
          <a:p>
            <a:pPr marL="0" indent="0">
              <a:buNone/>
            </a:pPr>
            <a:r>
              <a:rPr lang="en-IN" dirty="0" smtClean="0"/>
              <a:t>{</a:t>
            </a:r>
            <a:endParaRPr lang="en-IN" dirty="0"/>
          </a:p>
          <a:p>
            <a:pPr marL="0" indent="0">
              <a:buNone/>
            </a:pPr>
            <a:r>
              <a:rPr lang="en-IN" dirty="0" err="1" smtClean="0"/>
              <a:t>int</a:t>
            </a:r>
            <a:r>
              <a:rPr lang="en-IN" dirty="0" smtClean="0"/>
              <a:t> </a:t>
            </a:r>
            <a:r>
              <a:rPr lang="en-IN" dirty="0" err="1"/>
              <a:t>len</a:t>
            </a:r>
            <a:r>
              <a:rPr lang="en-IN" dirty="0"/>
              <a:t> = </a:t>
            </a:r>
            <a:r>
              <a:rPr lang="en-IN" dirty="0" err="1"/>
              <a:t>Math.min</a:t>
            </a:r>
            <a:r>
              <a:rPr lang="en-IN" dirty="0"/>
              <a:t>(</a:t>
            </a:r>
            <a:r>
              <a:rPr lang="en-IN" dirty="0" err="1"/>
              <a:t>a.length</a:t>
            </a:r>
            <a:r>
              <a:rPr lang="en-IN" dirty="0"/>
              <a:t>(), </a:t>
            </a:r>
            <a:r>
              <a:rPr lang="en-IN" dirty="0" err="1"/>
              <a:t>b.length</a:t>
            </a:r>
            <a:r>
              <a:rPr lang="en-IN" dirty="0"/>
              <a:t>());</a:t>
            </a:r>
          </a:p>
          <a:p>
            <a:pPr marL="0" indent="0">
              <a:buNone/>
            </a:pPr>
            <a:r>
              <a:rPr lang="en-IN" dirty="0"/>
              <a:t>  </a:t>
            </a:r>
            <a:r>
              <a:rPr lang="en-IN" dirty="0" err="1"/>
              <a:t>int</a:t>
            </a:r>
            <a:r>
              <a:rPr lang="en-IN" dirty="0"/>
              <a:t> count = 0;</a:t>
            </a:r>
          </a:p>
          <a:p>
            <a:pPr marL="0" indent="0">
              <a:buNone/>
            </a:pPr>
            <a:r>
              <a:rPr lang="en-IN" dirty="0"/>
              <a:t>  </a:t>
            </a:r>
          </a:p>
          <a:p>
            <a:pPr marL="0" indent="0">
              <a:buNone/>
            </a:pPr>
            <a:r>
              <a:rPr lang="en-IN" dirty="0" smtClean="0"/>
              <a:t>for </a:t>
            </a:r>
            <a:r>
              <a:rPr lang="en-IN" dirty="0"/>
              <a:t>(</a:t>
            </a:r>
            <a:r>
              <a:rPr lang="en-IN" dirty="0" err="1"/>
              <a:t>int</a:t>
            </a:r>
            <a:r>
              <a:rPr lang="en-IN" dirty="0"/>
              <a:t> i=0; i&lt;len-1; i++) {</a:t>
            </a:r>
          </a:p>
          <a:p>
            <a:pPr marL="0" indent="0">
              <a:buNone/>
            </a:pPr>
            <a:r>
              <a:rPr lang="en-IN" dirty="0"/>
              <a:t>    String </a:t>
            </a:r>
            <a:r>
              <a:rPr lang="en-IN" dirty="0" err="1"/>
              <a:t>aSub</a:t>
            </a:r>
            <a:r>
              <a:rPr lang="en-IN" dirty="0"/>
              <a:t> = </a:t>
            </a:r>
            <a:r>
              <a:rPr lang="en-IN" dirty="0" err="1"/>
              <a:t>a.substring</a:t>
            </a:r>
            <a:r>
              <a:rPr lang="en-IN" dirty="0"/>
              <a:t>(i, i+2);</a:t>
            </a:r>
          </a:p>
          <a:p>
            <a:pPr marL="0" indent="0">
              <a:buNone/>
            </a:pPr>
            <a:r>
              <a:rPr lang="en-IN" dirty="0"/>
              <a:t>    String </a:t>
            </a:r>
            <a:r>
              <a:rPr lang="en-IN" dirty="0" err="1"/>
              <a:t>bSub</a:t>
            </a:r>
            <a:r>
              <a:rPr lang="en-IN" dirty="0"/>
              <a:t> = </a:t>
            </a:r>
            <a:r>
              <a:rPr lang="en-IN" dirty="0" err="1"/>
              <a:t>b.substring</a:t>
            </a:r>
            <a:r>
              <a:rPr lang="en-IN" dirty="0"/>
              <a:t>(i, i+2);</a:t>
            </a:r>
          </a:p>
          <a:p>
            <a:pPr marL="0" indent="0">
              <a:buNone/>
            </a:pPr>
            <a:r>
              <a:rPr lang="en-IN" dirty="0"/>
              <a:t>    if (</a:t>
            </a:r>
            <a:r>
              <a:rPr lang="en-IN" dirty="0" err="1"/>
              <a:t>aSub.equals</a:t>
            </a:r>
            <a:r>
              <a:rPr lang="en-IN" dirty="0"/>
              <a:t>(</a:t>
            </a:r>
            <a:r>
              <a:rPr lang="en-IN" dirty="0" err="1"/>
              <a:t>bSub</a:t>
            </a:r>
            <a:r>
              <a:rPr lang="en-IN" dirty="0"/>
              <a:t>)) </a:t>
            </a:r>
            <a:r>
              <a:rPr lang="en-IN" dirty="0" smtClean="0"/>
              <a:t>{count</a:t>
            </a:r>
            <a:r>
              <a:rPr lang="en-IN" dirty="0"/>
              <a:t>++;</a:t>
            </a:r>
          </a:p>
          <a:p>
            <a:pPr marL="0" indent="0">
              <a:buNone/>
            </a:pPr>
            <a:r>
              <a:rPr lang="en-IN" dirty="0"/>
              <a:t>    }</a:t>
            </a:r>
          </a:p>
          <a:p>
            <a:pPr marL="0" indent="0">
              <a:buNone/>
            </a:pPr>
            <a:r>
              <a:rPr lang="en-IN" dirty="0"/>
              <a:t>  }</a:t>
            </a:r>
          </a:p>
          <a:p>
            <a:pPr marL="0" indent="0">
              <a:buNone/>
            </a:pPr>
            <a:endParaRPr lang="en-IN" dirty="0"/>
          </a:p>
          <a:p>
            <a:pPr marL="0" indent="0">
              <a:buNone/>
            </a:pPr>
            <a:r>
              <a:rPr lang="en-IN" dirty="0"/>
              <a:t>  return count;</a:t>
            </a:r>
          </a:p>
          <a:p>
            <a:pPr marL="0" indent="0">
              <a:buNone/>
            </a:pPr>
            <a:r>
              <a:rPr lang="en-IN" dirty="0"/>
              <a:t>}</a:t>
            </a:r>
          </a:p>
        </p:txBody>
      </p:sp>
    </p:spTree>
    <p:extLst>
      <p:ext uri="{BB962C8B-B14F-4D97-AF65-F5344CB8AC3E}">
        <p14:creationId xmlns:p14="http://schemas.microsoft.com/office/powerpoint/2010/main" val="148746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a:t>
            </a:r>
            <a:endParaRPr lang="en-IN" dirty="0"/>
          </a:p>
        </p:txBody>
      </p:sp>
      <p:sp>
        <p:nvSpPr>
          <p:cNvPr id="3" name="Content Placeholder 2"/>
          <p:cNvSpPr>
            <a:spLocks noGrp="1"/>
          </p:cNvSpPr>
          <p:nvPr>
            <p:ph idx="1"/>
          </p:nvPr>
        </p:nvSpPr>
        <p:spPr/>
        <p:txBody>
          <a:bodyPr>
            <a:normAutofit fontScale="92500"/>
          </a:bodyPr>
          <a:lstStyle/>
          <a:p>
            <a:r>
              <a:rPr lang="en-IN" dirty="0"/>
              <a:t>Given 2 strings, a and b, return the number of the positions where they contain the same length 2 substring. So "</a:t>
            </a:r>
            <a:r>
              <a:rPr lang="en-IN" dirty="0" err="1"/>
              <a:t>xxcaazz</a:t>
            </a:r>
            <a:r>
              <a:rPr lang="en-IN" dirty="0"/>
              <a:t>" and "</a:t>
            </a:r>
            <a:r>
              <a:rPr lang="en-IN" dirty="0" err="1"/>
              <a:t>xxbaaz</a:t>
            </a:r>
            <a:r>
              <a:rPr lang="en-IN" dirty="0"/>
              <a:t>" yields 3, since the "xx", "</a:t>
            </a:r>
            <a:r>
              <a:rPr lang="en-IN" dirty="0" err="1"/>
              <a:t>aa</a:t>
            </a:r>
            <a:r>
              <a:rPr lang="en-IN" dirty="0"/>
              <a:t>", and "</a:t>
            </a:r>
            <a:r>
              <a:rPr lang="en-IN" dirty="0" err="1"/>
              <a:t>az</a:t>
            </a:r>
            <a:r>
              <a:rPr lang="en-IN" dirty="0"/>
              <a:t>" substrings appear in the same place in both strings.</a:t>
            </a:r>
          </a:p>
          <a:p>
            <a:r>
              <a:rPr lang="en-IN" dirty="0"/>
              <a:t/>
            </a:r>
            <a:br>
              <a:rPr lang="en-IN" dirty="0"/>
            </a:br>
            <a:r>
              <a:rPr lang="en-IN" dirty="0" err="1"/>
              <a:t>stringMatch</a:t>
            </a:r>
            <a:r>
              <a:rPr lang="en-IN" dirty="0"/>
              <a:t>("</a:t>
            </a:r>
            <a:r>
              <a:rPr lang="en-IN" dirty="0" err="1"/>
              <a:t>xxcaazz</a:t>
            </a:r>
            <a:r>
              <a:rPr lang="en-IN" dirty="0"/>
              <a:t>", "</a:t>
            </a:r>
            <a:r>
              <a:rPr lang="en-IN" dirty="0" err="1"/>
              <a:t>xxbaaz</a:t>
            </a:r>
            <a:r>
              <a:rPr lang="en-IN" dirty="0"/>
              <a:t>") → 3</a:t>
            </a:r>
            <a:r>
              <a:rPr lang="en-IN" dirty="0"/>
              <a:t/>
            </a:r>
            <a:br>
              <a:rPr lang="en-IN" dirty="0"/>
            </a:br>
            <a:r>
              <a:rPr lang="en-IN" dirty="0" err="1"/>
              <a:t>stringMatch</a:t>
            </a:r>
            <a:r>
              <a:rPr lang="en-IN" dirty="0"/>
              <a:t>("</a:t>
            </a:r>
            <a:r>
              <a:rPr lang="en-IN" dirty="0" err="1"/>
              <a:t>abc</a:t>
            </a:r>
            <a:r>
              <a:rPr lang="en-IN" dirty="0"/>
              <a:t>", "</a:t>
            </a:r>
            <a:r>
              <a:rPr lang="en-IN" dirty="0" err="1"/>
              <a:t>abc</a:t>
            </a:r>
            <a:r>
              <a:rPr lang="en-IN" dirty="0"/>
              <a:t>") → 2</a:t>
            </a:r>
            <a:r>
              <a:rPr lang="en-IN" dirty="0"/>
              <a:t/>
            </a:r>
            <a:br>
              <a:rPr lang="en-IN" dirty="0"/>
            </a:br>
            <a:r>
              <a:rPr lang="en-IN" dirty="0" err="1"/>
              <a:t>stringMatch</a:t>
            </a:r>
            <a:r>
              <a:rPr lang="en-IN" dirty="0"/>
              <a:t>("</a:t>
            </a:r>
            <a:r>
              <a:rPr lang="en-IN" dirty="0" err="1"/>
              <a:t>abc</a:t>
            </a:r>
            <a:r>
              <a:rPr lang="en-IN" dirty="0"/>
              <a:t>", "</a:t>
            </a:r>
            <a:r>
              <a:rPr lang="en-IN" dirty="0" err="1"/>
              <a:t>axc</a:t>
            </a:r>
            <a:r>
              <a:rPr lang="en-IN" dirty="0"/>
              <a:t>") → 0</a:t>
            </a:r>
            <a:endParaRPr lang="en-IN" dirty="0"/>
          </a:p>
        </p:txBody>
      </p:sp>
    </p:spTree>
    <p:extLst>
      <p:ext uri="{BB962C8B-B14F-4D97-AF65-F5344CB8AC3E}">
        <p14:creationId xmlns:p14="http://schemas.microsoft.com/office/powerpoint/2010/main" val="3764058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endParaRPr lang="en-IN" dirty="0"/>
          </a:p>
        </p:txBody>
      </p:sp>
      <p:sp>
        <p:nvSpPr>
          <p:cNvPr id="3" name="Content Placeholder 2"/>
          <p:cNvSpPr>
            <a:spLocks noGrp="1"/>
          </p:cNvSpPr>
          <p:nvPr>
            <p:ph idx="1"/>
          </p:nvPr>
        </p:nvSpPr>
        <p:spPr/>
        <p:txBody>
          <a:bodyPr>
            <a:normAutofit/>
          </a:bodyPr>
          <a:lstStyle/>
          <a:p>
            <a:pPr marL="0" indent="0">
              <a:buNone/>
            </a:pPr>
            <a:r>
              <a:rPr lang="en-IN" sz="2400" dirty="0"/>
              <a:t>public </a:t>
            </a:r>
            <a:r>
              <a:rPr lang="en-IN" sz="2400" dirty="0" err="1"/>
              <a:t>boolean</a:t>
            </a:r>
            <a:r>
              <a:rPr lang="en-IN" sz="2400" dirty="0"/>
              <a:t> </a:t>
            </a:r>
            <a:r>
              <a:rPr lang="en-IN" sz="2400" dirty="0" err="1" smtClean="0"/>
              <a:t>fn</a:t>
            </a:r>
            <a:r>
              <a:rPr lang="en-IN" sz="2400" dirty="0" smtClean="0"/>
              <a:t>(</a:t>
            </a:r>
            <a:r>
              <a:rPr lang="en-IN" sz="2400" dirty="0" err="1" smtClean="0"/>
              <a:t>int</a:t>
            </a:r>
            <a:r>
              <a:rPr lang="en-IN" sz="2400" dirty="0"/>
              <a:t>[] </a:t>
            </a:r>
            <a:r>
              <a:rPr lang="en-IN" sz="2400" dirty="0" err="1"/>
              <a:t>nums</a:t>
            </a:r>
            <a:r>
              <a:rPr lang="en-IN" sz="2400" dirty="0"/>
              <a:t>) {</a:t>
            </a:r>
          </a:p>
          <a:p>
            <a:pPr marL="0" indent="0">
              <a:buNone/>
            </a:pPr>
            <a:r>
              <a:rPr lang="en-IN" sz="2400" dirty="0" smtClean="0"/>
              <a:t>for </a:t>
            </a:r>
            <a:r>
              <a:rPr lang="en-IN" sz="2400" dirty="0"/>
              <a:t>(</a:t>
            </a:r>
            <a:r>
              <a:rPr lang="en-IN" sz="2400" dirty="0" err="1"/>
              <a:t>int</a:t>
            </a:r>
            <a:r>
              <a:rPr lang="en-IN" sz="2400" dirty="0"/>
              <a:t> i=0; i &lt; (nums.length-2); i++) {</a:t>
            </a:r>
          </a:p>
          <a:p>
            <a:pPr marL="0" indent="0">
              <a:buNone/>
            </a:pPr>
            <a:r>
              <a:rPr lang="en-IN" sz="2400" dirty="0"/>
              <a:t>    </a:t>
            </a:r>
            <a:r>
              <a:rPr lang="en-IN" sz="2400" dirty="0" err="1"/>
              <a:t>int</a:t>
            </a:r>
            <a:r>
              <a:rPr lang="en-IN" sz="2400" dirty="0"/>
              <a:t> </a:t>
            </a:r>
            <a:r>
              <a:rPr lang="en-IN" sz="2400" dirty="0" err="1"/>
              <a:t>val</a:t>
            </a:r>
            <a:r>
              <a:rPr lang="en-IN" sz="2400" dirty="0"/>
              <a:t> = </a:t>
            </a:r>
            <a:r>
              <a:rPr lang="en-IN" sz="2400" dirty="0" err="1"/>
              <a:t>nums</a:t>
            </a:r>
            <a:r>
              <a:rPr lang="en-IN" sz="2400" dirty="0"/>
              <a:t>[i];</a:t>
            </a:r>
          </a:p>
          <a:p>
            <a:pPr marL="0" indent="0">
              <a:buNone/>
            </a:pPr>
            <a:r>
              <a:rPr lang="en-IN" sz="2400" dirty="0"/>
              <a:t>    if (</a:t>
            </a:r>
            <a:r>
              <a:rPr lang="en-IN" sz="2400" dirty="0" err="1"/>
              <a:t>nums</a:t>
            </a:r>
            <a:r>
              <a:rPr lang="en-IN" sz="2400" dirty="0"/>
              <a:t>[i+1] == (val+5) &amp;&amp; </a:t>
            </a:r>
            <a:r>
              <a:rPr lang="en-IN" sz="2400" dirty="0" err="1" smtClean="0"/>
              <a:t>Math.abs</a:t>
            </a:r>
            <a:r>
              <a:rPr lang="en-IN" sz="2400" dirty="0" smtClean="0"/>
              <a:t>(</a:t>
            </a:r>
            <a:r>
              <a:rPr lang="en-IN" sz="2400" dirty="0" err="1" smtClean="0"/>
              <a:t>nums</a:t>
            </a:r>
            <a:r>
              <a:rPr lang="en-IN" sz="2400" dirty="0" smtClean="0"/>
              <a:t>[i+2</a:t>
            </a:r>
            <a:r>
              <a:rPr lang="en-IN" sz="2400" dirty="0"/>
              <a:t>] - (val-1)) &lt;= 2) </a:t>
            </a:r>
            <a:r>
              <a:rPr lang="en-IN" sz="2400" dirty="0" smtClean="0"/>
              <a:t>{return </a:t>
            </a:r>
            <a:r>
              <a:rPr lang="en-IN" sz="2400" dirty="0"/>
              <a:t>true;</a:t>
            </a:r>
          </a:p>
          <a:p>
            <a:pPr marL="0" indent="0">
              <a:buNone/>
            </a:pPr>
            <a:r>
              <a:rPr lang="en-IN" sz="2400" dirty="0"/>
              <a:t>    }</a:t>
            </a:r>
          </a:p>
          <a:p>
            <a:pPr marL="0" indent="0">
              <a:buNone/>
            </a:pPr>
            <a:r>
              <a:rPr lang="en-IN" sz="2400" dirty="0"/>
              <a:t>  }</a:t>
            </a:r>
          </a:p>
          <a:p>
            <a:pPr marL="0" indent="0">
              <a:buNone/>
            </a:pPr>
            <a:r>
              <a:rPr lang="en-IN" sz="2400" dirty="0"/>
              <a:t>  </a:t>
            </a:r>
          </a:p>
          <a:p>
            <a:pPr marL="0" indent="0">
              <a:buNone/>
            </a:pPr>
            <a:r>
              <a:rPr lang="en-IN" sz="2400" dirty="0" smtClean="0"/>
              <a:t>return </a:t>
            </a:r>
            <a:r>
              <a:rPr lang="en-IN" sz="2400" dirty="0"/>
              <a:t>false;</a:t>
            </a:r>
          </a:p>
          <a:p>
            <a:pPr marL="0" indent="0">
              <a:buNone/>
            </a:pPr>
            <a:r>
              <a:rPr lang="en-IN" sz="2400" dirty="0"/>
              <a:t>}</a:t>
            </a:r>
          </a:p>
        </p:txBody>
      </p:sp>
    </p:spTree>
    <p:extLst>
      <p:ext uri="{BB962C8B-B14F-4D97-AF65-F5344CB8AC3E}">
        <p14:creationId xmlns:p14="http://schemas.microsoft.com/office/powerpoint/2010/main" val="3035510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a:t>
            </a:r>
            <a:endParaRPr lang="en-IN" dirty="0"/>
          </a:p>
        </p:txBody>
      </p:sp>
      <p:sp>
        <p:nvSpPr>
          <p:cNvPr id="3" name="Content Placeholder 2"/>
          <p:cNvSpPr>
            <a:spLocks noGrp="1"/>
          </p:cNvSpPr>
          <p:nvPr>
            <p:ph idx="1"/>
          </p:nvPr>
        </p:nvSpPr>
        <p:spPr/>
        <p:txBody>
          <a:bodyPr>
            <a:normAutofit lnSpcReduction="10000"/>
          </a:bodyPr>
          <a:lstStyle/>
          <a:p>
            <a:r>
              <a:rPr lang="en-IN" dirty="0"/>
              <a:t>Given an array of </a:t>
            </a:r>
            <a:r>
              <a:rPr lang="en-IN" dirty="0" err="1"/>
              <a:t>ints</a:t>
            </a:r>
            <a:r>
              <a:rPr lang="en-IN" dirty="0"/>
              <a:t>, return true if it contains a 2, 7, 1 pattern: a value, followed by the value plus 5, followed by the value minus 1. Additionally the 271 counts even if the "1" differs by 2 or less from the correct value.</a:t>
            </a:r>
          </a:p>
          <a:p>
            <a:r>
              <a:rPr lang="en-IN" dirty="0"/>
              <a:t/>
            </a:r>
            <a:br>
              <a:rPr lang="en-IN" dirty="0"/>
            </a:br>
            <a:r>
              <a:rPr lang="en-IN" dirty="0"/>
              <a:t>has271([1, 2, 7, 1]) → true</a:t>
            </a:r>
            <a:r>
              <a:rPr lang="en-IN" dirty="0"/>
              <a:t/>
            </a:r>
            <a:br>
              <a:rPr lang="en-IN" dirty="0"/>
            </a:br>
            <a:r>
              <a:rPr lang="en-IN" dirty="0"/>
              <a:t>has271([1, 2, 8, 1]) → false</a:t>
            </a:r>
            <a:r>
              <a:rPr lang="en-IN" dirty="0"/>
              <a:t/>
            </a:r>
            <a:br>
              <a:rPr lang="en-IN" dirty="0"/>
            </a:br>
            <a:r>
              <a:rPr lang="en-IN" dirty="0"/>
              <a:t>has271([2, 7, 1]) → true</a:t>
            </a:r>
            <a:endParaRPr lang="en-IN" dirty="0"/>
          </a:p>
        </p:txBody>
      </p:sp>
    </p:spTree>
    <p:extLst>
      <p:ext uri="{BB962C8B-B14F-4D97-AF65-F5344CB8AC3E}">
        <p14:creationId xmlns:p14="http://schemas.microsoft.com/office/powerpoint/2010/main" val="136152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
            </a:r>
          </a:p>
        </p:txBody>
      </p:sp>
      <p:sp>
        <p:nvSpPr>
          <p:cNvPr id="3" name="Content Placeholder 2"/>
          <p:cNvSpPr>
            <a:spLocks noGrp="1"/>
          </p:cNvSpPr>
          <p:nvPr>
            <p:ph idx="1"/>
          </p:nvPr>
        </p:nvSpPr>
        <p:spPr/>
        <p:txBody>
          <a:bodyPr/>
          <a:lstStyle/>
          <a:p>
            <a:pPr marL="0" indent="0">
              <a:buNone/>
            </a:pPr>
            <a:r>
              <a:rPr lang="en-IN" dirty="0" err="1"/>
              <a:t>int</a:t>
            </a:r>
            <a:r>
              <a:rPr lang="en-IN" dirty="0"/>
              <a:t> </a:t>
            </a:r>
            <a:r>
              <a:rPr lang="en-IN" dirty="0" err="1" smtClean="0"/>
              <a:t>fn</a:t>
            </a:r>
            <a:r>
              <a:rPr lang="en-IN" dirty="0" smtClean="0"/>
              <a:t>(String </a:t>
            </a:r>
            <a:r>
              <a:rPr lang="en-IN" dirty="0" err="1"/>
              <a:t>str</a:t>
            </a:r>
            <a:r>
              <a:rPr lang="en-IN" dirty="0"/>
              <a:t>) {</a:t>
            </a:r>
          </a:p>
          <a:p>
            <a:pPr marL="0" indent="0">
              <a:buNone/>
            </a:pPr>
            <a:r>
              <a:rPr lang="en-IN" dirty="0"/>
              <a:t>  </a:t>
            </a:r>
            <a:r>
              <a:rPr lang="en-IN" dirty="0" err="1"/>
              <a:t>int</a:t>
            </a:r>
            <a:r>
              <a:rPr lang="en-IN" dirty="0"/>
              <a:t> count = 0;</a:t>
            </a:r>
          </a:p>
          <a:p>
            <a:pPr marL="0" indent="0">
              <a:buNone/>
            </a:pPr>
            <a:r>
              <a:rPr lang="en-IN" dirty="0"/>
              <a:t>  for (</a:t>
            </a:r>
            <a:r>
              <a:rPr lang="en-IN" dirty="0" err="1"/>
              <a:t>int</a:t>
            </a:r>
            <a:r>
              <a:rPr lang="en-IN" dirty="0"/>
              <a:t> i = 0; i &lt; </a:t>
            </a:r>
            <a:r>
              <a:rPr lang="en-IN" dirty="0" err="1"/>
              <a:t>str.length</a:t>
            </a:r>
            <a:r>
              <a:rPr lang="en-IN" dirty="0"/>
              <a:t>()-1; i++) {</a:t>
            </a:r>
          </a:p>
          <a:p>
            <a:pPr marL="0" indent="0">
              <a:buNone/>
            </a:pPr>
            <a:r>
              <a:rPr lang="en-IN" dirty="0"/>
              <a:t>    if (</a:t>
            </a:r>
            <a:r>
              <a:rPr lang="en-IN" dirty="0" err="1"/>
              <a:t>str.substring</a:t>
            </a:r>
            <a:r>
              <a:rPr lang="en-IN" dirty="0"/>
              <a:t>(i, i+2).equals("xx")) count++;</a:t>
            </a:r>
          </a:p>
          <a:p>
            <a:pPr marL="0" indent="0">
              <a:buNone/>
            </a:pPr>
            <a:r>
              <a:rPr lang="en-IN" dirty="0"/>
              <a:t>  }</a:t>
            </a:r>
          </a:p>
          <a:p>
            <a:pPr marL="0" indent="0">
              <a:buNone/>
            </a:pPr>
            <a:r>
              <a:rPr lang="en-IN" dirty="0"/>
              <a:t>  return count;</a:t>
            </a:r>
          </a:p>
          <a:p>
            <a:pPr marL="0" indent="0">
              <a:buNone/>
            </a:pPr>
            <a:r>
              <a:rPr lang="en-IN" dirty="0"/>
              <a:t>}</a:t>
            </a:r>
          </a:p>
        </p:txBody>
      </p:sp>
    </p:spTree>
    <p:extLst>
      <p:ext uri="{BB962C8B-B14F-4D97-AF65-F5344CB8AC3E}">
        <p14:creationId xmlns:p14="http://schemas.microsoft.com/office/powerpoint/2010/main" val="8009306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a:t>
            </a:r>
            <a:endParaRPr lang="en-IN" dirty="0"/>
          </a:p>
        </p:txBody>
      </p:sp>
      <p:sp>
        <p:nvSpPr>
          <p:cNvPr id="3" name="Content Placeholder 2"/>
          <p:cNvSpPr>
            <a:spLocks noGrp="1"/>
          </p:cNvSpPr>
          <p:nvPr>
            <p:ph idx="1"/>
          </p:nvPr>
        </p:nvSpPr>
        <p:spPr/>
        <p:txBody>
          <a:bodyPr/>
          <a:lstStyle/>
          <a:p>
            <a:r>
              <a:rPr lang="en-IN" dirty="0"/>
              <a:t>Count the number of "xx" in the given string. We'll say that overlapping is allowed, so "xxx" contains 2 "xx".</a:t>
            </a:r>
          </a:p>
          <a:p>
            <a:endParaRPr lang="en-IN" dirty="0"/>
          </a:p>
          <a:p>
            <a:endParaRPr lang="en-IN" dirty="0"/>
          </a:p>
          <a:p>
            <a:r>
              <a:rPr lang="en-IN" dirty="0" err="1"/>
              <a:t>countXX</a:t>
            </a:r>
            <a:r>
              <a:rPr lang="en-IN" dirty="0"/>
              <a:t>("</a:t>
            </a:r>
            <a:r>
              <a:rPr lang="en-IN" dirty="0" err="1"/>
              <a:t>abcxx</a:t>
            </a:r>
            <a:r>
              <a:rPr lang="en-IN" dirty="0"/>
              <a:t>") → 1</a:t>
            </a:r>
          </a:p>
          <a:p>
            <a:r>
              <a:rPr lang="en-IN" dirty="0" err="1"/>
              <a:t>countXX</a:t>
            </a:r>
            <a:r>
              <a:rPr lang="en-IN" dirty="0"/>
              <a:t>("xxx") → 2</a:t>
            </a:r>
          </a:p>
          <a:p>
            <a:r>
              <a:rPr lang="en-IN" dirty="0" err="1"/>
              <a:t>countXX</a:t>
            </a:r>
            <a:r>
              <a:rPr lang="en-IN" dirty="0"/>
              <a:t>("</a:t>
            </a:r>
            <a:r>
              <a:rPr lang="en-IN" dirty="0" err="1"/>
              <a:t>xxxx</a:t>
            </a:r>
            <a:r>
              <a:rPr lang="en-IN" dirty="0"/>
              <a:t>") → 3</a:t>
            </a:r>
          </a:p>
        </p:txBody>
      </p:sp>
    </p:spTree>
    <p:extLst>
      <p:ext uri="{BB962C8B-B14F-4D97-AF65-F5344CB8AC3E}">
        <p14:creationId xmlns:p14="http://schemas.microsoft.com/office/powerpoint/2010/main" val="569349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a:t>
            </a:r>
            <a:endParaRPr lang="en-IN" dirty="0"/>
          </a:p>
        </p:txBody>
      </p:sp>
      <p:sp>
        <p:nvSpPr>
          <p:cNvPr id="3" name="Content Placeholder 2"/>
          <p:cNvSpPr>
            <a:spLocks noGrp="1"/>
          </p:cNvSpPr>
          <p:nvPr>
            <p:ph idx="1"/>
          </p:nvPr>
        </p:nvSpPr>
        <p:spPr/>
        <p:txBody>
          <a:bodyPr>
            <a:normAutofit lnSpcReduction="10000"/>
          </a:bodyPr>
          <a:lstStyle/>
          <a:p>
            <a:r>
              <a:rPr lang="en-IN" dirty="0"/>
              <a:t>Happy number: Starting with any positive integer, replace the number by the sum of the squares of its digits, and repeat the process until the number equals 1, or it loops endlessly in a cycle which does not include 1.</a:t>
            </a:r>
            <a:r>
              <a:rPr lang="en-IN" dirty="0"/>
              <a:t/>
            </a:r>
            <a:br>
              <a:rPr lang="en-IN" dirty="0"/>
            </a:br>
            <a:r>
              <a:rPr lang="en-IN" dirty="0"/>
              <a:t>Example: 19 is a happy number</a:t>
            </a:r>
            <a:r>
              <a:rPr lang="en-IN" dirty="0"/>
              <a:t/>
            </a:r>
            <a:br>
              <a:rPr lang="en-IN" dirty="0"/>
            </a:br>
            <a:r>
              <a:rPr lang="en-IN" dirty="0"/>
              <a:t>1</a:t>
            </a:r>
            <a:r>
              <a:rPr lang="en-IN" baseline="30000" dirty="0"/>
              <a:t>2</a:t>
            </a:r>
            <a:r>
              <a:rPr lang="en-IN" dirty="0"/>
              <a:t> + 9</a:t>
            </a:r>
            <a:r>
              <a:rPr lang="en-IN" baseline="30000" dirty="0"/>
              <a:t>2</a:t>
            </a:r>
            <a:r>
              <a:rPr lang="en-IN" dirty="0"/>
              <a:t>=82</a:t>
            </a:r>
            <a:r>
              <a:rPr lang="en-IN" dirty="0"/>
              <a:t/>
            </a:r>
            <a:br>
              <a:rPr lang="en-IN" dirty="0"/>
            </a:br>
            <a:r>
              <a:rPr lang="en-IN" dirty="0"/>
              <a:t>8</a:t>
            </a:r>
            <a:r>
              <a:rPr lang="en-IN" baseline="30000" dirty="0"/>
              <a:t>2</a:t>
            </a:r>
            <a:r>
              <a:rPr lang="en-IN" dirty="0"/>
              <a:t> + 2</a:t>
            </a:r>
            <a:r>
              <a:rPr lang="en-IN" baseline="30000" dirty="0"/>
              <a:t>2</a:t>
            </a:r>
            <a:r>
              <a:rPr lang="en-IN" dirty="0"/>
              <a:t>=68</a:t>
            </a:r>
            <a:r>
              <a:rPr lang="en-IN" dirty="0"/>
              <a:t/>
            </a:r>
            <a:br>
              <a:rPr lang="en-IN" dirty="0"/>
            </a:br>
            <a:r>
              <a:rPr lang="en-IN" dirty="0"/>
              <a:t>6</a:t>
            </a:r>
            <a:r>
              <a:rPr lang="en-IN" baseline="30000" dirty="0"/>
              <a:t>2</a:t>
            </a:r>
            <a:r>
              <a:rPr lang="en-IN" dirty="0"/>
              <a:t> + 8</a:t>
            </a:r>
            <a:r>
              <a:rPr lang="en-IN" baseline="30000" dirty="0"/>
              <a:t>2</a:t>
            </a:r>
            <a:r>
              <a:rPr lang="en-IN" dirty="0"/>
              <a:t>=100</a:t>
            </a:r>
            <a:r>
              <a:rPr lang="en-IN" dirty="0"/>
              <a:t/>
            </a:r>
            <a:br>
              <a:rPr lang="en-IN" dirty="0"/>
            </a:br>
            <a:r>
              <a:rPr lang="en-IN" dirty="0"/>
              <a:t>1</a:t>
            </a:r>
            <a:r>
              <a:rPr lang="en-IN" baseline="30000" dirty="0"/>
              <a:t>2</a:t>
            </a:r>
            <a:r>
              <a:rPr lang="en-IN" dirty="0"/>
              <a:t> + 0</a:t>
            </a:r>
            <a:r>
              <a:rPr lang="en-IN" baseline="30000" dirty="0"/>
              <a:t>2</a:t>
            </a:r>
            <a:r>
              <a:rPr lang="en-IN" dirty="0"/>
              <a:t> + 0</a:t>
            </a:r>
            <a:r>
              <a:rPr lang="en-IN" baseline="30000" dirty="0"/>
              <a:t>2</a:t>
            </a:r>
            <a:r>
              <a:rPr lang="en-IN" dirty="0"/>
              <a:t>=1</a:t>
            </a:r>
            <a:endParaRPr lang="en-IN" dirty="0"/>
          </a:p>
        </p:txBody>
      </p:sp>
    </p:spTree>
    <p:extLst>
      <p:ext uri="{BB962C8B-B14F-4D97-AF65-F5344CB8AC3E}">
        <p14:creationId xmlns:p14="http://schemas.microsoft.com/office/powerpoint/2010/main" val="1397423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a:t>
            </a:r>
            <a:endParaRPr lang="en-IN" dirty="0"/>
          </a:p>
        </p:txBody>
      </p:sp>
      <p:sp>
        <p:nvSpPr>
          <p:cNvPr id="3" name="Content Placeholder 2"/>
          <p:cNvSpPr>
            <a:spLocks noGrp="1"/>
          </p:cNvSpPr>
          <p:nvPr>
            <p:ph idx="1"/>
          </p:nvPr>
        </p:nvSpPr>
        <p:spPr/>
        <p:txBody>
          <a:bodyPr/>
          <a:lstStyle/>
          <a:p>
            <a:r>
              <a:rPr lang="en-IN" dirty="0"/>
              <a:t>Given a non-empty string like "Code" return a string like "</a:t>
            </a:r>
            <a:r>
              <a:rPr lang="en-IN" dirty="0" err="1"/>
              <a:t>CCoCodCode</a:t>
            </a:r>
            <a:r>
              <a:rPr lang="en-IN" dirty="0"/>
              <a:t>".</a:t>
            </a:r>
          </a:p>
          <a:p>
            <a:r>
              <a:rPr lang="en-IN" dirty="0"/>
              <a:t/>
            </a:r>
            <a:br>
              <a:rPr lang="en-IN" dirty="0"/>
            </a:br>
            <a:r>
              <a:rPr lang="en-IN" dirty="0" err="1"/>
              <a:t>stringSplosion</a:t>
            </a:r>
            <a:r>
              <a:rPr lang="en-IN" dirty="0"/>
              <a:t>("Code") → "</a:t>
            </a:r>
            <a:r>
              <a:rPr lang="en-IN" dirty="0" err="1"/>
              <a:t>CCoCodCode</a:t>
            </a:r>
            <a:r>
              <a:rPr lang="en-IN" dirty="0"/>
              <a:t>"</a:t>
            </a:r>
            <a:r>
              <a:rPr lang="en-IN" dirty="0"/>
              <a:t/>
            </a:r>
            <a:br>
              <a:rPr lang="en-IN" dirty="0"/>
            </a:br>
            <a:r>
              <a:rPr lang="en-IN" dirty="0" err="1"/>
              <a:t>stringSplosion</a:t>
            </a:r>
            <a:r>
              <a:rPr lang="en-IN" dirty="0"/>
              <a:t>("</a:t>
            </a:r>
            <a:r>
              <a:rPr lang="en-IN" dirty="0" err="1"/>
              <a:t>abc</a:t>
            </a:r>
            <a:r>
              <a:rPr lang="en-IN" dirty="0"/>
              <a:t>") → "</a:t>
            </a:r>
            <a:r>
              <a:rPr lang="en-IN" dirty="0" err="1"/>
              <a:t>aababc</a:t>
            </a:r>
            <a:r>
              <a:rPr lang="en-IN" dirty="0"/>
              <a:t>"</a:t>
            </a:r>
            <a:r>
              <a:rPr lang="en-IN" dirty="0"/>
              <a:t/>
            </a:r>
            <a:br>
              <a:rPr lang="en-IN" dirty="0"/>
            </a:br>
            <a:r>
              <a:rPr lang="en-IN" dirty="0" err="1"/>
              <a:t>stringSplosion</a:t>
            </a:r>
            <a:r>
              <a:rPr lang="en-IN" dirty="0"/>
              <a:t>("</a:t>
            </a:r>
            <a:r>
              <a:rPr lang="en-IN" dirty="0" err="1"/>
              <a:t>ab</a:t>
            </a:r>
            <a:r>
              <a:rPr lang="en-IN" dirty="0"/>
              <a:t>") → "</a:t>
            </a:r>
            <a:r>
              <a:rPr lang="en-IN" dirty="0" err="1"/>
              <a:t>aab</a:t>
            </a:r>
            <a:r>
              <a:rPr lang="en-IN" dirty="0"/>
              <a:t>"</a:t>
            </a:r>
            <a:endParaRPr lang="en-IN" dirty="0"/>
          </a:p>
        </p:txBody>
      </p:sp>
    </p:spTree>
    <p:extLst>
      <p:ext uri="{BB962C8B-B14F-4D97-AF65-F5344CB8AC3E}">
        <p14:creationId xmlns:p14="http://schemas.microsoft.com/office/powerpoint/2010/main" val="2374466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endParaRPr lang="en-IN" dirty="0"/>
          </a:p>
        </p:txBody>
      </p:sp>
      <p:sp>
        <p:nvSpPr>
          <p:cNvPr id="3" name="Content Placeholder 2"/>
          <p:cNvSpPr>
            <a:spLocks noGrp="1"/>
          </p:cNvSpPr>
          <p:nvPr>
            <p:ph idx="1"/>
          </p:nvPr>
        </p:nvSpPr>
        <p:spPr/>
        <p:txBody>
          <a:bodyPr/>
          <a:lstStyle/>
          <a:p>
            <a:r>
              <a:rPr lang="en-IN" dirty="0"/>
              <a:t>0, 2, 6, 12, 20, 30, 42, 56, 72, 90, 110, 132, 156, 182, 210, 240, 272, 306, 342, 380, 420, 462</a:t>
            </a:r>
          </a:p>
        </p:txBody>
      </p:sp>
    </p:spTree>
    <p:extLst>
      <p:ext uri="{BB962C8B-B14F-4D97-AF65-F5344CB8AC3E}">
        <p14:creationId xmlns:p14="http://schemas.microsoft.com/office/powerpoint/2010/main" val="2281339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a:t>
            </a:r>
            <a:endParaRPr lang="en-IN" dirty="0"/>
          </a:p>
        </p:txBody>
      </p:sp>
      <p:sp>
        <p:nvSpPr>
          <p:cNvPr id="3" name="Content Placeholder 2"/>
          <p:cNvSpPr>
            <a:spLocks noGrp="1"/>
          </p:cNvSpPr>
          <p:nvPr>
            <p:ph idx="1"/>
          </p:nvPr>
        </p:nvSpPr>
        <p:spPr/>
        <p:txBody>
          <a:bodyPr/>
          <a:lstStyle/>
          <a:p>
            <a:r>
              <a:rPr lang="en-IN" dirty="0"/>
              <a:t>A </a:t>
            </a:r>
            <a:r>
              <a:rPr lang="en-IN" dirty="0" err="1"/>
              <a:t>pronic</a:t>
            </a:r>
            <a:r>
              <a:rPr lang="en-IN" dirty="0"/>
              <a:t> number is a number which is the product of two consecutive integers, that is, a number of the form n(n + 1)</a:t>
            </a:r>
            <a:endParaRPr lang="en-IN" dirty="0"/>
          </a:p>
        </p:txBody>
      </p:sp>
    </p:spTree>
    <p:extLst>
      <p:ext uri="{BB962C8B-B14F-4D97-AF65-F5344CB8AC3E}">
        <p14:creationId xmlns:p14="http://schemas.microsoft.com/office/powerpoint/2010/main" val="3368184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
            </a:r>
          </a:p>
        </p:txBody>
      </p:sp>
      <p:sp>
        <p:nvSpPr>
          <p:cNvPr id="3" name="Content Placeholder 2"/>
          <p:cNvSpPr>
            <a:spLocks noGrp="1"/>
          </p:cNvSpPr>
          <p:nvPr>
            <p:ph idx="1"/>
          </p:nvPr>
        </p:nvSpPr>
        <p:spPr/>
        <p:txBody>
          <a:bodyPr/>
          <a:lstStyle/>
          <a:p>
            <a:r>
              <a:rPr lang="en-IN" dirty="0"/>
              <a:t>1, 2, 3, 4, 5, 6, 8, 9, 10, 12, 15, 16, 18, 20, 24, 25, 27, 30, 32</a:t>
            </a:r>
            <a:endParaRPr lang="en-IN" dirty="0"/>
          </a:p>
        </p:txBody>
      </p:sp>
    </p:spTree>
    <p:extLst>
      <p:ext uri="{BB962C8B-B14F-4D97-AF65-F5344CB8AC3E}">
        <p14:creationId xmlns:p14="http://schemas.microsoft.com/office/powerpoint/2010/main" val="2011423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a:t>
            </a:r>
            <a:endParaRPr lang="en-IN" dirty="0"/>
          </a:p>
        </p:txBody>
      </p:sp>
      <p:sp>
        <p:nvSpPr>
          <p:cNvPr id="3" name="Content Placeholder 2"/>
          <p:cNvSpPr>
            <a:spLocks noGrp="1"/>
          </p:cNvSpPr>
          <p:nvPr>
            <p:ph idx="1"/>
          </p:nvPr>
        </p:nvSpPr>
        <p:spPr/>
        <p:txBody>
          <a:bodyPr/>
          <a:lstStyle/>
          <a:p>
            <a:r>
              <a:rPr lang="en-IN" dirty="0"/>
              <a:t>Hamming Numbers are numbers whose only prime factors are 2, 3 and 5.</a:t>
            </a:r>
            <a:endParaRPr lang="en-IN" dirty="0"/>
          </a:p>
        </p:txBody>
      </p:sp>
    </p:spTree>
    <p:extLst>
      <p:ext uri="{BB962C8B-B14F-4D97-AF65-F5344CB8AC3E}">
        <p14:creationId xmlns:p14="http://schemas.microsoft.com/office/powerpoint/2010/main" val="3688179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endParaRPr lang="en-IN" dirty="0"/>
          </a:p>
        </p:txBody>
      </p:sp>
      <p:sp>
        <p:nvSpPr>
          <p:cNvPr id="3" name="Content Placeholder 2"/>
          <p:cNvSpPr>
            <a:spLocks noGrp="1"/>
          </p:cNvSpPr>
          <p:nvPr>
            <p:ph idx="1"/>
          </p:nvPr>
        </p:nvSpPr>
        <p:spPr/>
        <p:txBody>
          <a:bodyPr/>
          <a:lstStyle/>
          <a:p>
            <a:r>
              <a:rPr lang="en-IN" dirty="0"/>
              <a:t>Declare a local String result variable, starting with the empty string "". The standard loop over every char in a string is: "for (</a:t>
            </a:r>
            <a:r>
              <a:rPr lang="en-IN" dirty="0" err="1"/>
              <a:t>int</a:t>
            </a:r>
            <a:r>
              <a:rPr lang="en-IN" dirty="0"/>
              <a:t> i=0; i&lt;</a:t>
            </a:r>
            <a:r>
              <a:rPr lang="en-IN" dirty="0" err="1"/>
              <a:t>str.length</a:t>
            </a:r>
            <a:r>
              <a:rPr lang="en-IN" dirty="0"/>
              <a:t>(); i++) { ...". Inside the loop, use "</a:t>
            </a:r>
            <a:r>
              <a:rPr lang="en-IN" dirty="0" err="1"/>
              <a:t>str.charAt</a:t>
            </a:r>
            <a:r>
              <a:rPr lang="en-IN" dirty="0"/>
              <a:t>(i)" or "</a:t>
            </a:r>
            <a:r>
              <a:rPr lang="en-IN" dirty="0" err="1"/>
              <a:t>str.substring</a:t>
            </a:r>
            <a:r>
              <a:rPr lang="en-IN" dirty="0"/>
              <a:t>(i, i+1)" to get each char, and add them to the result string with "=" and "+".</a:t>
            </a:r>
            <a:endParaRPr lang="en-IN" dirty="0"/>
          </a:p>
        </p:txBody>
      </p:sp>
    </p:spTree>
    <p:extLst>
      <p:ext uri="{BB962C8B-B14F-4D97-AF65-F5344CB8AC3E}">
        <p14:creationId xmlns:p14="http://schemas.microsoft.com/office/powerpoint/2010/main" val="3695722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a:t>
            </a:r>
            <a:endParaRPr lang="en-IN" dirty="0"/>
          </a:p>
        </p:txBody>
      </p:sp>
      <p:sp>
        <p:nvSpPr>
          <p:cNvPr id="3" name="Content Placeholder 2"/>
          <p:cNvSpPr>
            <a:spLocks noGrp="1"/>
          </p:cNvSpPr>
          <p:nvPr>
            <p:ph idx="1"/>
          </p:nvPr>
        </p:nvSpPr>
        <p:spPr/>
        <p:txBody>
          <a:bodyPr/>
          <a:lstStyle/>
          <a:p>
            <a:r>
              <a:rPr lang="en-IN" dirty="0" err="1"/>
              <a:t>doubleChar</a:t>
            </a:r>
            <a:r>
              <a:rPr lang="en-IN" dirty="0"/>
              <a:t>("The") → "</a:t>
            </a:r>
            <a:r>
              <a:rPr lang="en-IN" dirty="0" err="1"/>
              <a:t>TThhee</a:t>
            </a:r>
            <a:r>
              <a:rPr lang="en-IN" dirty="0"/>
              <a:t>"</a:t>
            </a:r>
            <a:r>
              <a:rPr lang="en-IN" dirty="0"/>
              <a:t/>
            </a:r>
            <a:br>
              <a:rPr lang="en-IN" dirty="0"/>
            </a:br>
            <a:r>
              <a:rPr lang="en-IN" dirty="0" err="1"/>
              <a:t>doubleChar</a:t>
            </a:r>
            <a:r>
              <a:rPr lang="en-IN" dirty="0"/>
              <a:t>("</a:t>
            </a:r>
            <a:r>
              <a:rPr lang="en-IN" dirty="0" err="1"/>
              <a:t>AAbb</a:t>
            </a:r>
            <a:r>
              <a:rPr lang="en-IN" dirty="0"/>
              <a:t>") → "</a:t>
            </a:r>
            <a:r>
              <a:rPr lang="en-IN" dirty="0" err="1"/>
              <a:t>AAAAbbbb</a:t>
            </a:r>
            <a:r>
              <a:rPr lang="en-IN" dirty="0"/>
              <a:t>"</a:t>
            </a:r>
            <a:r>
              <a:rPr lang="en-IN" dirty="0"/>
              <a:t/>
            </a:r>
            <a:br>
              <a:rPr lang="en-IN" dirty="0"/>
            </a:br>
            <a:r>
              <a:rPr lang="en-IN" dirty="0" err="1"/>
              <a:t>doubleChar</a:t>
            </a:r>
            <a:r>
              <a:rPr lang="en-IN" dirty="0"/>
              <a:t>("Hi-There") → "</a:t>
            </a:r>
            <a:r>
              <a:rPr lang="en-IN" dirty="0" err="1"/>
              <a:t>HHii</a:t>
            </a:r>
            <a:r>
              <a:rPr lang="en-IN" dirty="0"/>
              <a:t>--</a:t>
            </a:r>
            <a:r>
              <a:rPr lang="en-IN" dirty="0" err="1"/>
              <a:t>TThheerree</a:t>
            </a:r>
            <a:r>
              <a:rPr lang="en-IN" dirty="0"/>
              <a:t>"</a:t>
            </a:r>
            <a:endParaRPr lang="en-IN" dirty="0"/>
          </a:p>
        </p:txBody>
      </p:sp>
    </p:spTree>
    <p:extLst>
      <p:ext uri="{BB962C8B-B14F-4D97-AF65-F5344CB8AC3E}">
        <p14:creationId xmlns:p14="http://schemas.microsoft.com/office/powerpoint/2010/main" val="156065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885</TotalTime>
  <Words>1255</Words>
  <Application>Microsoft Office PowerPoint</Application>
  <PresentationFormat>On-screen Show (4:3)</PresentationFormat>
  <Paragraphs>171</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WIPRO – Java Training</vt:lpstr>
      <vt:lpstr>?</vt:lpstr>
      <vt:lpstr>A</vt:lpstr>
      <vt:lpstr>?</vt:lpstr>
      <vt:lpstr>A</vt:lpstr>
      <vt:lpstr>?</vt:lpstr>
      <vt:lpstr>A</vt:lpstr>
      <vt:lpstr>?</vt:lpstr>
      <vt:lpstr>A</vt:lpstr>
      <vt:lpstr>?</vt:lpstr>
      <vt:lpstr>A</vt:lpstr>
      <vt:lpstr>?</vt:lpstr>
      <vt:lpstr>A</vt:lpstr>
      <vt:lpstr>?</vt:lpstr>
      <vt:lpstr>A</vt:lpstr>
      <vt:lpstr>?</vt:lpstr>
      <vt:lpstr>A</vt:lpstr>
      <vt:lpstr>?</vt:lpstr>
      <vt:lpstr>A</vt:lpstr>
      <vt:lpstr>?</vt:lpstr>
      <vt:lpstr>A</vt:lpstr>
      <vt:lpstr>?</vt:lpstr>
      <vt:lpstr>A</vt:lpstr>
      <vt:lpstr>?</vt:lpstr>
      <vt:lpstr>A</vt:lpstr>
      <vt:lpstr>?</vt:lpstr>
      <vt:lpstr>A</vt:lpstr>
      <vt:lpstr>?</vt:lpstr>
      <vt:lpstr>A</vt:lpstr>
      <vt:lpstr>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PINNACLE – Java Training</dc:title>
  <dc:creator>ADMIN</dc:creator>
  <cp:lastModifiedBy>ADMIN</cp:lastModifiedBy>
  <cp:revision>94</cp:revision>
  <dcterms:created xsi:type="dcterms:W3CDTF">2020-04-17T09:41:22Z</dcterms:created>
  <dcterms:modified xsi:type="dcterms:W3CDTF">2020-06-05T18:03:34Z</dcterms:modified>
</cp:coreProperties>
</file>