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48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68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97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42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63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40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25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06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37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45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64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1B1A2-67AF-4318-86AF-5E09045CEDB9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44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WIPRO – Java Training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M.Ashok</a:t>
            </a:r>
            <a:endParaRPr lang="en-IN" sz="4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Rajalakshmi</a:t>
            </a:r>
            <a:r>
              <a:rPr lang="en-IN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Institutions</a:t>
            </a:r>
            <a:endParaRPr lang="en-IN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 descr="http://www.ritchennai.org/image/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692696"/>
            <a:ext cx="28575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097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Nested for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/>
              <a:t>PyramidExample</a:t>
            </a:r>
            <a:r>
              <a:rPr lang="en-IN" dirty="0"/>
              <a:t> 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main(String[] </a:t>
            </a:r>
            <a:r>
              <a:rPr lang="en-IN" dirty="0" err="1"/>
              <a:t>args</a:t>
            </a:r>
            <a:r>
              <a:rPr lang="en-IN" dirty="0"/>
              <a:t>) {  </a:t>
            </a:r>
          </a:p>
          <a:p>
            <a:pPr marL="0" indent="0">
              <a:buNone/>
            </a:pPr>
            <a:r>
              <a:rPr lang="en-IN" b="1" dirty="0"/>
              <a:t>for</a:t>
            </a:r>
            <a:r>
              <a:rPr lang="en-IN" dirty="0"/>
              <a:t>(</a:t>
            </a:r>
            <a:r>
              <a:rPr lang="en-IN" b="1" dirty="0" err="1"/>
              <a:t>int</a:t>
            </a:r>
            <a:r>
              <a:rPr lang="en-IN" dirty="0"/>
              <a:t> i=1;i&lt;=5;i++){  </a:t>
            </a:r>
          </a:p>
          <a:p>
            <a:pPr marL="0" indent="0">
              <a:buNone/>
            </a:pPr>
            <a:r>
              <a:rPr lang="en-IN" b="1" dirty="0"/>
              <a:t>for</a:t>
            </a:r>
            <a:r>
              <a:rPr lang="en-IN" dirty="0"/>
              <a:t>(</a:t>
            </a:r>
            <a:r>
              <a:rPr lang="en-IN" b="1" dirty="0" err="1"/>
              <a:t>int</a:t>
            </a:r>
            <a:r>
              <a:rPr lang="en-IN" dirty="0"/>
              <a:t> j=1;j&lt;=</a:t>
            </a:r>
            <a:r>
              <a:rPr lang="en-IN" dirty="0" err="1"/>
              <a:t>i;j</a:t>
            </a:r>
            <a:r>
              <a:rPr lang="en-IN" dirty="0"/>
              <a:t>++){  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dirty="0" err="1"/>
              <a:t>System.out.print</a:t>
            </a:r>
            <a:r>
              <a:rPr lang="en-IN" dirty="0"/>
              <a:t>("* ");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();//new line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4418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 each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/>
              <a:t>ForEachExample</a:t>
            </a:r>
            <a:r>
              <a:rPr lang="en-IN" dirty="0"/>
              <a:t> 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main(String[] </a:t>
            </a:r>
            <a:r>
              <a:rPr lang="en-IN" dirty="0" err="1"/>
              <a:t>args</a:t>
            </a:r>
            <a:r>
              <a:rPr lang="en-IN" dirty="0"/>
              <a:t>) {  </a:t>
            </a:r>
          </a:p>
          <a:p>
            <a:pPr marL="0" indent="0">
              <a:buNone/>
            </a:pPr>
            <a:r>
              <a:rPr lang="en-IN" dirty="0"/>
              <a:t>    //Declaring an array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 err="1"/>
              <a:t>int</a:t>
            </a:r>
            <a:r>
              <a:rPr lang="en-IN" dirty="0"/>
              <a:t> </a:t>
            </a:r>
            <a:r>
              <a:rPr lang="en-IN" dirty="0" err="1"/>
              <a:t>arr</a:t>
            </a:r>
            <a:r>
              <a:rPr lang="en-IN" dirty="0"/>
              <a:t>[]={12,23,44,56,78};  </a:t>
            </a:r>
          </a:p>
          <a:p>
            <a:pPr marL="0" indent="0">
              <a:buNone/>
            </a:pPr>
            <a:r>
              <a:rPr lang="en-IN" dirty="0"/>
              <a:t>    //Printing array using for-each loop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for</a:t>
            </a:r>
            <a:r>
              <a:rPr lang="en-IN" dirty="0"/>
              <a:t>(</a:t>
            </a:r>
            <a:r>
              <a:rPr lang="en-IN" b="1" dirty="0" err="1"/>
              <a:t>int</a:t>
            </a:r>
            <a:r>
              <a:rPr lang="en-IN" dirty="0"/>
              <a:t> i:arr){  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dirty="0" err="1"/>
              <a:t>System.out.println</a:t>
            </a:r>
            <a:r>
              <a:rPr lang="en-IN" dirty="0"/>
              <a:t>(i);  </a:t>
            </a:r>
          </a:p>
          <a:p>
            <a:pPr marL="0" indent="0">
              <a:buNone/>
            </a:pPr>
            <a:r>
              <a:rPr lang="en-IN" dirty="0"/>
              <a:t>    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1964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Infinitive For Loop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//Java program to demonstrate the use of infinite for loop  </a:t>
            </a:r>
          </a:p>
          <a:p>
            <a:pPr marL="0" indent="0">
              <a:buNone/>
            </a:pPr>
            <a:r>
              <a:rPr lang="en-IN" dirty="0"/>
              <a:t>//which prints an statement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/>
              <a:t>ForExample</a:t>
            </a:r>
            <a:r>
              <a:rPr lang="en-IN" dirty="0"/>
              <a:t> 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main(String[] </a:t>
            </a:r>
            <a:r>
              <a:rPr lang="en-IN" dirty="0" err="1"/>
              <a:t>args</a:t>
            </a:r>
            <a:r>
              <a:rPr lang="en-IN" dirty="0"/>
              <a:t>) {  </a:t>
            </a:r>
          </a:p>
          <a:p>
            <a:pPr marL="0" indent="0">
              <a:buNone/>
            </a:pPr>
            <a:r>
              <a:rPr lang="en-IN" dirty="0"/>
              <a:t>    //Using no condition in for loop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for</a:t>
            </a:r>
            <a:r>
              <a:rPr lang="en-IN" dirty="0"/>
              <a:t>(;;){  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dirty="0" err="1"/>
              <a:t>System.out.println</a:t>
            </a:r>
            <a:r>
              <a:rPr lang="en-IN" dirty="0"/>
              <a:t>("infinitive loop");  </a:t>
            </a:r>
          </a:p>
          <a:p>
            <a:pPr marL="0" indent="0">
              <a:buNone/>
            </a:pPr>
            <a:r>
              <a:rPr lang="en-IN" dirty="0"/>
              <a:t>    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5266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</a:t>
            </a:r>
            <a:r>
              <a:rPr lang="en-IN" dirty="0" smtClean="0"/>
              <a:t>hile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/>
              <a:t>WhileExample</a:t>
            </a:r>
            <a:r>
              <a:rPr lang="en-IN" dirty="0"/>
              <a:t> 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main(String[] </a:t>
            </a:r>
            <a:r>
              <a:rPr lang="en-IN" dirty="0" err="1"/>
              <a:t>args</a:t>
            </a:r>
            <a:r>
              <a:rPr lang="en-IN" dirty="0"/>
              <a:t>) {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 err="1"/>
              <a:t>int</a:t>
            </a:r>
            <a:r>
              <a:rPr lang="en-IN" dirty="0"/>
              <a:t> i=1;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while</a:t>
            </a:r>
            <a:r>
              <a:rPr lang="en-IN" dirty="0"/>
              <a:t>(i&lt;=10){  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dirty="0" err="1"/>
              <a:t>System.out.println</a:t>
            </a:r>
            <a:r>
              <a:rPr lang="en-IN" dirty="0"/>
              <a:t>(i);  </a:t>
            </a:r>
          </a:p>
          <a:p>
            <a:pPr marL="0" indent="0">
              <a:buNone/>
            </a:pPr>
            <a:r>
              <a:rPr lang="en-IN" dirty="0"/>
              <a:t>    i++;  </a:t>
            </a:r>
          </a:p>
          <a:p>
            <a:pPr marL="0" indent="0">
              <a:buNone/>
            </a:pPr>
            <a:r>
              <a:rPr lang="en-IN" dirty="0"/>
              <a:t>    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1220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Infinitive While Loop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WhileExample2 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main(String[] </a:t>
            </a:r>
            <a:r>
              <a:rPr lang="en-IN" dirty="0" err="1"/>
              <a:t>args</a:t>
            </a:r>
            <a:r>
              <a:rPr lang="en-IN" dirty="0"/>
              <a:t>) {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while</a:t>
            </a:r>
            <a:r>
              <a:rPr lang="en-IN" dirty="0"/>
              <a:t>(</a:t>
            </a:r>
            <a:r>
              <a:rPr lang="en-IN" b="1" dirty="0"/>
              <a:t>true</a:t>
            </a:r>
            <a:r>
              <a:rPr lang="en-IN" dirty="0"/>
              <a:t>){  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dirty="0" err="1"/>
              <a:t>System.out.println</a:t>
            </a:r>
            <a:r>
              <a:rPr lang="en-IN" dirty="0"/>
              <a:t>("infinitive while loop");  </a:t>
            </a:r>
          </a:p>
          <a:p>
            <a:pPr marL="0" indent="0">
              <a:buNone/>
            </a:pPr>
            <a:r>
              <a:rPr lang="en-IN" dirty="0"/>
              <a:t>    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847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Do-while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/>
              <a:t>DoWhileExample</a:t>
            </a:r>
            <a:r>
              <a:rPr lang="en-IN" dirty="0"/>
              <a:t> 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main(String[] </a:t>
            </a:r>
            <a:r>
              <a:rPr lang="en-IN" dirty="0" err="1"/>
              <a:t>args</a:t>
            </a:r>
            <a:r>
              <a:rPr lang="en-IN" dirty="0"/>
              <a:t>) {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 err="1"/>
              <a:t>int</a:t>
            </a:r>
            <a:r>
              <a:rPr lang="en-IN" dirty="0"/>
              <a:t> i=1;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do</a:t>
            </a: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dirty="0" err="1"/>
              <a:t>System.out.println</a:t>
            </a:r>
            <a:r>
              <a:rPr lang="en-IN" dirty="0"/>
              <a:t>(i);  </a:t>
            </a:r>
          </a:p>
          <a:p>
            <a:pPr marL="0" indent="0">
              <a:buNone/>
            </a:pPr>
            <a:r>
              <a:rPr lang="en-IN" dirty="0"/>
              <a:t>    i++;  </a:t>
            </a:r>
          </a:p>
          <a:p>
            <a:pPr marL="0" indent="0">
              <a:buNone/>
            </a:pPr>
            <a:r>
              <a:rPr lang="en-IN" dirty="0"/>
              <a:t>    }</a:t>
            </a:r>
            <a:r>
              <a:rPr lang="en-IN" b="1" dirty="0"/>
              <a:t>while</a:t>
            </a:r>
            <a:r>
              <a:rPr lang="en-IN" dirty="0"/>
              <a:t>(i&lt;=10);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0027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Infinitive do-while Loop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/>
              <a:t>public</a:t>
            </a:r>
            <a:r>
              <a:rPr lang="en-IN" sz="2800" dirty="0"/>
              <a:t> </a:t>
            </a:r>
            <a:r>
              <a:rPr lang="en-IN" sz="2800" b="1" dirty="0"/>
              <a:t>class</a:t>
            </a:r>
            <a:r>
              <a:rPr lang="en-IN" sz="2800" dirty="0"/>
              <a:t> DoWhileExample2 {  </a:t>
            </a:r>
          </a:p>
          <a:p>
            <a:pPr marL="0" indent="0">
              <a:buNone/>
            </a:pPr>
            <a:r>
              <a:rPr lang="en-IN" sz="2800" b="1" dirty="0"/>
              <a:t>public</a:t>
            </a:r>
            <a:r>
              <a:rPr lang="en-IN" sz="2800" dirty="0"/>
              <a:t> </a:t>
            </a:r>
            <a:r>
              <a:rPr lang="en-IN" sz="2800" b="1" dirty="0"/>
              <a:t>static</a:t>
            </a:r>
            <a:r>
              <a:rPr lang="en-IN" sz="2800" dirty="0"/>
              <a:t> </a:t>
            </a:r>
            <a:r>
              <a:rPr lang="en-IN" sz="2800" b="1" dirty="0"/>
              <a:t>void</a:t>
            </a:r>
            <a:r>
              <a:rPr lang="en-IN" sz="2800" dirty="0"/>
              <a:t> main(String[] </a:t>
            </a:r>
            <a:r>
              <a:rPr lang="en-IN" sz="2800" dirty="0" err="1"/>
              <a:t>args</a:t>
            </a:r>
            <a:r>
              <a:rPr lang="en-IN" sz="2800" dirty="0"/>
              <a:t>) {  </a:t>
            </a:r>
          </a:p>
          <a:p>
            <a:pPr marL="0" indent="0">
              <a:buNone/>
            </a:pPr>
            <a:r>
              <a:rPr lang="en-IN" sz="2800" dirty="0"/>
              <a:t>    </a:t>
            </a:r>
            <a:r>
              <a:rPr lang="en-IN" sz="2800" b="1" dirty="0"/>
              <a:t>do</a:t>
            </a:r>
            <a:r>
              <a:rPr lang="en-IN" sz="2800" dirty="0"/>
              <a:t>{  </a:t>
            </a:r>
          </a:p>
          <a:p>
            <a:pPr marL="0" indent="0">
              <a:buNone/>
            </a:pPr>
            <a:r>
              <a:rPr lang="en-IN" sz="2800" dirty="0"/>
              <a:t>        </a:t>
            </a:r>
            <a:r>
              <a:rPr lang="en-IN" sz="2800" dirty="0" err="1"/>
              <a:t>System.out.println</a:t>
            </a:r>
            <a:r>
              <a:rPr lang="en-IN" sz="2800" dirty="0"/>
              <a:t>("infinitive do while loop");  </a:t>
            </a:r>
          </a:p>
          <a:p>
            <a:pPr marL="0" indent="0">
              <a:buNone/>
            </a:pPr>
            <a:r>
              <a:rPr lang="en-IN" sz="2800" dirty="0"/>
              <a:t>    }</a:t>
            </a:r>
            <a:r>
              <a:rPr lang="en-IN" sz="2800" b="1" dirty="0"/>
              <a:t>while</a:t>
            </a:r>
            <a:r>
              <a:rPr lang="en-IN" sz="2800" dirty="0"/>
              <a:t>(</a:t>
            </a:r>
            <a:r>
              <a:rPr lang="en-IN" sz="2800" b="1" dirty="0"/>
              <a:t>true</a:t>
            </a:r>
            <a:r>
              <a:rPr lang="en-IN" sz="2800" dirty="0"/>
              <a:t>);  </a:t>
            </a:r>
          </a:p>
          <a:p>
            <a:pPr marL="0" indent="0">
              <a:buNone/>
            </a:pPr>
            <a:r>
              <a:rPr lang="en-IN" sz="2800" dirty="0"/>
              <a:t>}  </a:t>
            </a:r>
          </a:p>
          <a:p>
            <a:pPr marL="0" indent="0">
              <a:buNone/>
            </a:pPr>
            <a:r>
              <a:rPr lang="en-IN" sz="2800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7736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break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//Java Program to demonstrate the use of break statement    </a:t>
            </a:r>
          </a:p>
          <a:p>
            <a:pPr marL="0" indent="0">
              <a:buNone/>
            </a:pPr>
            <a:r>
              <a:rPr lang="en-IN" dirty="0"/>
              <a:t>//inside the for loop.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/>
              <a:t>BreakExample</a:t>
            </a:r>
            <a:r>
              <a:rPr lang="en-IN" dirty="0"/>
              <a:t> 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main(String[] </a:t>
            </a:r>
            <a:r>
              <a:rPr lang="en-IN" dirty="0" err="1"/>
              <a:t>args</a:t>
            </a:r>
            <a:r>
              <a:rPr lang="en-IN" dirty="0"/>
              <a:t>) {  </a:t>
            </a:r>
          </a:p>
          <a:p>
            <a:pPr marL="0" indent="0">
              <a:buNone/>
            </a:pPr>
            <a:r>
              <a:rPr lang="en-IN" dirty="0"/>
              <a:t>    //using for loop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for</a:t>
            </a:r>
            <a:r>
              <a:rPr lang="en-IN" dirty="0"/>
              <a:t>(</a:t>
            </a:r>
            <a:r>
              <a:rPr lang="en-IN" b="1" dirty="0" err="1"/>
              <a:t>int</a:t>
            </a:r>
            <a:r>
              <a:rPr lang="en-IN" dirty="0"/>
              <a:t> i=1;i&lt;=10;i++){  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b="1" dirty="0"/>
              <a:t>if</a:t>
            </a:r>
            <a:r>
              <a:rPr lang="en-IN" dirty="0"/>
              <a:t>(i==5){  </a:t>
            </a:r>
          </a:p>
          <a:p>
            <a:pPr marL="0" indent="0">
              <a:buNone/>
            </a:pPr>
            <a:r>
              <a:rPr lang="en-IN" dirty="0"/>
              <a:t>            //breaking the loop  </a:t>
            </a:r>
          </a:p>
          <a:p>
            <a:pPr marL="0" indent="0">
              <a:buNone/>
            </a:pPr>
            <a:r>
              <a:rPr lang="en-IN" dirty="0"/>
              <a:t>            </a:t>
            </a:r>
            <a:r>
              <a:rPr lang="en-IN" b="1" dirty="0"/>
              <a:t>break</a:t>
            </a:r>
            <a:r>
              <a:rPr lang="en-IN" dirty="0"/>
              <a:t>;  </a:t>
            </a:r>
          </a:p>
          <a:p>
            <a:pPr marL="0" indent="0">
              <a:buNone/>
            </a:pPr>
            <a:r>
              <a:rPr lang="en-IN" dirty="0"/>
              <a:t>        }  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dirty="0" err="1"/>
              <a:t>System.out.println</a:t>
            </a:r>
            <a:r>
              <a:rPr lang="en-IN" dirty="0"/>
              <a:t>(i);  </a:t>
            </a:r>
          </a:p>
          <a:p>
            <a:pPr marL="0" indent="0">
              <a:buNone/>
            </a:pPr>
            <a:r>
              <a:rPr lang="en-IN" dirty="0"/>
              <a:t>    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8049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//Java Program to demonstrate the use of continue statement  </a:t>
            </a:r>
          </a:p>
          <a:p>
            <a:pPr marL="0" indent="0">
              <a:buNone/>
            </a:pPr>
            <a:r>
              <a:rPr lang="en-IN" dirty="0"/>
              <a:t>//inside the for loop.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/>
              <a:t>ContinueExample</a:t>
            </a:r>
            <a:r>
              <a:rPr lang="en-IN" dirty="0"/>
              <a:t> 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main(String[] </a:t>
            </a:r>
            <a:r>
              <a:rPr lang="en-IN" dirty="0" err="1"/>
              <a:t>args</a:t>
            </a:r>
            <a:r>
              <a:rPr lang="en-IN" dirty="0"/>
              <a:t>) {  </a:t>
            </a:r>
          </a:p>
          <a:p>
            <a:pPr marL="0" indent="0">
              <a:buNone/>
            </a:pPr>
            <a:r>
              <a:rPr lang="en-IN" dirty="0"/>
              <a:t>    //for loop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for</a:t>
            </a:r>
            <a:r>
              <a:rPr lang="en-IN" dirty="0"/>
              <a:t>(</a:t>
            </a:r>
            <a:r>
              <a:rPr lang="en-IN" b="1" dirty="0" err="1"/>
              <a:t>int</a:t>
            </a:r>
            <a:r>
              <a:rPr lang="en-IN" dirty="0"/>
              <a:t> i=1;i&lt;=10;i++){  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b="1" dirty="0"/>
              <a:t>if</a:t>
            </a:r>
            <a:r>
              <a:rPr lang="en-IN" dirty="0"/>
              <a:t>(i==5){  </a:t>
            </a:r>
          </a:p>
          <a:p>
            <a:pPr marL="0" indent="0">
              <a:buNone/>
            </a:pPr>
            <a:r>
              <a:rPr lang="en-IN" dirty="0"/>
              <a:t>            //using continue statement  </a:t>
            </a:r>
          </a:p>
          <a:p>
            <a:pPr marL="0" indent="0">
              <a:buNone/>
            </a:pPr>
            <a:r>
              <a:rPr lang="en-IN" dirty="0"/>
              <a:t>            </a:t>
            </a:r>
            <a:r>
              <a:rPr lang="en-IN" b="1" dirty="0"/>
              <a:t>continue</a:t>
            </a:r>
            <a:r>
              <a:rPr lang="en-IN" dirty="0"/>
              <a:t>;//it will skip the rest statement  </a:t>
            </a:r>
          </a:p>
          <a:p>
            <a:pPr marL="0" indent="0">
              <a:buNone/>
            </a:pPr>
            <a:r>
              <a:rPr lang="en-IN" dirty="0"/>
              <a:t>        }  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dirty="0" err="1"/>
              <a:t>System.out.println</a:t>
            </a:r>
            <a:r>
              <a:rPr lang="en-IN" dirty="0"/>
              <a:t>(i);  </a:t>
            </a:r>
          </a:p>
          <a:p>
            <a:pPr marL="0" indent="0">
              <a:buNone/>
            </a:pPr>
            <a:r>
              <a:rPr lang="en-IN" dirty="0"/>
              <a:t>    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0356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Java Single Line Comment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CommentExample1 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main(String[] </a:t>
            </a:r>
            <a:r>
              <a:rPr lang="en-IN" dirty="0" err="1"/>
              <a:t>args</a:t>
            </a:r>
            <a:r>
              <a:rPr lang="en-IN" dirty="0"/>
              <a:t>) {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 err="1"/>
              <a:t>int</a:t>
            </a:r>
            <a:r>
              <a:rPr lang="en-IN" dirty="0"/>
              <a:t> i=10;//Here, i is a variable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dirty="0" err="1"/>
              <a:t>System.out.println</a:t>
            </a:r>
            <a:r>
              <a:rPr lang="en-IN" dirty="0"/>
              <a:t>(i);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148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//Java Program to </a:t>
            </a:r>
            <a:r>
              <a:rPr lang="en-IN" dirty="0" err="1"/>
              <a:t>demonstate</a:t>
            </a:r>
            <a:r>
              <a:rPr lang="en-IN" dirty="0"/>
              <a:t> the use of if statement.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/>
              <a:t>IfExample</a:t>
            </a:r>
            <a:r>
              <a:rPr lang="en-IN" dirty="0"/>
              <a:t> 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main(String[] </a:t>
            </a:r>
            <a:r>
              <a:rPr lang="en-IN" dirty="0" err="1"/>
              <a:t>args</a:t>
            </a:r>
            <a:r>
              <a:rPr lang="en-IN" dirty="0"/>
              <a:t>) {  </a:t>
            </a:r>
          </a:p>
          <a:p>
            <a:pPr marL="0" indent="0">
              <a:buNone/>
            </a:pPr>
            <a:r>
              <a:rPr lang="en-IN" dirty="0"/>
              <a:t>    //defining an 'age' variable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 err="1"/>
              <a:t>int</a:t>
            </a:r>
            <a:r>
              <a:rPr lang="en-IN" dirty="0"/>
              <a:t> age=20;  </a:t>
            </a:r>
          </a:p>
          <a:p>
            <a:pPr marL="0" indent="0">
              <a:buNone/>
            </a:pPr>
            <a:r>
              <a:rPr lang="en-IN" dirty="0"/>
              <a:t>    //checking the age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if</a:t>
            </a:r>
            <a:r>
              <a:rPr lang="en-IN" dirty="0"/>
              <a:t>(age&gt;18){  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dirty="0" err="1"/>
              <a:t>System.out.print</a:t>
            </a:r>
            <a:r>
              <a:rPr lang="en-IN" dirty="0"/>
              <a:t>("Age is greater than 18");  </a:t>
            </a:r>
          </a:p>
          <a:p>
            <a:pPr marL="0" indent="0">
              <a:buNone/>
            </a:pPr>
            <a:r>
              <a:rPr lang="en-IN" dirty="0"/>
              <a:t>    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4860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Java Multi Line Comment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CommentExample2 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main(String[] </a:t>
            </a:r>
            <a:r>
              <a:rPr lang="en-IN" dirty="0" err="1"/>
              <a:t>args</a:t>
            </a:r>
            <a:r>
              <a:rPr lang="en-IN" dirty="0"/>
              <a:t>) {  </a:t>
            </a:r>
          </a:p>
          <a:p>
            <a:pPr marL="0" indent="0">
              <a:buNone/>
            </a:pPr>
            <a:r>
              <a:rPr lang="en-IN" dirty="0"/>
              <a:t>/* Let's declare and </a:t>
            </a:r>
          </a:p>
          <a:p>
            <a:pPr marL="0" indent="0">
              <a:buNone/>
            </a:pPr>
            <a:r>
              <a:rPr lang="en-IN" dirty="0"/>
              <a:t> print variable in java. */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 err="1"/>
              <a:t>int</a:t>
            </a:r>
            <a:r>
              <a:rPr lang="en-IN" dirty="0"/>
              <a:t> i=10;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dirty="0" err="1"/>
              <a:t>System.out.println</a:t>
            </a:r>
            <a:r>
              <a:rPr lang="en-IN" dirty="0"/>
              <a:t>(i);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2330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Java Documentation Comment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/** The Calculator class provides methods to get addition and subtraction of given 2 numbers.*/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Calculator {  </a:t>
            </a:r>
          </a:p>
          <a:p>
            <a:pPr marL="0" indent="0">
              <a:buNone/>
            </a:pPr>
            <a:r>
              <a:rPr lang="en-IN" dirty="0"/>
              <a:t>/** The add() method returns addition of given numbers.*/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 err="1"/>
              <a:t>int</a:t>
            </a:r>
            <a:r>
              <a:rPr lang="en-IN" dirty="0"/>
              <a:t> add(</a:t>
            </a:r>
            <a:r>
              <a:rPr lang="en-IN" b="1" dirty="0" err="1"/>
              <a:t>int</a:t>
            </a:r>
            <a:r>
              <a:rPr lang="en-IN" dirty="0"/>
              <a:t> a, </a:t>
            </a:r>
            <a:r>
              <a:rPr lang="en-IN" b="1" dirty="0" err="1"/>
              <a:t>int</a:t>
            </a:r>
            <a:r>
              <a:rPr lang="en-IN" dirty="0"/>
              <a:t> b){</a:t>
            </a:r>
            <a:r>
              <a:rPr lang="en-IN" b="1" dirty="0"/>
              <a:t>return</a:t>
            </a:r>
            <a:r>
              <a:rPr lang="en-IN" dirty="0"/>
              <a:t> </a:t>
            </a:r>
            <a:r>
              <a:rPr lang="en-IN" dirty="0" err="1"/>
              <a:t>a+b</a:t>
            </a:r>
            <a:r>
              <a:rPr lang="en-IN" dirty="0"/>
              <a:t>;}  </a:t>
            </a:r>
          </a:p>
          <a:p>
            <a:pPr marL="0" indent="0">
              <a:buNone/>
            </a:pPr>
            <a:r>
              <a:rPr lang="en-IN" dirty="0"/>
              <a:t>/** The sub() method returns subtraction of given numbers.*/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 err="1"/>
              <a:t>int</a:t>
            </a:r>
            <a:r>
              <a:rPr lang="en-IN" dirty="0"/>
              <a:t> sub(</a:t>
            </a:r>
            <a:r>
              <a:rPr lang="en-IN" b="1" dirty="0" err="1"/>
              <a:t>int</a:t>
            </a:r>
            <a:r>
              <a:rPr lang="en-IN" dirty="0"/>
              <a:t> a, </a:t>
            </a:r>
            <a:r>
              <a:rPr lang="en-IN" b="1" dirty="0" err="1"/>
              <a:t>int</a:t>
            </a:r>
            <a:r>
              <a:rPr lang="en-IN" dirty="0"/>
              <a:t> b){</a:t>
            </a:r>
            <a:r>
              <a:rPr lang="en-IN" b="1" dirty="0"/>
              <a:t>return</a:t>
            </a:r>
            <a:r>
              <a:rPr lang="en-IN" dirty="0"/>
              <a:t> a-b;}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3789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Documentation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Compile it by </a:t>
            </a:r>
            <a:r>
              <a:rPr lang="en-IN" dirty="0" err="1"/>
              <a:t>javac</a:t>
            </a:r>
            <a:r>
              <a:rPr lang="en-IN" dirty="0"/>
              <a:t> tool:</a:t>
            </a:r>
          </a:p>
          <a:p>
            <a:r>
              <a:rPr lang="en-IN" dirty="0" err="1"/>
              <a:t>javac</a:t>
            </a:r>
            <a:r>
              <a:rPr lang="en-IN" dirty="0"/>
              <a:t> Calculator.java </a:t>
            </a:r>
          </a:p>
          <a:p>
            <a:r>
              <a:rPr lang="en-IN" dirty="0"/>
              <a:t>Create Documentation API by </a:t>
            </a:r>
            <a:r>
              <a:rPr lang="en-IN" dirty="0" err="1"/>
              <a:t>javadoc</a:t>
            </a:r>
            <a:r>
              <a:rPr lang="en-IN" dirty="0"/>
              <a:t> tool:</a:t>
            </a:r>
          </a:p>
          <a:p>
            <a:r>
              <a:rPr lang="en-IN" dirty="0" err="1"/>
              <a:t>javadoc</a:t>
            </a:r>
            <a:r>
              <a:rPr lang="en-IN" dirty="0"/>
              <a:t> Calculator.java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1581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3568" y="2852936"/>
            <a:ext cx="8229600" cy="1143000"/>
          </a:xfrm>
        </p:spPr>
        <p:txBody>
          <a:bodyPr/>
          <a:lstStyle/>
          <a:p>
            <a:r>
              <a:rPr lang="en-IN" dirty="0" smtClean="0"/>
              <a:t>Joinmyquiz.com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782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If-else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/A Java Program to demonstrate the use of if-else statement.  </a:t>
            </a:r>
          </a:p>
          <a:p>
            <a:pPr marL="0" indent="0">
              <a:buNone/>
            </a:pPr>
            <a:r>
              <a:rPr lang="en-IN" dirty="0"/>
              <a:t>//It is a program of odd and even number.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/>
              <a:t>IfElseExample</a:t>
            </a:r>
            <a:r>
              <a:rPr lang="en-IN" dirty="0"/>
              <a:t> 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main(String[] </a:t>
            </a:r>
            <a:r>
              <a:rPr lang="en-IN" dirty="0" err="1"/>
              <a:t>args</a:t>
            </a:r>
            <a:r>
              <a:rPr lang="en-IN" dirty="0"/>
              <a:t>) {  </a:t>
            </a:r>
          </a:p>
          <a:p>
            <a:pPr marL="0" indent="0">
              <a:buNone/>
            </a:pPr>
            <a:r>
              <a:rPr lang="en-IN" dirty="0"/>
              <a:t>    //defining a variable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 err="1"/>
              <a:t>int</a:t>
            </a:r>
            <a:r>
              <a:rPr lang="en-IN" dirty="0"/>
              <a:t> number=13;  </a:t>
            </a:r>
          </a:p>
          <a:p>
            <a:pPr marL="0" indent="0">
              <a:buNone/>
            </a:pPr>
            <a:r>
              <a:rPr lang="en-IN" dirty="0"/>
              <a:t>    //Check if the number is divisible by 2 or not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if</a:t>
            </a:r>
            <a:r>
              <a:rPr lang="en-IN" dirty="0"/>
              <a:t>(number%2==0){  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dirty="0" err="1"/>
              <a:t>System.out.println</a:t>
            </a:r>
            <a:r>
              <a:rPr lang="en-IN" dirty="0"/>
              <a:t>("even number");  </a:t>
            </a:r>
          </a:p>
          <a:p>
            <a:pPr marL="0" indent="0">
              <a:buNone/>
            </a:pPr>
            <a:r>
              <a:rPr lang="en-IN" dirty="0"/>
              <a:t>    }</a:t>
            </a:r>
            <a:r>
              <a:rPr lang="en-IN" b="1" dirty="0"/>
              <a:t>else</a:t>
            </a: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dirty="0" err="1"/>
              <a:t>System.out.println</a:t>
            </a:r>
            <a:r>
              <a:rPr lang="en-IN" dirty="0"/>
              <a:t>("odd number");  </a:t>
            </a:r>
          </a:p>
          <a:p>
            <a:pPr marL="0" indent="0">
              <a:buNone/>
            </a:pPr>
            <a:r>
              <a:rPr lang="en-IN" dirty="0"/>
              <a:t>    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4409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If using Ternary Operator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/>
              <a:t>IfElseTernaryExample</a:t>
            </a:r>
            <a:r>
              <a:rPr lang="en-IN" dirty="0"/>
              <a:t> {  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main(String[] </a:t>
            </a:r>
            <a:r>
              <a:rPr lang="en-IN" dirty="0" err="1"/>
              <a:t>args</a:t>
            </a:r>
            <a:r>
              <a:rPr lang="en-IN" dirty="0"/>
              <a:t>) {  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 err="1"/>
              <a:t>int</a:t>
            </a:r>
            <a:r>
              <a:rPr lang="en-IN" dirty="0"/>
              <a:t> number=13;    </a:t>
            </a:r>
          </a:p>
          <a:p>
            <a:pPr marL="0" indent="0">
              <a:buNone/>
            </a:pPr>
            <a:r>
              <a:rPr lang="en-IN" dirty="0"/>
              <a:t>    //Using ternary operator  </a:t>
            </a:r>
          </a:p>
          <a:p>
            <a:pPr marL="0" indent="0">
              <a:buNone/>
            </a:pPr>
            <a:r>
              <a:rPr lang="en-IN" dirty="0"/>
              <a:t>    String output=(number%2==0)?"even </a:t>
            </a:r>
            <a:r>
              <a:rPr lang="en-IN" dirty="0" err="1"/>
              <a:t>number":"odd</a:t>
            </a:r>
            <a:r>
              <a:rPr lang="en-IN" dirty="0"/>
              <a:t> number";  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dirty="0" err="1"/>
              <a:t>System.out.println</a:t>
            </a:r>
            <a:r>
              <a:rPr lang="en-IN" dirty="0"/>
              <a:t>(output);  </a:t>
            </a:r>
          </a:p>
          <a:p>
            <a:pPr marL="0" indent="0">
              <a:buNone/>
            </a:pPr>
            <a:r>
              <a:rPr lang="en-IN" dirty="0"/>
              <a:t>}    </a:t>
            </a:r>
          </a:p>
          <a:p>
            <a:pPr marL="0" indent="0">
              <a:buNone/>
            </a:pPr>
            <a:r>
              <a:rPr lang="en-IN" dirty="0"/>
              <a:t>}  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7949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Else-if Ladder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050" dirty="0"/>
              <a:t>/Java Program to demonstrate the use of If else-if ladder.  </a:t>
            </a:r>
          </a:p>
          <a:p>
            <a:pPr marL="0" indent="0">
              <a:buNone/>
            </a:pPr>
            <a:r>
              <a:rPr lang="en-IN" sz="1050" dirty="0"/>
              <a:t>//It is a program of grading system for fail, D grade, C grade, B grade, A grade and A+.  </a:t>
            </a:r>
          </a:p>
          <a:p>
            <a:pPr marL="0" indent="0">
              <a:buNone/>
            </a:pPr>
            <a:r>
              <a:rPr lang="en-IN" sz="1050" b="1" dirty="0"/>
              <a:t>public</a:t>
            </a:r>
            <a:r>
              <a:rPr lang="en-IN" sz="1050" dirty="0"/>
              <a:t> </a:t>
            </a:r>
            <a:r>
              <a:rPr lang="en-IN" sz="1050" b="1" dirty="0"/>
              <a:t>class</a:t>
            </a:r>
            <a:r>
              <a:rPr lang="en-IN" sz="1050" dirty="0"/>
              <a:t> </a:t>
            </a:r>
            <a:r>
              <a:rPr lang="en-IN" sz="1050" dirty="0" err="1"/>
              <a:t>IfElseIfExample</a:t>
            </a:r>
            <a:r>
              <a:rPr lang="en-IN" sz="1050" dirty="0"/>
              <a:t> {  </a:t>
            </a:r>
          </a:p>
          <a:p>
            <a:pPr marL="0" indent="0">
              <a:buNone/>
            </a:pPr>
            <a:r>
              <a:rPr lang="en-IN" sz="1050" b="1" dirty="0"/>
              <a:t>public</a:t>
            </a:r>
            <a:r>
              <a:rPr lang="en-IN" sz="1050" dirty="0"/>
              <a:t> </a:t>
            </a:r>
            <a:r>
              <a:rPr lang="en-IN" sz="1050" b="1" dirty="0"/>
              <a:t>static</a:t>
            </a:r>
            <a:r>
              <a:rPr lang="en-IN" sz="1050" dirty="0"/>
              <a:t> </a:t>
            </a:r>
            <a:r>
              <a:rPr lang="en-IN" sz="1050" b="1" dirty="0"/>
              <a:t>void</a:t>
            </a:r>
            <a:r>
              <a:rPr lang="en-IN" sz="1050" dirty="0"/>
              <a:t> main(String[] </a:t>
            </a:r>
            <a:r>
              <a:rPr lang="en-IN" sz="1050" dirty="0" err="1"/>
              <a:t>args</a:t>
            </a:r>
            <a:r>
              <a:rPr lang="en-IN" sz="1050" dirty="0"/>
              <a:t>) {  </a:t>
            </a:r>
          </a:p>
          <a:p>
            <a:pPr marL="0" indent="0">
              <a:buNone/>
            </a:pPr>
            <a:r>
              <a:rPr lang="en-IN" sz="1050" dirty="0"/>
              <a:t>    </a:t>
            </a:r>
            <a:r>
              <a:rPr lang="en-IN" sz="1050" b="1" dirty="0" err="1"/>
              <a:t>int</a:t>
            </a:r>
            <a:r>
              <a:rPr lang="en-IN" sz="1050" dirty="0"/>
              <a:t> marks=65;  </a:t>
            </a:r>
          </a:p>
          <a:p>
            <a:pPr marL="0" indent="0">
              <a:buNone/>
            </a:pPr>
            <a:r>
              <a:rPr lang="en-IN" sz="1050" dirty="0"/>
              <a:t>      </a:t>
            </a:r>
          </a:p>
          <a:p>
            <a:pPr marL="0" indent="0">
              <a:buNone/>
            </a:pPr>
            <a:r>
              <a:rPr lang="en-IN" sz="1050" dirty="0"/>
              <a:t>    </a:t>
            </a:r>
            <a:r>
              <a:rPr lang="en-IN" sz="1050" b="1" dirty="0"/>
              <a:t>if</a:t>
            </a:r>
            <a:r>
              <a:rPr lang="en-IN" sz="1050" dirty="0"/>
              <a:t>(marks&lt;50){  </a:t>
            </a:r>
          </a:p>
          <a:p>
            <a:pPr marL="0" indent="0">
              <a:buNone/>
            </a:pPr>
            <a:r>
              <a:rPr lang="en-IN" sz="1050" dirty="0"/>
              <a:t>        </a:t>
            </a:r>
            <a:r>
              <a:rPr lang="en-IN" sz="1050" dirty="0" err="1"/>
              <a:t>System.out.println</a:t>
            </a:r>
            <a:r>
              <a:rPr lang="en-IN" sz="1050" dirty="0"/>
              <a:t>("fail");  </a:t>
            </a:r>
          </a:p>
          <a:p>
            <a:pPr marL="0" indent="0">
              <a:buNone/>
            </a:pPr>
            <a:r>
              <a:rPr lang="en-IN" sz="1050" dirty="0"/>
              <a:t>    }  </a:t>
            </a:r>
          </a:p>
          <a:p>
            <a:pPr marL="0" indent="0">
              <a:buNone/>
            </a:pPr>
            <a:r>
              <a:rPr lang="en-IN" sz="1050" dirty="0"/>
              <a:t>    </a:t>
            </a:r>
            <a:r>
              <a:rPr lang="en-IN" sz="1050" b="1" dirty="0"/>
              <a:t>else</a:t>
            </a:r>
            <a:r>
              <a:rPr lang="en-IN" sz="1050" dirty="0"/>
              <a:t> </a:t>
            </a:r>
            <a:r>
              <a:rPr lang="en-IN" sz="1050" b="1" dirty="0"/>
              <a:t>if</a:t>
            </a:r>
            <a:r>
              <a:rPr lang="en-IN" sz="1050" dirty="0"/>
              <a:t>(marks&gt;=50 &amp;&amp; marks&lt;60){  </a:t>
            </a:r>
          </a:p>
          <a:p>
            <a:pPr marL="0" indent="0">
              <a:buNone/>
            </a:pPr>
            <a:r>
              <a:rPr lang="en-IN" sz="1050" dirty="0"/>
              <a:t>        </a:t>
            </a:r>
            <a:r>
              <a:rPr lang="en-IN" sz="1050" dirty="0" err="1"/>
              <a:t>System.out.println</a:t>
            </a:r>
            <a:r>
              <a:rPr lang="en-IN" sz="1050" dirty="0"/>
              <a:t>("D grade");  </a:t>
            </a:r>
          </a:p>
          <a:p>
            <a:pPr marL="0" indent="0">
              <a:buNone/>
            </a:pPr>
            <a:r>
              <a:rPr lang="en-IN" sz="1050" dirty="0"/>
              <a:t>    }  </a:t>
            </a:r>
          </a:p>
          <a:p>
            <a:pPr marL="0" indent="0">
              <a:buNone/>
            </a:pPr>
            <a:r>
              <a:rPr lang="en-IN" sz="1050" dirty="0"/>
              <a:t>    </a:t>
            </a:r>
            <a:r>
              <a:rPr lang="en-IN" sz="1050" b="1" dirty="0"/>
              <a:t>else</a:t>
            </a:r>
            <a:r>
              <a:rPr lang="en-IN" sz="1050" dirty="0"/>
              <a:t> </a:t>
            </a:r>
            <a:r>
              <a:rPr lang="en-IN" sz="1050" b="1" dirty="0"/>
              <a:t>if</a:t>
            </a:r>
            <a:r>
              <a:rPr lang="en-IN" sz="1050" dirty="0"/>
              <a:t>(marks&gt;=60 &amp;&amp; marks&lt;70){  </a:t>
            </a:r>
          </a:p>
          <a:p>
            <a:pPr marL="0" indent="0">
              <a:buNone/>
            </a:pPr>
            <a:r>
              <a:rPr lang="en-IN" sz="1050" dirty="0"/>
              <a:t>        </a:t>
            </a:r>
            <a:r>
              <a:rPr lang="en-IN" sz="1050" dirty="0" err="1"/>
              <a:t>System.out.println</a:t>
            </a:r>
            <a:r>
              <a:rPr lang="en-IN" sz="1050" dirty="0"/>
              <a:t>("C grade");  </a:t>
            </a:r>
          </a:p>
          <a:p>
            <a:pPr marL="0" indent="0">
              <a:buNone/>
            </a:pPr>
            <a:r>
              <a:rPr lang="en-IN" sz="1050" dirty="0"/>
              <a:t>    }  </a:t>
            </a:r>
          </a:p>
          <a:p>
            <a:pPr marL="0" indent="0">
              <a:buNone/>
            </a:pPr>
            <a:r>
              <a:rPr lang="en-IN" sz="1050" dirty="0"/>
              <a:t>    </a:t>
            </a:r>
            <a:r>
              <a:rPr lang="en-IN" sz="1050" b="1" dirty="0"/>
              <a:t>else</a:t>
            </a:r>
            <a:r>
              <a:rPr lang="en-IN" sz="1050" dirty="0"/>
              <a:t> </a:t>
            </a:r>
            <a:r>
              <a:rPr lang="en-IN" sz="1050" b="1" dirty="0"/>
              <a:t>if</a:t>
            </a:r>
            <a:r>
              <a:rPr lang="en-IN" sz="1050" dirty="0"/>
              <a:t>(marks&gt;=70 &amp;&amp; marks&lt;80){  </a:t>
            </a:r>
          </a:p>
          <a:p>
            <a:pPr marL="0" indent="0">
              <a:buNone/>
            </a:pPr>
            <a:r>
              <a:rPr lang="en-IN" sz="1050" dirty="0"/>
              <a:t>        </a:t>
            </a:r>
            <a:r>
              <a:rPr lang="en-IN" sz="1050" dirty="0" err="1"/>
              <a:t>System.out.println</a:t>
            </a:r>
            <a:r>
              <a:rPr lang="en-IN" sz="1050" dirty="0"/>
              <a:t>("B grade");  </a:t>
            </a:r>
          </a:p>
          <a:p>
            <a:pPr marL="0" indent="0">
              <a:buNone/>
            </a:pPr>
            <a:r>
              <a:rPr lang="en-IN" sz="1050" dirty="0"/>
              <a:t>    }  </a:t>
            </a:r>
          </a:p>
          <a:p>
            <a:pPr marL="0" indent="0">
              <a:buNone/>
            </a:pPr>
            <a:r>
              <a:rPr lang="en-IN" sz="1050" dirty="0"/>
              <a:t>    </a:t>
            </a:r>
            <a:r>
              <a:rPr lang="en-IN" sz="1050" b="1" dirty="0"/>
              <a:t>else</a:t>
            </a:r>
            <a:r>
              <a:rPr lang="en-IN" sz="1050" dirty="0"/>
              <a:t> </a:t>
            </a:r>
            <a:r>
              <a:rPr lang="en-IN" sz="1050" b="1" dirty="0"/>
              <a:t>if</a:t>
            </a:r>
            <a:r>
              <a:rPr lang="en-IN" sz="1050" dirty="0"/>
              <a:t>(marks&gt;=80 &amp;&amp; marks&lt;90){  </a:t>
            </a:r>
          </a:p>
          <a:p>
            <a:pPr marL="0" indent="0">
              <a:buNone/>
            </a:pPr>
            <a:r>
              <a:rPr lang="en-IN" sz="1050" dirty="0"/>
              <a:t>        </a:t>
            </a:r>
            <a:r>
              <a:rPr lang="en-IN" sz="1050" dirty="0" err="1"/>
              <a:t>System.out.println</a:t>
            </a:r>
            <a:r>
              <a:rPr lang="en-IN" sz="1050" dirty="0"/>
              <a:t>("A grade");  </a:t>
            </a:r>
          </a:p>
          <a:p>
            <a:pPr marL="0" indent="0">
              <a:buNone/>
            </a:pPr>
            <a:r>
              <a:rPr lang="en-IN" sz="1050" dirty="0"/>
              <a:t>    }</a:t>
            </a:r>
            <a:r>
              <a:rPr lang="en-IN" sz="1050" b="1" dirty="0"/>
              <a:t>else</a:t>
            </a:r>
            <a:r>
              <a:rPr lang="en-IN" sz="1050" dirty="0"/>
              <a:t> </a:t>
            </a:r>
            <a:r>
              <a:rPr lang="en-IN" sz="1050" b="1" dirty="0"/>
              <a:t>if</a:t>
            </a:r>
            <a:r>
              <a:rPr lang="en-IN" sz="1050" dirty="0"/>
              <a:t>(marks&gt;=90 &amp;&amp; marks&lt;100){  </a:t>
            </a:r>
          </a:p>
          <a:p>
            <a:pPr marL="0" indent="0">
              <a:buNone/>
            </a:pPr>
            <a:r>
              <a:rPr lang="en-IN" sz="1050" dirty="0"/>
              <a:t>        </a:t>
            </a:r>
            <a:r>
              <a:rPr lang="en-IN" sz="1050" dirty="0" err="1"/>
              <a:t>System.out.println</a:t>
            </a:r>
            <a:r>
              <a:rPr lang="en-IN" sz="1050" dirty="0"/>
              <a:t>("A+ grade");  </a:t>
            </a:r>
          </a:p>
          <a:p>
            <a:pPr marL="0" indent="0">
              <a:buNone/>
            </a:pPr>
            <a:r>
              <a:rPr lang="en-IN" sz="1050" dirty="0"/>
              <a:t>    }</a:t>
            </a:r>
            <a:r>
              <a:rPr lang="en-IN" sz="1050" b="1" dirty="0"/>
              <a:t>else</a:t>
            </a:r>
            <a:r>
              <a:rPr lang="en-IN" sz="1050" dirty="0"/>
              <a:t>{  </a:t>
            </a:r>
          </a:p>
          <a:p>
            <a:pPr marL="0" indent="0">
              <a:buNone/>
            </a:pPr>
            <a:r>
              <a:rPr lang="en-IN" sz="1050" dirty="0"/>
              <a:t>        </a:t>
            </a:r>
            <a:r>
              <a:rPr lang="en-IN" sz="1050" dirty="0" err="1"/>
              <a:t>System.out.println</a:t>
            </a:r>
            <a:r>
              <a:rPr lang="en-IN" sz="1050" dirty="0"/>
              <a:t>("Invalid!");  </a:t>
            </a:r>
          </a:p>
          <a:p>
            <a:pPr marL="0" indent="0">
              <a:buNone/>
            </a:pPr>
            <a:r>
              <a:rPr lang="en-IN" sz="1050" dirty="0"/>
              <a:t>    }  </a:t>
            </a:r>
          </a:p>
          <a:p>
            <a:pPr marL="0" indent="0">
              <a:buNone/>
            </a:pPr>
            <a:r>
              <a:rPr lang="en-IN" sz="1050" dirty="0"/>
              <a:t>}  </a:t>
            </a:r>
          </a:p>
          <a:p>
            <a:pPr marL="0" indent="0">
              <a:buNone/>
            </a:pPr>
            <a:r>
              <a:rPr lang="en-IN" sz="1050" dirty="0"/>
              <a:t>}  </a:t>
            </a:r>
          </a:p>
          <a:p>
            <a:pPr marL="0" indent="0">
              <a:buNone/>
            </a:pP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616199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Nested If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//Java Program to demonstrate the use of Nested If Statement.  </a:t>
            </a:r>
          </a:p>
          <a:p>
            <a:pPr marL="0" indent="0">
              <a:buNone/>
            </a:pPr>
            <a:r>
              <a:rPr lang="en-IN" dirty="0"/>
              <a:t>public class </a:t>
            </a:r>
            <a:r>
              <a:rPr lang="en-IN" dirty="0" err="1"/>
              <a:t>JavaNestedIfExample</a:t>
            </a:r>
            <a:r>
              <a:rPr lang="en-IN" dirty="0"/>
              <a:t> {    </a:t>
            </a:r>
          </a:p>
          <a:p>
            <a:pPr marL="0" indent="0">
              <a:buNone/>
            </a:pPr>
            <a:r>
              <a:rPr lang="en-IN" dirty="0"/>
              <a:t>public static void main(String[] </a:t>
            </a:r>
            <a:r>
              <a:rPr lang="en-IN" dirty="0" err="1"/>
              <a:t>args</a:t>
            </a:r>
            <a:r>
              <a:rPr lang="en-IN" dirty="0"/>
              <a:t>) {    </a:t>
            </a:r>
          </a:p>
          <a:p>
            <a:pPr marL="0" indent="0">
              <a:buNone/>
            </a:pPr>
            <a:r>
              <a:rPr lang="en-IN" dirty="0"/>
              <a:t>    //Creating two variables for age and weight 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age=20; 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weight=80;    </a:t>
            </a:r>
          </a:p>
          <a:p>
            <a:pPr marL="0" indent="0">
              <a:buNone/>
            </a:pPr>
            <a:r>
              <a:rPr lang="en-IN" dirty="0"/>
              <a:t>    //applying condition on age and weight  </a:t>
            </a:r>
          </a:p>
          <a:p>
            <a:pPr marL="0" indent="0">
              <a:buNone/>
            </a:pPr>
            <a:r>
              <a:rPr lang="en-IN" dirty="0"/>
              <a:t>    if(age&gt;=18){    </a:t>
            </a:r>
          </a:p>
          <a:p>
            <a:pPr marL="0" indent="0">
              <a:buNone/>
            </a:pPr>
            <a:r>
              <a:rPr lang="en-IN" dirty="0"/>
              <a:t>        if(weight&gt;50){  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("You are eligible to donate blood");  </a:t>
            </a:r>
          </a:p>
          <a:p>
            <a:pPr marL="0" indent="0">
              <a:buNone/>
            </a:pPr>
            <a:r>
              <a:rPr lang="en-IN" dirty="0"/>
              <a:t>        }    </a:t>
            </a:r>
          </a:p>
          <a:p>
            <a:pPr marL="0" indent="0">
              <a:buNone/>
            </a:pPr>
            <a:r>
              <a:rPr lang="en-IN" dirty="0"/>
              <a:t>    }    </a:t>
            </a:r>
          </a:p>
          <a:p>
            <a:pPr marL="0" indent="0">
              <a:buNone/>
            </a:pPr>
            <a:r>
              <a:rPr lang="en-IN" dirty="0"/>
              <a:t>}} </a:t>
            </a:r>
          </a:p>
        </p:txBody>
      </p:sp>
    </p:spTree>
    <p:extLst>
      <p:ext uri="{BB962C8B-B14F-4D97-AF65-F5344CB8AC3E}">
        <p14:creationId xmlns:p14="http://schemas.microsoft.com/office/powerpoint/2010/main" val="486282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Switch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/>
              <a:t>SwitchExample</a:t>
            </a:r>
            <a:r>
              <a:rPr lang="en-IN" dirty="0"/>
              <a:t> 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main(String[] </a:t>
            </a:r>
            <a:r>
              <a:rPr lang="en-IN" dirty="0" err="1"/>
              <a:t>args</a:t>
            </a:r>
            <a:r>
              <a:rPr lang="en-IN" dirty="0"/>
              <a:t>) {  </a:t>
            </a:r>
          </a:p>
          <a:p>
            <a:pPr marL="0" indent="0">
              <a:buNone/>
            </a:pPr>
            <a:r>
              <a:rPr lang="en-IN" dirty="0"/>
              <a:t>    //Declaring a variable for switch expression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 err="1"/>
              <a:t>int</a:t>
            </a:r>
            <a:r>
              <a:rPr lang="en-IN" dirty="0"/>
              <a:t> number=20;  </a:t>
            </a:r>
          </a:p>
          <a:p>
            <a:pPr marL="0" indent="0">
              <a:buNone/>
            </a:pPr>
            <a:r>
              <a:rPr lang="en-IN" dirty="0"/>
              <a:t>    //Switch expression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switch</a:t>
            </a:r>
            <a:r>
              <a:rPr lang="en-IN" dirty="0"/>
              <a:t>(number){  </a:t>
            </a:r>
          </a:p>
          <a:p>
            <a:pPr marL="0" indent="0">
              <a:buNone/>
            </a:pPr>
            <a:r>
              <a:rPr lang="en-IN" dirty="0"/>
              <a:t>    //Case statements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case</a:t>
            </a:r>
            <a:r>
              <a:rPr lang="en-IN" dirty="0"/>
              <a:t> 10: </a:t>
            </a:r>
            <a:r>
              <a:rPr lang="en-IN" dirty="0" err="1"/>
              <a:t>System.out.println</a:t>
            </a:r>
            <a:r>
              <a:rPr lang="en-IN" dirty="0"/>
              <a:t>("10");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break</a:t>
            </a:r>
            <a:r>
              <a:rPr lang="en-IN" dirty="0"/>
              <a:t>;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case</a:t>
            </a:r>
            <a:r>
              <a:rPr lang="en-IN" dirty="0"/>
              <a:t> 20: </a:t>
            </a:r>
            <a:r>
              <a:rPr lang="en-IN" dirty="0" err="1"/>
              <a:t>System.out.println</a:t>
            </a:r>
            <a:r>
              <a:rPr lang="en-IN" dirty="0"/>
              <a:t>("20");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break</a:t>
            </a:r>
            <a:r>
              <a:rPr lang="en-IN" dirty="0"/>
              <a:t>;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case</a:t>
            </a:r>
            <a:r>
              <a:rPr lang="en-IN" dirty="0"/>
              <a:t> 30: </a:t>
            </a:r>
            <a:r>
              <a:rPr lang="en-IN" dirty="0" err="1"/>
              <a:t>System.out.println</a:t>
            </a:r>
            <a:r>
              <a:rPr lang="en-IN" dirty="0"/>
              <a:t>("30");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break</a:t>
            </a:r>
            <a:r>
              <a:rPr lang="en-IN" dirty="0"/>
              <a:t>;  </a:t>
            </a:r>
          </a:p>
          <a:p>
            <a:pPr marL="0" indent="0">
              <a:buNone/>
            </a:pPr>
            <a:r>
              <a:rPr lang="en-IN" dirty="0"/>
              <a:t>    //Default case statement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 err="1"/>
              <a:t>default</a:t>
            </a:r>
            <a:r>
              <a:rPr lang="en-IN" dirty="0" err="1"/>
              <a:t>:System.out.println</a:t>
            </a:r>
            <a:r>
              <a:rPr lang="en-IN" dirty="0"/>
              <a:t>("Not in 10, 20 or 30");  </a:t>
            </a:r>
          </a:p>
          <a:p>
            <a:pPr marL="0" indent="0">
              <a:buNone/>
            </a:pPr>
            <a:r>
              <a:rPr lang="en-IN" dirty="0"/>
              <a:t>    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5821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Puzzle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//Java Switch Example where we are omitting the  </a:t>
            </a:r>
          </a:p>
          <a:p>
            <a:pPr marL="0" indent="0">
              <a:buNone/>
            </a:pPr>
            <a:r>
              <a:rPr lang="en-IN" dirty="0"/>
              <a:t>//break statement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SwitchExample2 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main(String[] </a:t>
            </a:r>
            <a:r>
              <a:rPr lang="en-IN" dirty="0" err="1"/>
              <a:t>args</a:t>
            </a:r>
            <a:r>
              <a:rPr lang="en-IN" dirty="0"/>
              <a:t>) {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 err="1"/>
              <a:t>int</a:t>
            </a:r>
            <a:r>
              <a:rPr lang="en-IN" dirty="0"/>
              <a:t> number=20;  </a:t>
            </a:r>
          </a:p>
          <a:p>
            <a:pPr marL="0" indent="0">
              <a:buNone/>
            </a:pPr>
            <a:r>
              <a:rPr lang="en-IN" dirty="0"/>
              <a:t>    //switch expression with </a:t>
            </a:r>
            <a:r>
              <a:rPr lang="en-IN" dirty="0" err="1"/>
              <a:t>int</a:t>
            </a:r>
            <a:r>
              <a:rPr lang="en-IN" dirty="0"/>
              <a:t> value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switch</a:t>
            </a:r>
            <a:r>
              <a:rPr lang="en-IN" dirty="0"/>
              <a:t>(number){  </a:t>
            </a:r>
          </a:p>
          <a:p>
            <a:pPr marL="0" indent="0">
              <a:buNone/>
            </a:pPr>
            <a:r>
              <a:rPr lang="en-IN" dirty="0"/>
              <a:t>    //switch cases without break statements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case</a:t>
            </a:r>
            <a:r>
              <a:rPr lang="en-IN" dirty="0"/>
              <a:t> 10: </a:t>
            </a:r>
            <a:r>
              <a:rPr lang="en-IN" dirty="0" err="1"/>
              <a:t>System.out.println</a:t>
            </a:r>
            <a:r>
              <a:rPr lang="en-IN" dirty="0"/>
              <a:t>("10");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case</a:t>
            </a:r>
            <a:r>
              <a:rPr lang="en-IN" dirty="0"/>
              <a:t> 20: </a:t>
            </a:r>
            <a:r>
              <a:rPr lang="en-IN" dirty="0" err="1"/>
              <a:t>System.out.println</a:t>
            </a:r>
            <a:r>
              <a:rPr lang="en-IN" dirty="0"/>
              <a:t>("20");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case</a:t>
            </a:r>
            <a:r>
              <a:rPr lang="en-IN" dirty="0"/>
              <a:t> 30: </a:t>
            </a:r>
            <a:r>
              <a:rPr lang="en-IN" dirty="0" err="1"/>
              <a:t>System.out.println</a:t>
            </a:r>
            <a:r>
              <a:rPr lang="en-IN" dirty="0"/>
              <a:t>("30");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 err="1"/>
              <a:t>default</a:t>
            </a:r>
            <a:r>
              <a:rPr lang="en-IN" dirty="0" err="1"/>
              <a:t>:System.out.println</a:t>
            </a:r>
            <a:r>
              <a:rPr lang="en-IN" dirty="0"/>
              <a:t>("Not in 10, 20 or 30");  </a:t>
            </a:r>
          </a:p>
          <a:p>
            <a:pPr marL="0" indent="0">
              <a:buNone/>
            </a:pPr>
            <a:r>
              <a:rPr lang="en-IN" dirty="0"/>
              <a:t>    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7140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//Java Program to demonstrate the example of for loop  </a:t>
            </a:r>
          </a:p>
          <a:p>
            <a:pPr marL="0" indent="0">
              <a:buNone/>
            </a:pPr>
            <a:r>
              <a:rPr lang="en-IN" dirty="0"/>
              <a:t>//which prints table of 1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/>
              <a:t>ForExample</a:t>
            </a:r>
            <a:r>
              <a:rPr lang="en-IN" dirty="0"/>
              <a:t> 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main(String[] </a:t>
            </a:r>
            <a:r>
              <a:rPr lang="en-IN" dirty="0" err="1"/>
              <a:t>args</a:t>
            </a:r>
            <a:r>
              <a:rPr lang="en-IN" dirty="0"/>
              <a:t>) {  </a:t>
            </a:r>
          </a:p>
          <a:p>
            <a:pPr marL="0" indent="0">
              <a:buNone/>
            </a:pPr>
            <a:r>
              <a:rPr lang="en-IN" dirty="0"/>
              <a:t>    //Code of Java for loop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for</a:t>
            </a:r>
            <a:r>
              <a:rPr lang="en-IN" dirty="0"/>
              <a:t>(</a:t>
            </a:r>
            <a:r>
              <a:rPr lang="en-IN" b="1" dirty="0" err="1"/>
              <a:t>int</a:t>
            </a:r>
            <a:r>
              <a:rPr lang="en-IN" dirty="0"/>
              <a:t> i=1;i&lt;=10;i++){  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dirty="0" err="1"/>
              <a:t>System.out.println</a:t>
            </a:r>
            <a:r>
              <a:rPr lang="en-IN" dirty="0"/>
              <a:t>(i);  </a:t>
            </a:r>
          </a:p>
          <a:p>
            <a:pPr marL="0" indent="0">
              <a:buNone/>
            </a:pPr>
            <a:r>
              <a:rPr lang="en-IN" dirty="0"/>
              <a:t>    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8711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167</Words>
  <Application>Microsoft Office PowerPoint</Application>
  <PresentationFormat>On-screen Show (4:3)</PresentationFormat>
  <Paragraphs>256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WIPRO – Java Training</vt:lpstr>
      <vt:lpstr>if</vt:lpstr>
      <vt:lpstr>If-else</vt:lpstr>
      <vt:lpstr>If using Ternary Operator</vt:lpstr>
      <vt:lpstr>Else-if Ladder</vt:lpstr>
      <vt:lpstr>Nested If</vt:lpstr>
      <vt:lpstr>Switch</vt:lpstr>
      <vt:lpstr>Puzzle</vt:lpstr>
      <vt:lpstr>for</vt:lpstr>
      <vt:lpstr>Nested for</vt:lpstr>
      <vt:lpstr>For each</vt:lpstr>
      <vt:lpstr>Infinitive For Loop </vt:lpstr>
      <vt:lpstr>While</vt:lpstr>
      <vt:lpstr>Infinitive While Loop </vt:lpstr>
      <vt:lpstr>Do-while</vt:lpstr>
      <vt:lpstr>Infinitive do-while Loop </vt:lpstr>
      <vt:lpstr>break</vt:lpstr>
      <vt:lpstr>continue</vt:lpstr>
      <vt:lpstr>Java Single Line Comment </vt:lpstr>
      <vt:lpstr>Java Multi Line Comment </vt:lpstr>
      <vt:lpstr>Java Documentation Comment </vt:lpstr>
      <vt:lpstr>Java Documentation</vt:lpstr>
      <vt:lpstr>Joinmyquiz.com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PINNACLE – Java Training</dc:title>
  <dc:creator>ADMIN</dc:creator>
  <cp:lastModifiedBy>ADMIN</cp:lastModifiedBy>
  <cp:revision>18</cp:revision>
  <dcterms:created xsi:type="dcterms:W3CDTF">2020-04-17T09:41:22Z</dcterms:created>
  <dcterms:modified xsi:type="dcterms:W3CDTF">2020-05-12T19:27:30Z</dcterms:modified>
</cp:coreProperties>
</file>