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08920"/>
            <a:ext cx="8229600" cy="1143000"/>
          </a:xfrm>
        </p:spPr>
        <p:txBody>
          <a:bodyPr/>
          <a:lstStyle/>
          <a:p>
            <a:r>
              <a:rPr lang="en-IN" dirty="0" smtClean="0"/>
              <a:t>Joinmyquiz.com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85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OOPS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8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OOPS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768752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00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&amp;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abc</a:t>
            </a:r>
            <a:r>
              <a:rPr lang="en-IN" dirty="0"/>
              <a:t> o =new </a:t>
            </a:r>
            <a:r>
              <a:rPr lang="en-IN" dirty="0" err="1"/>
              <a:t>abc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o.a</a:t>
            </a:r>
            <a:r>
              <a:rPr lang="en-IN" dirty="0"/>
              <a:t>=5;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o.b</a:t>
            </a:r>
            <a:r>
              <a:rPr lang="en-IN" dirty="0"/>
              <a:t>=7;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o.a+o.b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6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public void fun()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a=5;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b=6;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abc</a:t>
            </a:r>
            <a:r>
              <a:rPr lang="en-IN" dirty="0"/>
              <a:t> o =new </a:t>
            </a:r>
            <a:r>
              <a:rPr lang="en-IN" dirty="0" err="1"/>
              <a:t>abc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o.fun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54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  </a:t>
            </a:r>
            <a:r>
              <a:rPr lang="en-IN" dirty="0"/>
              <a:t>public void fun(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 smtClean="0"/>
              <a:t>MyClass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abc</a:t>
            </a:r>
            <a:r>
              <a:rPr lang="en-IN" dirty="0"/>
              <a:t> o =new </a:t>
            </a:r>
            <a:r>
              <a:rPr lang="en-IN" dirty="0" err="1"/>
              <a:t>abc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o.fun</a:t>
            </a:r>
            <a:r>
              <a:rPr lang="en-IN" dirty="0"/>
              <a:t>(5,6);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18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public </a:t>
            </a:r>
            <a:r>
              <a:rPr lang="en-IN" dirty="0" err="1"/>
              <a:t>int</a:t>
            </a:r>
            <a:r>
              <a:rPr lang="en-IN" dirty="0"/>
              <a:t> fun()</a:t>
            </a:r>
          </a:p>
          <a:p>
            <a:pPr marL="0" indent="0">
              <a:buNone/>
            </a:pPr>
            <a:r>
              <a:rPr lang="en-IN" dirty="0"/>
              <a:t>    {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int</a:t>
            </a:r>
            <a:r>
              <a:rPr lang="en-IN" dirty="0"/>
              <a:t> a=5,b=6;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c=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return c;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abc</a:t>
            </a:r>
            <a:r>
              <a:rPr lang="en-IN" dirty="0"/>
              <a:t> o =new </a:t>
            </a:r>
            <a:r>
              <a:rPr lang="en-IN" dirty="0" err="1"/>
              <a:t>abc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r=</a:t>
            </a:r>
            <a:r>
              <a:rPr lang="en-IN" dirty="0" err="1"/>
              <a:t>o.fun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System.out.print</a:t>
            </a:r>
            <a:r>
              <a:rPr lang="en-IN" dirty="0"/>
              <a:t>(r);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354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fun(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    {    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c=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return c;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abc</a:t>
            </a:r>
            <a:r>
              <a:rPr lang="en-IN" dirty="0"/>
              <a:t> o =new </a:t>
            </a:r>
            <a:r>
              <a:rPr lang="en-IN" dirty="0" err="1"/>
              <a:t>abc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r=</a:t>
            </a:r>
            <a:r>
              <a:rPr lang="en-IN" dirty="0" err="1"/>
              <a:t>o.fun</a:t>
            </a:r>
            <a:r>
              <a:rPr lang="en-IN" dirty="0"/>
              <a:t>(5,6);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System.out.print</a:t>
            </a:r>
            <a:r>
              <a:rPr lang="en-IN" dirty="0"/>
              <a:t>(r);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4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Passing Array to a </a:t>
            </a:r>
            <a:r>
              <a:rPr lang="en-IN" dirty="0" smtClean="0"/>
              <a:t>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Testarray2{  </a:t>
            </a:r>
          </a:p>
          <a:p>
            <a:pPr marL="0" indent="0">
              <a:buNone/>
            </a:pPr>
            <a:r>
              <a:rPr lang="en-IN" dirty="0"/>
              <a:t>//creating a method which receives an array as a parameter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min(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min=</a:t>
            </a:r>
            <a:r>
              <a:rPr lang="en-IN" dirty="0" err="1"/>
              <a:t>arr</a:t>
            </a:r>
            <a:r>
              <a:rPr lang="en-IN" dirty="0"/>
              <a:t>[0];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i=1;i&lt;</a:t>
            </a:r>
            <a:r>
              <a:rPr lang="en-IN" dirty="0" err="1"/>
              <a:t>arr.length;i</a:t>
            </a:r>
            <a:r>
              <a:rPr lang="en-IN" dirty="0"/>
              <a:t>++)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if</a:t>
            </a:r>
            <a:r>
              <a:rPr lang="en-IN" dirty="0"/>
              <a:t>(min&gt;</a:t>
            </a:r>
            <a:r>
              <a:rPr lang="en-IN" dirty="0" err="1"/>
              <a:t>arr</a:t>
            </a:r>
            <a:r>
              <a:rPr lang="en-IN" dirty="0"/>
              <a:t>[i])  </a:t>
            </a:r>
          </a:p>
          <a:p>
            <a:pPr marL="0" indent="0">
              <a:buNone/>
            </a:pPr>
            <a:r>
              <a:rPr lang="en-IN" dirty="0"/>
              <a:t>  min=</a:t>
            </a:r>
            <a:r>
              <a:rPr lang="en-IN" dirty="0" err="1"/>
              <a:t>arr</a:t>
            </a:r>
            <a:r>
              <a:rPr lang="en-IN" dirty="0"/>
              <a:t>[i];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(min);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a[]={33,3,4,5};//declaring and initializing an array  </a:t>
            </a:r>
          </a:p>
          <a:p>
            <a:pPr marL="0" indent="0">
              <a:buNone/>
            </a:pPr>
            <a:r>
              <a:rPr lang="en-IN" dirty="0"/>
              <a:t>min(a);//passing array to method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264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OOPS</vt:lpstr>
      <vt:lpstr>OOPS</vt:lpstr>
      <vt:lpstr>Class &amp; Object</vt:lpstr>
      <vt:lpstr>Category-1</vt:lpstr>
      <vt:lpstr>Category-2</vt:lpstr>
      <vt:lpstr>Category-3</vt:lpstr>
      <vt:lpstr>Category-4</vt:lpstr>
      <vt:lpstr>Passing Array to a Method</vt:lpstr>
      <vt:lpstr>Joinmyquiz.com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22</cp:revision>
  <dcterms:created xsi:type="dcterms:W3CDTF">2020-04-17T09:41:22Z</dcterms:created>
  <dcterms:modified xsi:type="dcterms:W3CDTF">2020-05-13T19:41:20Z</dcterms:modified>
</cp:coreProperties>
</file>