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14-05-2020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a=40;//non static  </a:t>
            </a:r>
          </a:p>
          <a:p>
            <a:pPr marL="0" indent="0">
              <a:buNone/>
            </a:pPr>
            <a:r>
              <a:rPr lang="en-IN" dirty="0"/>
              <a:t> 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(a);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  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6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Default </a:t>
            </a:r>
            <a:r>
              <a:rPr lang="en-IN" dirty="0"/>
              <a:t>constructor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//Java Program to create and call a default constructor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Bike1{  </a:t>
            </a:r>
          </a:p>
          <a:p>
            <a:pPr marL="0" indent="0">
              <a:buNone/>
            </a:pPr>
            <a:r>
              <a:rPr lang="en-IN" dirty="0"/>
              <a:t>//creating a default constructor  </a:t>
            </a:r>
          </a:p>
          <a:p>
            <a:pPr marL="0" indent="0">
              <a:buNone/>
            </a:pPr>
            <a:r>
              <a:rPr lang="en-IN" dirty="0"/>
              <a:t>Bike1(){</a:t>
            </a:r>
            <a:r>
              <a:rPr lang="en-IN" dirty="0" err="1"/>
              <a:t>System.out.println</a:t>
            </a:r>
            <a:r>
              <a:rPr lang="en-IN" dirty="0"/>
              <a:t>("Bike is created");}  </a:t>
            </a:r>
          </a:p>
          <a:p>
            <a:pPr marL="0" indent="0">
              <a:buNone/>
            </a:pPr>
            <a:r>
              <a:rPr lang="en-IN" dirty="0"/>
              <a:t>//main method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//calling a default constructor  </a:t>
            </a:r>
          </a:p>
          <a:p>
            <a:pPr marL="0" indent="0">
              <a:buNone/>
            </a:pPr>
            <a:r>
              <a:rPr lang="en-IN" dirty="0"/>
              <a:t>Bike1 b=</a:t>
            </a:r>
            <a:r>
              <a:rPr lang="en-IN" b="1" dirty="0"/>
              <a:t>new</a:t>
            </a:r>
            <a:r>
              <a:rPr lang="en-IN" dirty="0"/>
              <a:t> Bike1();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41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Rule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there is no constructor in a class, compiler automatically creates a default constructor.</a:t>
            </a:r>
          </a:p>
        </p:txBody>
      </p:sp>
    </p:spTree>
    <p:extLst>
      <p:ext uri="{BB962C8B-B14F-4D97-AF65-F5344CB8AC3E}">
        <p14:creationId xmlns:p14="http://schemas.microsoft.com/office/powerpoint/2010/main" val="352739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 </a:t>
            </a:r>
            <a:r>
              <a:rPr lang="en-IN" dirty="0" smtClean="0"/>
              <a:t>Purpose </a:t>
            </a:r>
            <a:r>
              <a:rPr lang="en-IN" dirty="0"/>
              <a:t>of a default constructor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class Student3{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b="1" dirty="0"/>
              <a:t> a;</a:t>
            </a:r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b="1" dirty="0"/>
              <a:t> b;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void display(){</a:t>
            </a:r>
            <a:r>
              <a:rPr lang="en-IN" b="1" dirty="0" err="1" smtClean="0"/>
              <a:t>System.out.println</a:t>
            </a:r>
            <a:r>
              <a:rPr lang="en-IN" b="1" dirty="0" smtClean="0"/>
              <a:t>(</a:t>
            </a:r>
            <a:r>
              <a:rPr lang="en-IN" b="1" dirty="0" err="1" smtClean="0"/>
              <a:t>a+b</a:t>
            </a:r>
            <a:r>
              <a:rPr lang="en-IN" b="1" dirty="0"/>
              <a:t>);}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public static void main(String </a:t>
            </a:r>
            <a:r>
              <a:rPr lang="en-IN" b="1" dirty="0" err="1"/>
              <a:t>args</a:t>
            </a:r>
            <a:r>
              <a:rPr lang="en-IN" b="1" dirty="0"/>
              <a:t>[]){</a:t>
            </a:r>
          </a:p>
          <a:p>
            <a:pPr marL="0" indent="0">
              <a:buNone/>
            </a:pPr>
            <a:r>
              <a:rPr lang="en-IN" b="1" dirty="0"/>
              <a:t>Student3 s1=new Student3();</a:t>
            </a:r>
          </a:p>
          <a:p>
            <a:pPr marL="0" indent="0">
              <a:buNone/>
            </a:pPr>
            <a:r>
              <a:rPr lang="en-IN" b="1" dirty="0"/>
              <a:t>Student3 s2=new Student3();</a:t>
            </a:r>
          </a:p>
          <a:p>
            <a:pPr marL="0" indent="0">
              <a:buNone/>
            </a:pPr>
            <a:r>
              <a:rPr lang="en-IN" b="1" dirty="0"/>
              <a:t>s1.display</a:t>
            </a:r>
            <a:r>
              <a:rPr lang="en-IN" b="1" dirty="0" smtClean="0"/>
              <a:t>();//0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s2.display</a:t>
            </a:r>
            <a:r>
              <a:rPr lang="en-IN" b="1" dirty="0" smtClean="0"/>
              <a:t>();//0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}</a:t>
            </a:r>
          </a:p>
          <a:p>
            <a:pPr marL="0" indent="0">
              <a:buNone/>
            </a:pPr>
            <a:r>
              <a:rPr lang="en-IN" b="1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88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Parameterized Constructor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class Student4{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b;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Student4(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i,int</a:t>
            </a:r>
            <a:r>
              <a:rPr lang="en-IN" dirty="0"/>
              <a:t> n){</a:t>
            </a:r>
          </a:p>
          <a:p>
            <a:pPr marL="0" indent="0">
              <a:buNone/>
            </a:pPr>
            <a:r>
              <a:rPr lang="en-IN" dirty="0"/>
              <a:t>    a = i;</a:t>
            </a:r>
          </a:p>
          <a:p>
            <a:pPr marL="0" indent="0">
              <a:buNone/>
            </a:pPr>
            <a:r>
              <a:rPr lang="en-IN" dirty="0"/>
              <a:t>    b = n;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void display(){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a+b</a:t>
            </a:r>
            <a:r>
              <a:rPr lang="en-IN" dirty="0"/>
              <a:t>);}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    Student4 s1 = new Student4(3,5);</a:t>
            </a:r>
          </a:p>
          <a:p>
            <a:pPr marL="0" indent="0">
              <a:buNone/>
            </a:pPr>
            <a:r>
              <a:rPr lang="en-IN" dirty="0"/>
              <a:t>    Student4 s2 = new Student4(4,5);</a:t>
            </a:r>
          </a:p>
          <a:p>
            <a:pPr marL="0" indent="0">
              <a:buNone/>
            </a:pPr>
            <a:r>
              <a:rPr lang="en-IN" dirty="0"/>
              <a:t>    s1.display</a:t>
            </a:r>
            <a:r>
              <a:rPr lang="en-IN" dirty="0" smtClean="0"/>
              <a:t>();//8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s2.display</a:t>
            </a:r>
            <a:r>
              <a:rPr lang="en-IN" dirty="0" smtClean="0"/>
              <a:t>();//9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0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Constructor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class Student5{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d;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e;</a:t>
            </a:r>
          </a:p>
          <a:p>
            <a:pPr marL="0" indent="0">
              <a:buNone/>
            </a:pPr>
            <a:r>
              <a:rPr lang="en-IN" dirty="0"/>
              <a:t>    Student5(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i,int</a:t>
            </a:r>
            <a:r>
              <a:rPr lang="en-IN" dirty="0"/>
              <a:t> n){</a:t>
            </a:r>
          </a:p>
          <a:p>
            <a:pPr marL="0" indent="0">
              <a:buNone/>
            </a:pPr>
            <a:r>
              <a:rPr lang="en-IN" dirty="0"/>
              <a:t>    c = i;</a:t>
            </a:r>
          </a:p>
          <a:p>
            <a:pPr marL="0" indent="0">
              <a:buNone/>
            </a:pPr>
            <a:r>
              <a:rPr lang="en-IN" dirty="0"/>
              <a:t>    d = n;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Student5(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i,int</a:t>
            </a:r>
            <a:r>
              <a:rPr lang="en-IN" dirty="0"/>
              <a:t> </a:t>
            </a:r>
            <a:r>
              <a:rPr lang="en-IN" dirty="0" err="1"/>
              <a:t>n,int</a:t>
            </a:r>
            <a:r>
              <a:rPr lang="en-IN" dirty="0"/>
              <a:t> a){</a:t>
            </a:r>
          </a:p>
          <a:p>
            <a:pPr marL="0" indent="0">
              <a:buNone/>
            </a:pPr>
            <a:r>
              <a:rPr lang="en-IN" dirty="0"/>
              <a:t>    c = i;</a:t>
            </a:r>
          </a:p>
          <a:p>
            <a:pPr marL="0" indent="0">
              <a:buNone/>
            </a:pPr>
            <a:r>
              <a:rPr lang="en-IN" dirty="0"/>
              <a:t>    d = n;</a:t>
            </a:r>
          </a:p>
          <a:p>
            <a:pPr marL="0" indent="0">
              <a:buNone/>
            </a:pPr>
            <a:r>
              <a:rPr lang="en-IN" dirty="0"/>
              <a:t>    e=a;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void display(){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c+d+e</a:t>
            </a:r>
            <a:r>
              <a:rPr lang="en-IN" dirty="0"/>
              <a:t>);}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    Student5 s1 = new Student5(3,5);</a:t>
            </a:r>
          </a:p>
          <a:p>
            <a:pPr marL="0" indent="0">
              <a:buNone/>
            </a:pPr>
            <a:r>
              <a:rPr lang="en-IN" dirty="0"/>
              <a:t>    Student5 s2 = new Student5(3,5,7);</a:t>
            </a:r>
          </a:p>
          <a:p>
            <a:pPr marL="0" indent="0">
              <a:buNone/>
            </a:pPr>
            <a:r>
              <a:rPr lang="en-IN" dirty="0"/>
              <a:t>    s1.display</a:t>
            </a:r>
            <a:r>
              <a:rPr lang="en-IN" dirty="0" smtClean="0"/>
              <a:t>();//3+5+0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s2.display</a:t>
            </a:r>
            <a:r>
              <a:rPr lang="en-IN" dirty="0" smtClean="0"/>
              <a:t>();//3+5+7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357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Copy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class Student6{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a;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int</a:t>
            </a:r>
            <a:r>
              <a:rPr lang="en-IN" dirty="0"/>
              <a:t> b;</a:t>
            </a:r>
          </a:p>
          <a:p>
            <a:pPr marL="0" indent="0">
              <a:buNone/>
            </a:pPr>
            <a:r>
              <a:rPr lang="en-IN" dirty="0"/>
              <a:t>    Student6(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i,int</a:t>
            </a:r>
            <a:r>
              <a:rPr lang="en-IN" dirty="0"/>
              <a:t> n){</a:t>
            </a:r>
          </a:p>
          <a:p>
            <a:pPr marL="0" indent="0">
              <a:buNone/>
            </a:pPr>
            <a:r>
              <a:rPr lang="en-IN" dirty="0"/>
              <a:t>    a = i;</a:t>
            </a:r>
          </a:p>
          <a:p>
            <a:pPr marL="0" indent="0">
              <a:buNone/>
            </a:pPr>
            <a:r>
              <a:rPr lang="en-IN" dirty="0"/>
              <a:t>    b = n;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Student6(Student6 s){</a:t>
            </a:r>
          </a:p>
          <a:p>
            <a:pPr marL="0" indent="0">
              <a:buNone/>
            </a:pPr>
            <a:r>
              <a:rPr lang="en-IN" dirty="0"/>
              <a:t>    a = </a:t>
            </a:r>
            <a:r>
              <a:rPr lang="en-IN" dirty="0" err="1"/>
              <a:t>s.a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b = </a:t>
            </a:r>
            <a:r>
              <a:rPr lang="en-IN" dirty="0" err="1"/>
              <a:t>s.b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void display(){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a+b</a:t>
            </a:r>
            <a:r>
              <a:rPr lang="en-IN" dirty="0"/>
              <a:t>);}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public static void main(String </a:t>
            </a:r>
            <a:r>
              <a:rPr lang="en-IN" dirty="0" err="1"/>
              <a:t>args</a:t>
            </a:r>
            <a:r>
              <a:rPr lang="en-IN" dirty="0"/>
              <a:t>[]){</a:t>
            </a:r>
          </a:p>
          <a:p>
            <a:pPr marL="0" indent="0">
              <a:buNone/>
            </a:pPr>
            <a:r>
              <a:rPr lang="en-IN" dirty="0"/>
              <a:t>    Student6 s1 = new Student6(8,7);</a:t>
            </a:r>
          </a:p>
          <a:p>
            <a:pPr marL="0" indent="0">
              <a:buNone/>
            </a:pPr>
            <a:r>
              <a:rPr lang="en-IN" dirty="0"/>
              <a:t>    Student6 s2 = new Student6(s1);</a:t>
            </a:r>
          </a:p>
          <a:p>
            <a:pPr marL="0" indent="0">
              <a:buNone/>
            </a:pPr>
            <a:r>
              <a:rPr lang="en-IN" dirty="0"/>
              <a:t>    s1.display();</a:t>
            </a:r>
          </a:p>
          <a:p>
            <a:pPr marL="0" indent="0">
              <a:buNone/>
            </a:pPr>
            <a:r>
              <a:rPr lang="en-IN" dirty="0"/>
              <a:t>    s2.display();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9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A3{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static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("static block is invoked");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System.exit</a:t>
            </a:r>
            <a:r>
              <a:rPr lang="en-IN" dirty="0"/>
              <a:t>(0);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80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static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A2{  </a:t>
            </a:r>
          </a:p>
          <a:p>
            <a:pPr marL="0" indent="0">
              <a:buNone/>
            </a:pPr>
            <a:r>
              <a:rPr lang="en-IN" sz="2800" dirty="0"/>
              <a:t>  </a:t>
            </a:r>
            <a:r>
              <a:rPr lang="en-IN" sz="2800" b="1" dirty="0"/>
              <a:t>static</a:t>
            </a:r>
            <a:r>
              <a:rPr lang="en-IN" sz="2800" dirty="0"/>
              <a:t>{</a:t>
            </a:r>
            <a:r>
              <a:rPr lang="en-IN" sz="2800" dirty="0" err="1"/>
              <a:t>System.out.println</a:t>
            </a:r>
            <a:r>
              <a:rPr lang="en-IN" sz="2800" dirty="0"/>
              <a:t>("static block is invoked");}  </a:t>
            </a:r>
          </a:p>
          <a:p>
            <a:pPr marL="0" indent="0">
              <a:buNone/>
            </a:pPr>
            <a:r>
              <a:rPr lang="en-IN" sz="2800" dirty="0"/>
              <a:t>  </a:t>
            </a: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dirty="0"/>
              <a:t>   </a:t>
            </a:r>
            <a:r>
              <a:rPr lang="en-IN" sz="2800" dirty="0" err="1"/>
              <a:t>System.out.println</a:t>
            </a:r>
            <a:r>
              <a:rPr lang="en-IN" sz="2800" dirty="0"/>
              <a:t>("Hello main");  </a:t>
            </a:r>
          </a:p>
          <a:p>
            <a:pPr marL="0" indent="0">
              <a:buNone/>
            </a:pPr>
            <a:r>
              <a:rPr lang="en-IN" sz="2800" dirty="0"/>
              <a:t>  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14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318</Words>
  <Application>Microsoft Office PowerPoint</Application>
  <PresentationFormat>On-screen Show (4:3)</PresentationFormat>
  <Paragraphs>115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WIPRO – Java Training</vt:lpstr>
      <vt:lpstr>Default constructor </vt:lpstr>
      <vt:lpstr>Rule </vt:lpstr>
      <vt:lpstr> Purpose of a default constructor </vt:lpstr>
      <vt:lpstr>Parameterized Constructor </vt:lpstr>
      <vt:lpstr>Constructor Overloading</vt:lpstr>
      <vt:lpstr>Copy Constructor</vt:lpstr>
      <vt:lpstr>static</vt:lpstr>
      <vt:lpstr>static</vt:lpstr>
      <vt:lpstr>static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26</cp:revision>
  <dcterms:created xsi:type="dcterms:W3CDTF">2020-04-17T09:41:22Z</dcterms:created>
  <dcterms:modified xsi:type="dcterms:W3CDTF">2020-05-14T17:21:44Z</dcterms:modified>
</cp:coreProperties>
</file>