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16-05-2020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 D-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Testarray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a[]=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[5];//declaration and instantiation  </a:t>
            </a:r>
          </a:p>
          <a:p>
            <a:pPr marL="0" indent="0">
              <a:buNone/>
            </a:pPr>
            <a:r>
              <a:rPr lang="en-IN" dirty="0"/>
              <a:t>a[0]=10;//initialization  </a:t>
            </a:r>
          </a:p>
          <a:p>
            <a:pPr marL="0" indent="0">
              <a:buNone/>
            </a:pPr>
            <a:r>
              <a:rPr lang="en-IN" dirty="0"/>
              <a:t>a[1]=20;  </a:t>
            </a:r>
          </a:p>
          <a:p>
            <a:pPr marL="0" indent="0">
              <a:buNone/>
            </a:pPr>
            <a:r>
              <a:rPr lang="en-IN" dirty="0"/>
              <a:t>a[2]=70;  </a:t>
            </a:r>
          </a:p>
          <a:p>
            <a:pPr marL="0" indent="0">
              <a:buNone/>
            </a:pPr>
            <a:r>
              <a:rPr lang="en-IN" dirty="0"/>
              <a:t>a[3]=40;  </a:t>
            </a:r>
          </a:p>
          <a:p>
            <a:pPr marL="0" indent="0">
              <a:buNone/>
            </a:pPr>
            <a:r>
              <a:rPr lang="en-IN" dirty="0"/>
              <a:t>a[4]=50;  </a:t>
            </a:r>
          </a:p>
          <a:p>
            <a:pPr marL="0" indent="0">
              <a:buNone/>
            </a:pPr>
            <a:r>
              <a:rPr lang="en-IN" dirty="0"/>
              <a:t>//traversing array  </a:t>
            </a:r>
          </a:p>
          <a:p>
            <a:pPr marL="0" indent="0">
              <a:buNone/>
            </a:pPr>
            <a:r>
              <a:rPr lang="en-IN" b="1" dirty="0"/>
              <a:t>for</a:t>
            </a:r>
            <a:r>
              <a:rPr lang="en-IN" dirty="0"/>
              <a:t>(</a:t>
            </a:r>
            <a:r>
              <a:rPr lang="en-IN" b="1" dirty="0" err="1"/>
              <a:t>int</a:t>
            </a:r>
            <a:r>
              <a:rPr lang="en-IN" dirty="0"/>
              <a:t> i=0;i&lt;</a:t>
            </a:r>
            <a:r>
              <a:rPr lang="en-IN" dirty="0" err="1"/>
              <a:t>a.length;i</a:t>
            </a:r>
            <a:r>
              <a:rPr lang="en-IN" dirty="0"/>
              <a:t>++)//length is the property of array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(a[i]);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68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Inheritance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class one{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err="1"/>
              <a:t>int</a:t>
            </a:r>
            <a:r>
              <a:rPr lang="en-IN" sz="2400" dirty="0"/>
              <a:t> a=40;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 smtClean="0"/>
              <a:t>class </a:t>
            </a:r>
            <a:r>
              <a:rPr lang="en-IN" sz="2400" dirty="0"/>
              <a:t>two extends one{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err="1"/>
              <a:t>int</a:t>
            </a:r>
            <a:r>
              <a:rPr lang="en-IN" sz="2400" dirty="0"/>
              <a:t> b=10;</a:t>
            </a:r>
          </a:p>
          <a:p>
            <a:pPr marL="0" indent="0">
              <a:buNone/>
            </a:pPr>
            <a:r>
              <a:rPr lang="en-IN" sz="2400" dirty="0"/>
              <a:t> public static void main(String </a:t>
            </a:r>
            <a:r>
              <a:rPr lang="en-IN" sz="2400" dirty="0" err="1"/>
              <a:t>args</a:t>
            </a:r>
            <a:r>
              <a:rPr lang="en-IN" sz="2400" dirty="0"/>
              <a:t>[]){</a:t>
            </a:r>
          </a:p>
          <a:p>
            <a:pPr marL="0" indent="0">
              <a:buNone/>
            </a:pPr>
            <a:r>
              <a:rPr lang="en-IN" sz="2400" dirty="0"/>
              <a:t>   two p=new two();</a:t>
            </a:r>
          </a:p>
          <a:p>
            <a:pPr marL="0" indent="0">
              <a:buNone/>
            </a:pPr>
            <a:r>
              <a:rPr lang="en-IN" sz="2400" dirty="0"/>
              <a:t>   </a:t>
            </a:r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p.a+p.b</a:t>
            </a:r>
            <a:r>
              <a:rPr lang="en-IN" sz="2400" dirty="0"/>
              <a:t>);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 smtClean="0"/>
              <a:t>}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25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943894"/>
            <a:ext cx="714375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07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901031"/>
            <a:ext cx="71437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439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Multilevel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class one{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a=40;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two extends one{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b=40;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three extends two{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c=10;</a:t>
            </a:r>
          </a:p>
          <a:p>
            <a:pPr marL="0" indent="0">
              <a:buNone/>
            </a:pPr>
            <a:r>
              <a:rPr lang="en-IN" dirty="0"/>
              <a:t> public static void main(String </a:t>
            </a:r>
            <a:r>
              <a:rPr lang="en-IN" dirty="0" err="1"/>
              <a:t>args</a:t>
            </a:r>
            <a:r>
              <a:rPr lang="en-IN" dirty="0"/>
              <a:t>[]){</a:t>
            </a:r>
          </a:p>
          <a:p>
            <a:pPr marL="0" indent="0">
              <a:buNone/>
            </a:pPr>
            <a:r>
              <a:rPr lang="en-IN" dirty="0"/>
              <a:t>   three p=new three();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p.a+p.b+p.c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876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Hierarchial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class one{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a=30;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two extends one{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b=40;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three extends one{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c=10;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four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public static void main(String </a:t>
            </a:r>
            <a:r>
              <a:rPr lang="en-IN" dirty="0" err="1"/>
              <a:t>args</a:t>
            </a:r>
            <a:r>
              <a:rPr lang="en-IN" dirty="0"/>
              <a:t>[]){</a:t>
            </a:r>
          </a:p>
          <a:p>
            <a:pPr marL="0" indent="0">
              <a:buNone/>
            </a:pPr>
            <a:r>
              <a:rPr lang="en-IN" dirty="0"/>
              <a:t>   three p=new three();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p.a+p.c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60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Aggregation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3700" b="1" dirty="0"/>
              <a:t>class</a:t>
            </a:r>
            <a:r>
              <a:rPr lang="en-IN" sz="3700" dirty="0"/>
              <a:t> Operation{  </a:t>
            </a:r>
          </a:p>
          <a:p>
            <a:pPr marL="0" indent="0">
              <a:buNone/>
            </a:pPr>
            <a:r>
              <a:rPr lang="en-IN" sz="3700" dirty="0"/>
              <a:t> </a:t>
            </a:r>
            <a:r>
              <a:rPr lang="en-IN" sz="3700" b="1" dirty="0" err="1"/>
              <a:t>int</a:t>
            </a:r>
            <a:r>
              <a:rPr lang="en-IN" sz="3700" dirty="0"/>
              <a:t> square(</a:t>
            </a:r>
            <a:r>
              <a:rPr lang="en-IN" sz="3700" b="1" dirty="0" err="1"/>
              <a:t>int</a:t>
            </a:r>
            <a:r>
              <a:rPr lang="en-IN" sz="3700" dirty="0"/>
              <a:t> n){  </a:t>
            </a:r>
          </a:p>
          <a:p>
            <a:pPr marL="0" indent="0">
              <a:buNone/>
            </a:pPr>
            <a:r>
              <a:rPr lang="en-IN" sz="3700" dirty="0"/>
              <a:t>  </a:t>
            </a:r>
            <a:r>
              <a:rPr lang="en-IN" sz="3700" b="1" dirty="0"/>
              <a:t>return</a:t>
            </a:r>
            <a:r>
              <a:rPr lang="en-IN" sz="3700" dirty="0"/>
              <a:t> n*n;  </a:t>
            </a:r>
          </a:p>
          <a:p>
            <a:pPr marL="0" indent="0">
              <a:buNone/>
            </a:pPr>
            <a:r>
              <a:rPr lang="en-IN" sz="3700" dirty="0"/>
              <a:t> }  </a:t>
            </a:r>
          </a:p>
          <a:p>
            <a:pPr marL="0" indent="0">
              <a:buNone/>
            </a:pPr>
            <a:r>
              <a:rPr lang="en-IN" sz="3700" dirty="0"/>
              <a:t>}  </a:t>
            </a:r>
          </a:p>
          <a:p>
            <a:pPr marL="0" indent="0">
              <a:buNone/>
            </a:pPr>
            <a:r>
              <a:rPr lang="en-IN" sz="3700" dirty="0"/>
              <a:t>  </a:t>
            </a:r>
          </a:p>
          <a:p>
            <a:pPr marL="0" indent="0">
              <a:buNone/>
            </a:pPr>
            <a:r>
              <a:rPr lang="en-IN" sz="3700" b="1" dirty="0"/>
              <a:t>class</a:t>
            </a:r>
            <a:r>
              <a:rPr lang="en-IN" sz="3700" dirty="0"/>
              <a:t> Circle{  </a:t>
            </a:r>
          </a:p>
          <a:p>
            <a:pPr marL="0" indent="0">
              <a:buNone/>
            </a:pPr>
            <a:r>
              <a:rPr lang="en-IN" sz="3700" dirty="0"/>
              <a:t> Operation op;//aggregation  </a:t>
            </a:r>
          </a:p>
          <a:p>
            <a:pPr marL="0" indent="0">
              <a:buNone/>
            </a:pPr>
            <a:r>
              <a:rPr lang="en-IN" sz="3700" dirty="0"/>
              <a:t> </a:t>
            </a:r>
            <a:r>
              <a:rPr lang="en-IN" sz="3700" b="1" dirty="0"/>
              <a:t>double</a:t>
            </a:r>
            <a:r>
              <a:rPr lang="en-IN" sz="3700" dirty="0"/>
              <a:t> pi=3.14;  </a:t>
            </a:r>
          </a:p>
          <a:p>
            <a:pPr marL="0" indent="0">
              <a:buNone/>
            </a:pPr>
            <a:r>
              <a:rPr lang="en-IN" sz="3700" dirty="0"/>
              <a:t>    </a:t>
            </a:r>
          </a:p>
          <a:p>
            <a:pPr marL="0" indent="0">
              <a:buNone/>
            </a:pPr>
            <a:r>
              <a:rPr lang="en-IN" sz="3700" dirty="0"/>
              <a:t> </a:t>
            </a:r>
            <a:r>
              <a:rPr lang="en-IN" sz="3700" b="1" dirty="0"/>
              <a:t>double</a:t>
            </a:r>
            <a:r>
              <a:rPr lang="en-IN" sz="3700" dirty="0"/>
              <a:t> area(</a:t>
            </a:r>
            <a:r>
              <a:rPr lang="en-IN" sz="3700" b="1" dirty="0" err="1"/>
              <a:t>int</a:t>
            </a:r>
            <a:r>
              <a:rPr lang="en-IN" sz="3700" dirty="0"/>
              <a:t> radius){  </a:t>
            </a:r>
          </a:p>
          <a:p>
            <a:pPr marL="0" indent="0">
              <a:buNone/>
            </a:pPr>
            <a:r>
              <a:rPr lang="en-IN" sz="3700" dirty="0"/>
              <a:t>   op=</a:t>
            </a:r>
            <a:r>
              <a:rPr lang="en-IN" sz="3700" b="1" dirty="0"/>
              <a:t>new</a:t>
            </a:r>
            <a:r>
              <a:rPr lang="en-IN" sz="3700" dirty="0"/>
              <a:t> Operation();  </a:t>
            </a:r>
          </a:p>
          <a:p>
            <a:pPr marL="0" indent="0">
              <a:buNone/>
            </a:pPr>
            <a:r>
              <a:rPr lang="en-IN" sz="3700" dirty="0"/>
              <a:t>   </a:t>
            </a:r>
            <a:r>
              <a:rPr lang="en-IN" sz="3700" b="1" dirty="0" err="1"/>
              <a:t>int</a:t>
            </a:r>
            <a:r>
              <a:rPr lang="en-IN" sz="3700" dirty="0"/>
              <a:t> </a:t>
            </a:r>
            <a:r>
              <a:rPr lang="en-IN" sz="3700" dirty="0" err="1"/>
              <a:t>rsquare</a:t>
            </a:r>
            <a:r>
              <a:rPr lang="en-IN" sz="3700" dirty="0"/>
              <a:t>=</a:t>
            </a:r>
            <a:r>
              <a:rPr lang="en-IN" sz="3700" dirty="0" err="1"/>
              <a:t>op.square</a:t>
            </a:r>
            <a:r>
              <a:rPr lang="en-IN" sz="3700" dirty="0"/>
              <a:t>(radius);//code reusability (i.e. delegates the method call).  </a:t>
            </a:r>
          </a:p>
          <a:p>
            <a:pPr marL="0" indent="0">
              <a:buNone/>
            </a:pPr>
            <a:r>
              <a:rPr lang="en-IN" sz="3700" dirty="0"/>
              <a:t>   </a:t>
            </a:r>
            <a:r>
              <a:rPr lang="en-IN" sz="3700" b="1" dirty="0"/>
              <a:t>return</a:t>
            </a:r>
            <a:r>
              <a:rPr lang="en-IN" sz="3700" dirty="0"/>
              <a:t> pi*</a:t>
            </a:r>
            <a:r>
              <a:rPr lang="en-IN" sz="3700" dirty="0" err="1"/>
              <a:t>rsquare</a:t>
            </a:r>
            <a:r>
              <a:rPr lang="en-IN" sz="3700" dirty="0"/>
              <a:t>;  </a:t>
            </a:r>
          </a:p>
          <a:p>
            <a:pPr marL="0" indent="0">
              <a:buNone/>
            </a:pPr>
            <a:r>
              <a:rPr lang="en-IN" sz="3700" dirty="0"/>
              <a:t> }  </a:t>
            </a:r>
          </a:p>
          <a:p>
            <a:pPr marL="0" indent="0">
              <a:buNone/>
            </a:pPr>
            <a:r>
              <a:rPr lang="en-IN" sz="3700" dirty="0"/>
              <a:t>  </a:t>
            </a:r>
          </a:p>
          <a:p>
            <a:pPr marL="0" indent="0">
              <a:buNone/>
            </a:pPr>
            <a:r>
              <a:rPr lang="en-IN" sz="3700" dirty="0"/>
              <a:t>     </a:t>
            </a:r>
          </a:p>
          <a:p>
            <a:pPr marL="0" indent="0">
              <a:buNone/>
            </a:pPr>
            <a:r>
              <a:rPr lang="en-IN" sz="3700" dirty="0"/>
              <a:t>    </a:t>
            </a:r>
          </a:p>
          <a:p>
            <a:pPr marL="0" indent="0">
              <a:buNone/>
            </a:pPr>
            <a:r>
              <a:rPr lang="en-IN" sz="3700" dirty="0"/>
              <a:t> </a:t>
            </a:r>
            <a:r>
              <a:rPr lang="en-IN" sz="3700" b="1" dirty="0"/>
              <a:t>public</a:t>
            </a:r>
            <a:r>
              <a:rPr lang="en-IN" sz="3700" dirty="0"/>
              <a:t> </a:t>
            </a:r>
            <a:r>
              <a:rPr lang="en-IN" sz="3700" b="1" dirty="0"/>
              <a:t>static</a:t>
            </a:r>
            <a:r>
              <a:rPr lang="en-IN" sz="3700" dirty="0"/>
              <a:t> </a:t>
            </a:r>
            <a:r>
              <a:rPr lang="en-IN" sz="3700" b="1" dirty="0"/>
              <a:t>void</a:t>
            </a:r>
            <a:r>
              <a:rPr lang="en-IN" sz="3700" dirty="0"/>
              <a:t> main(String </a:t>
            </a:r>
            <a:r>
              <a:rPr lang="en-IN" sz="3700" dirty="0" err="1"/>
              <a:t>args</a:t>
            </a:r>
            <a:r>
              <a:rPr lang="en-IN" sz="3700" dirty="0"/>
              <a:t>[]){  </a:t>
            </a:r>
          </a:p>
          <a:p>
            <a:pPr marL="0" indent="0">
              <a:buNone/>
            </a:pPr>
            <a:r>
              <a:rPr lang="en-IN" sz="3700" dirty="0"/>
              <a:t>   Circle c=</a:t>
            </a:r>
            <a:r>
              <a:rPr lang="en-IN" sz="3700" b="1" dirty="0"/>
              <a:t>new</a:t>
            </a:r>
            <a:r>
              <a:rPr lang="en-IN" sz="3700" dirty="0"/>
              <a:t> Circle();  </a:t>
            </a:r>
          </a:p>
          <a:p>
            <a:pPr marL="0" indent="0">
              <a:buNone/>
            </a:pPr>
            <a:r>
              <a:rPr lang="en-IN" sz="3700" dirty="0"/>
              <a:t>   </a:t>
            </a:r>
            <a:r>
              <a:rPr lang="en-IN" sz="3700" b="1" dirty="0"/>
              <a:t>double</a:t>
            </a:r>
            <a:r>
              <a:rPr lang="en-IN" sz="3700" dirty="0"/>
              <a:t> result=</a:t>
            </a:r>
            <a:r>
              <a:rPr lang="en-IN" sz="3700" dirty="0" err="1"/>
              <a:t>c.area</a:t>
            </a:r>
            <a:r>
              <a:rPr lang="en-IN" sz="3700" dirty="0"/>
              <a:t>(5);  </a:t>
            </a:r>
          </a:p>
          <a:p>
            <a:pPr marL="0" indent="0">
              <a:buNone/>
            </a:pPr>
            <a:r>
              <a:rPr lang="en-IN" sz="3700" dirty="0"/>
              <a:t>   </a:t>
            </a:r>
            <a:r>
              <a:rPr lang="en-IN" sz="3700" dirty="0" err="1"/>
              <a:t>System.out.println</a:t>
            </a:r>
            <a:r>
              <a:rPr lang="en-IN" sz="3700" dirty="0"/>
              <a:t>(result);  </a:t>
            </a:r>
          </a:p>
          <a:p>
            <a:pPr marL="0" indent="0">
              <a:buNone/>
            </a:pPr>
            <a:r>
              <a:rPr lang="en-IN" sz="3700" dirty="0"/>
              <a:t> }  </a:t>
            </a:r>
          </a:p>
          <a:p>
            <a:pPr marL="0" indent="0">
              <a:buNone/>
            </a:pPr>
            <a:r>
              <a:rPr lang="en-IN" sz="3700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class Student{  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a,b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Student(</a:t>
            </a: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a,int</a:t>
            </a:r>
            <a:r>
              <a:rPr lang="en-IN" sz="1600" dirty="0"/>
              <a:t> b){  </a:t>
            </a:r>
          </a:p>
          <a:p>
            <a:pPr marL="0" indent="0">
              <a:buNone/>
            </a:pPr>
            <a:r>
              <a:rPr lang="en-IN" sz="1600" dirty="0" err="1"/>
              <a:t>this.a</a:t>
            </a:r>
            <a:r>
              <a:rPr lang="en-IN" sz="1600" dirty="0"/>
              <a:t>=a;  </a:t>
            </a:r>
          </a:p>
          <a:p>
            <a:pPr marL="0" indent="0">
              <a:buNone/>
            </a:pPr>
            <a:r>
              <a:rPr lang="en-IN" sz="1600" dirty="0" err="1"/>
              <a:t>this.b</a:t>
            </a:r>
            <a:r>
              <a:rPr lang="en-IN" sz="1600" dirty="0"/>
              <a:t>=b;  </a:t>
            </a:r>
          </a:p>
          <a:p>
            <a:pPr marL="0" indent="0">
              <a:buNone/>
            </a:pPr>
            <a:r>
              <a:rPr lang="en-IN" sz="1600" dirty="0"/>
              <a:t> </a:t>
            </a:r>
          </a:p>
          <a:p>
            <a:pPr marL="0" indent="0">
              <a:buNone/>
            </a:pPr>
            <a:r>
              <a:rPr lang="en-IN" sz="1600" dirty="0"/>
              <a:t>}  </a:t>
            </a:r>
          </a:p>
          <a:p>
            <a:pPr marL="0" indent="0">
              <a:buNone/>
            </a:pPr>
            <a:r>
              <a:rPr lang="en-IN" sz="1600" dirty="0"/>
              <a:t>void display(){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a+b</a:t>
            </a:r>
            <a:r>
              <a:rPr lang="en-IN" sz="1600" dirty="0"/>
              <a:t>);}  </a:t>
            </a:r>
          </a:p>
          <a:p>
            <a:pPr marL="0" indent="0">
              <a:buNone/>
            </a:pPr>
            <a:r>
              <a:rPr lang="en-IN" sz="1600" dirty="0"/>
              <a:t>}  </a:t>
            </a:r>
          </a:p>
          <a:p>
            <a:pPr marL="0" indent="0">
              <a:buNone/>
            </a:pPr>
            <a:r>
              <a:rPr lang="en-IN" sz="1600" dirty="0"/>
              <a:t>  </a:t>
            </a:r>
          </a:p>
          <a:p>
            <a:pPr marL="0" indent="0">
              <a:buNone/>
            </a:pPr>
            <a:r>
              <a:rPr lang="en-IN" sz="1600" dirty="0"/>
              <a:t>class TestThis2{  </a:t>
            </a:r>
          </a:p>
          <a:p>
            <a:pPr marL="0" indent="0">
              <a:buNone/>
            </a:pPr>
            <a:r>
              <a:rPr lang="en-IN" sz="1600" dirty="0"/>
              <a:t>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[]){  </a:t>
            </a:r>
          </a:p>
          <a:p>
            <a:pPr marL="0" indent="0">
              <a:buNone/>
            </a:pPr>
            <a:r>
              <a:rPr lang="en-IN" sz="1600" dirty="0"/>
              <a:t>Student s1=new Student(3,5);  </a:t>
            </a:r>
          </a:p>
          <a:p>
            <a:pPr marL="0" indent="0">
              <a:buNone/>
            </a:pPr>
            <a:r>
              <a:rPr lang="en-IN" sz="1600" dirty="0"/>
              <a:t>Student s2=new Student(6,7);  </a:t>
            </a:r>
          </a:p>
          <a:p>
            <a:pPr marL="0" indent="0">
              <a:buNone/>
            </a:pPr>
            <a:r>
              <a:rPr lang="en-IN" sz="1600" dirty="0"/>
              <a:t>s1.display();  </a:t>
            </a:r>
          </a:p>
          <a:p>
            <a:pPr marL="0" indent="0">
              <a:buNone/>
            </a:pPr>
            <a:r>
              <a:rPr lang="en-IN" sz="1600" dirty="0"/>
              <a:t>s2.display();  </a:t>
            </a:r>
          </a:p>
          <a:p>
            <a:pPr marL="0" indent="0">
              <a:buNone/>
            </a:pPr>
            <a:r>
              <a:rPr lang="en-IN" sz="1600" dirty="0"/>
              <a:t>}} </a:t>
            </a:r>
          </a:p>
        </p:txBody>
      </p:sp>
    </p:spTree>
    <p:extLst>
      <p:ext uri="{BB962C8B-B14F-4D97-AF65-F5344CB8AC3E}">
        <p14:creationId xmlns:p14="http://schemas.microsoft.com/office/powerpoint/2010/main" val="308909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A{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m(){</a:t>
            </a:r>
            <a:r>
              <a:rPr lang="en-IN" dirty="0" err="1"/>
              <a:t>System.out.println</a:t>
            </a:r>
            <a:r>
              <a:rPr lang="en-IN" dirty="0"/>
              <a:t>("hello m");}  </a:t>
            </a:r>
          </a:p>
          <a:p>
            <a:pPr marL="0" indent="0">
              <a:buNone/>
            </a:pPr>
            <a:r>
              <a:rPr lang="en-IN" b="1" dirty="0"/>
              <a:t>void</a:t>
            </a:r>
            <a:r>
              <a:rPr lang="en-IN" dirty="0"/>
              <a:t> n(){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("hello n");  </a:t>
            </a:r>
          </a:p>
          <a:p>
            <a:pPr marL="0" indent="0">
              <a:buNone/>
            </a:pPr>
            <a:r>
              <a:rPr lang="en-IN" dirty="0"/>
              <a:t>//m();//same as </a:t>
            </a:r>
            <a:r>
              <a:rPr lang="en-IN" dirty="0" err="1"/>
              <a:t>this.m</a:t>
            </a:r>
            <a:r>
              <a:rPr lang="en-IN" dirty="0"/>
              <a:t>()  </a:t>
            </a:r>
          </a:p>
          <a:p>
            <a:pPr marL="0" indent="0">
              <a:buNone/>
            </a:pPr>
            <a:r>
              <a:rPr lang="en-IN" b="1" dirty="0" err="1"/>
              <a:t>this</a:t>
            </a:r>
            <a:r>
              <a:rPr lang="en-IN" dirty="0" err="1"/>
              <a:t>.m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TestThis4{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A a=</a:t>
            </a:r>
            <a:r>
              <a:rPr lang="en-IN" b="1" dirty="0"/>
              <a:t>new</a:t>
            </a:r>
            <a:r>
              <a:rPr lang="en-IN" dirty="0"/>
              <a:t> A();  </a:t>
            </a:r>
          </a:p>
          <a:p>
            <a:pPr marL="0" indent="0">
              <a:buNone/>
            </a:pPr>
            <a:r>
              <a:rPr lang="en-IN" dirty="0" err="1"/>
              <a:t>a.n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75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195</Words>
  <Application>Microsoft Office PowerPoint</Application>
  <PresentationFormat>On-screen Show (4:3)</PresentationFormat>
  <Paragraphs>117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WIPRO – Java Training</vt:lpstr>
      <vt:lpstr>Inheritance </vt:lpstr>
      <vt:lpstr>Types</vt:lpstr>
      <vt:lpstr>Types</vt:lpstr>
      <vt:lpstr>Multilevel</vt:lpstr>
      <vt:lpstr>Hierarchial</vt:lpstr>
      <vt:lpstr>Aggregation</vt:lpstr>
      <vt:lpstr>this</vt:lpstr>
      <vt:lpstr>this</vt:lpstr>
      <vt:lpstr>1 D- Array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30</cp:revision>
  <dcterms:created xsi:type="dcterms:W3CDTF">2020-04-17T09:41:22Z</dcterms:created>
  <dcterms:modified xsi:type="dcterms:W3CDTF">2020-05-15T19:07:35Z</dcterms:modified>
</cp:coreProperties>
</file>