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his with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dirty="0"/>
              <a:t>A(){</a:t>
            </a:r>
            <a:r>
              <a:rPr lang="en-IN" dirty="0" err="1"/>
              <a:t>System.out.println</a:t>
            </a:r>
            <a:r>
              <a:rPr lang="en-IN" dirty="0"/>
              <a:t>("hello a");}  </a:t>
            </a:r>
          </a:p>
          <a:p>
            <a:pPr marL="0" indent="0">
              <a:buNone/>
            </a:pPr>
            <a:r>
              <a:rPr lang="en-IN" dirty="0"/>
              <a:t>A(</a:t>
            </a:r>
            <a:r>
              <a:rPr lang="en-IN" b="1" dirty="0" err="1"/>
              <a:t>int</a:t>
            </a:r>
            <a:r>
              <a:rPr lang="en-IN" dirty="0"/>
              <a:t> x){  </a:t>
            </a:r>
          </a:p>
          <a:p>
            <a:pPr marL="0" indent="0">
              <a:buNone/>
            </a:pPr>
            <a:r>
              <a:rPr lang="en-IN" b="1" dirty="0"/>
              <a:t>this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TestThis5{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A a=</a:t>
            </a:r>
            <a:r>
              <a:rPr lang="en-IN" b="1" dirty="0"/>
              <a:t>new</a:t>
            </a:r>
            <a:r>
              <a:rPr lang="en-IN" dirty="0"/>
              <a:t> A(10);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6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 Overloading: changing no. of arguments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b,</a:t>
            </a:r>
            <a:r>
              <a:rPr lang="en-IN" b="1" dirty="0" err="1"/>
              <a:t>int</a:t>
            </a:r>
            <a:r>
              <a:rPr lang="en-IN" dirty="0"/>
              <a:t> c){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a+b+c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(11,11,11));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 Overloading: changing data type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double</a:t>
            </a:r>
            <a:r>
              <a:rPr lang="en-IN" dirty="0"/>
              <a:t> add(</a:t>
            </a:r>
            <a:r>
              <a:rPr lang="en-IN" b="1" dirty="0"/>
              <a:t>double</a:t>
            </a:r>
            <a:r>
              <a:rPr lang="en-IN" dirty="0"/>
              <a:t> a, </a:t>
            </a:r>
            <a:r>
              <a:rPr lang="en-IN" b="1" dirty="0"/>
              <a:t>double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(12.3,12.6));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6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TestOverloading4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</a:t>
            </a:r>
            <a:r>
              <a:rPr lang="en-IN" sz="2800" dirty="0" err="1"/>
              <a:t>args</a:t>
            </a:r>
            <a:r>
              <a:rPr lang="en-IN" sz="2800" dirty="0" smtClean="0"/>
              <a:t>)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  <a:r>
              <a:rPr lang="en-IN" sz="2800" dirty="0" err="1"/>
              <a:t>System.out.println</a:t>
            </a:r>
            <a:r>
              <a:rPr lang="en-IN" sz="2800" dirty="0"/>
              <a:t>("main with String[]");}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 smtClean="0"/>
              <a:t>)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  <a:r>
              <a:rPr lang="en-IN" sz="2800" dirty="0" err="1"/>
              <a:t>System.out.println</a:t>
            </a:r>
            <a:r>
              <a:rPr lang="en-IN" sz="2800" dirty="0"/>
              <a:t>("main with String");}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</a:t>
            </a:r>
            <a:r>
              <a:rPr lang="en-IN" sz="2800" dirty="0" smtClean="0"/>
              <a:t>()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  <a:r>
              <a:rPr lang="en-IN" sz="2800" dirty="0" err="1"/>
              <a:t>System.out.println</a:t>
            </a:r>
            <a:r>
              <a:rPr lang="en-IN" sz="2800" dirty="0"/>
              <a:t>("main without </a:t>
            </a:r>
            <a:r>
              <a:rPr lang="en-IN" sz="2800" dirty="0" err="1"/>
              <a:t>args</a:t>
            </a:r>
            <a:r>
              <a:rPr lang="en-IN" sz="2800" dirty="0"/>
              <a:t>");}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//Creating a parent class.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Vehicle{  </a:t>
            </a:r>
          </a:p>
          <a:p>
            <a:pPr marL="0" indent="0">
              <a:buNone/>
            </a:pPr>
            <a:r>
              <a:rPr lang="en-IN" dirty="0"/>
              <a:t>  //defining a method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("Vehicle is running");}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//Creating a child class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Bike2 </a:t>
            </a:r>
            <a:r>
              <a:rPr lang="en-IN" b="1" dirty="0"/>
              <a:t>extends</a:t>
            </a:r>
            <a:r>
              <a:rPr lang="en-IN" dirty="0"/>
              <a:t> Vehicle{  </a:t>
            </a:r>
          </a:p>
          <a:p>
            <a:pPr marL="0" indent="0">
              <a:buNone/>
            </a:pPr>
            <a:r>
              <a:rPr lang="en-IN" dirty="0"/>
              <a:t>  //defining the same method as in the parent class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("Bike is running safely");}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Bike2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Bike2();//creating object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obj.run</a:t>
            </a:r>
            <a:r>
              <a:rPr lang="en-IN" dirty="0"/>
              <a:t>();//calling method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77" y="1600200"/>
            <a:ext cx="42586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1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uper with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Animal{  </a:t>
            </a:r>
          </a:p>
          <a:p>
            <a:pPr marL="0" indent="0">
              <a:buNone/>
            </a:pPr>
            <a:r>
              <a:rPr lang="en-IN" dirty="0"/>
              <a:t>String </a:t>
            </a:r>
            <a:r>
              <a:rPr lang="en-IN" dirty="0" err="1"/>
              <a:t>color</a:t>
            </a:r>
            <a:r>
              <a:rPr lang="en-IN" dirty="0"/>
              <a:t>="white";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Dog extends Animal{  </a:t>
            </a:r>
          </a:p>
          <a:p>
            <a:pPr marL="0" indent="0">
              <a:buNone/>
            </a:pPr>
            <a:r>
              <a:rPr lang="en-IN" dirty="0"/>
              <a:t>String </a:t>
            </a:r>
            <a:r>
              <a:rPr lang="en-IN" dirty="0" err="1"/>
              <a:t>color</a:t>
            </a:r>
            <a:r>
              <a:rPr lang="en-IN" dirty="0"/>
              <a:t>="black";  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printColor</a:t>
            </a:r>
            <a:r>
              <a:rPr lang="en-IN" dirty="0"/>
              <a:t>(){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);//prints </a:t>
            </a:r>
            <a:r>
              <a:rPr lang="en-IN" dirty="0" err="1"/>
              <a:t>color</a:t>
            </a:r>
            <a:r>
              <a:rPr lang="en-IN" dirty="0"/>
              <a:t> of Dog class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super.color</a:t>
            </a:r>
            <a:r>
              <a:rPr lang="en-IN" dirty="0"/>
              <a:t>);//prints </a:t>
            </a:r>
            <a:r>
              <a:rPr lang="en-IN" dirty="0" err="1"/>
              <a:t>color</a:t>
            </a:r>
            <a:r>
              <a:rPr lang="en-IN" dirty="0"/>
              <a:t> of Animal class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TestSuper1{  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Dog d=new Dog();  </a:t>
            </a:r>
          </a:p>
          <a:p>
            <a:pPr marL="0" indent="0">
              <a:buNone/>
            </a:pPr>
            <a:r>
              <a:rPr lang="en-IN" dirty="0" err="1"/>
              <a:t>d.printColor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254448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uper with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eat(){</a:t>
            </a:r>
            <a:r>
              <a:rPr lang="en-IN" dirty="0" err="1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eat(){</a:t>
            </a:r>
            <a:r>
              <a:rPr lang="en-IN" dirty="0" err="1"/>
              <a:t>System.out.println</a:t>
            </a:r>
            <a:r>
              <a:rPr lang="en-IN" dirty="0"/>
              <a:t>("eating bread...");}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bark(){</a:t>
            </a:r>
            <a:r>
              <a:rPr lang="en-IN" dirty="0" err="1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work(){  </a:t>
            </a:r>
          </a:p>
          <a:p>
            <a:pPr marL="0" indent="0">
              <a:buNone/>
            </a:pPr>
            <a:r>
              <a:rPr lang="en-IN" b="1" dirty="0" err="1"/>
              <a:t>super</a:t>
            </a:r>
            <a:r>
              <a:rPr lang="en-IN" dirty="0" err="1"/>
              <a:t>.eat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bark();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TestSuper2{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Dog d=</a:t>
            </a:r>
            <a:r>
              <a:rPr lang="en-IN" b="1" dirty="0"/>
              <a:t>new</a:t>
            </a:r>
            <a:r>
              <a:rPr lang="en-IN" dirty="0"/>
              <a:t> Dog();  </a:t>
            </a:r>
          </a:p>
          <a:p>
            <a:pPr marL="0" indent="0">
              <a:buNone/>
            </a:pPr>
            <a:r>
              <a:rPr lang="en-IN" dirty="0" err="1"/>
              <a:t>d.work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2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uper with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dirty="0"/>
              <a:t>Animal(){</a:t>
            </a:r>
            <a:r>
              <a:rPr lang="en-IN" dirty="0" err="1"/>
              <a:t>System.out.println</a:t>
            </a:r>
            <a:r>
              <a:rPr lang="en-IN" dirty="0"/>
              <a:t>("animal is created");}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dirty="0"/>
              <a:t>Dog(){  </a:t>
            </a:r>
          </a:p>
          <a:p>
            <a:pPr marL="0" indent="0">
              <a:buNone/>
            </a:pPr>
            <a:r>
              <a:rPr lang="en-IN" b="1" dirty="0"/>
              <a:t>super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("dog is created");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TestSuper3{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Dog d=</a:t>
            </a:r>
            <a:r>
              <a:rPr lang="en-IN" b="1" dirty="0"/>
              <a:t>new</a:t>
            </a:r>
            <a:r>
              <a:rPr lang="en-IN" dirty="0"/>
              <a:t> Dog();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82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101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Method Overloading: changing no. of arguments </vt:lpstr>
      <vt:lpstr>Method Overloading: changing data type of arguments</vt:lpstr>
      <vt:lpstr>Puzzle</vt:lpstr>
      <vt:lpstr>Method Overriding</vt:lpstr>
      <vt:lpstr>super</vt:lpstr>
      <vt:lpstr>super with Variable</vt:lpstr>
      <vt:lpstr>super with Method</vt:lpstr>
      <vt:lpstr>super with Constructor</vt:lpstr>
      <vt:lpstr>this with 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33</cp:revision>
  <dcterms:created xsi:type="dcterms:W3CDTF">2020-04-17T09:41:22Z</dcterms:created>
  <dcterms:modified xsi:type="dcterms:W3CDTF">2020-05-18T08:42:26Z</dcterms:modified>
</cp:coreProperties>
</file>