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instanceof</a:t>
            </a:r>
            <a:r>
              <a:rPr lang="en-IN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class Animal{}  </a:t>
            </a:r>
          </a:p>
          <a:p>
            <a:pPr marL="0" indent="0">
              <a:buNone/>
            </a:pPr>
            <a:r>
              <a:rPr lang="en-IN" dirty="0"/>
              <a:t>class Dog1 extends Animal{//Dog inherits Animal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Dog1 d=new Dog1();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(d </a:t>
            </a:r>
            <a:r>
              <a:rPr lang="en-IN" dirty="0" err="1"/>
              <a:t>instanceof</a:t>
            </a:r>
            <a:r>
              <a:rPr lang="en-IN" dirty="0"/>
              <a:t> Animal);//true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8041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2-D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//Java Program to demonstrate the addition of two matrices in Java  </a:t>
            </a:r>
          </a:p>
          <a:p>
            <a:pPr marL="0" indent="0">
              <a:buNone/>
            </a:pPr>
            <a:r>
              <a:rPr lang="en-IN" sz="1400" dirty="0"/>
              <a:t>class Testarray5{  </a:t>
            </a:r>
          </a:p>
          <a:p>
            <a:pPr marL="0" indent="0">
              <a:buNone/>
            </a:pPr>
            <a:r>
              <a:rPr lang="en-IN" sz="1400" dirty="0"/>
              <a:t>public static void main(String </a:t>
            </a:r>
            <a:r>
              <a:rPr lang="en-IN" sz="1400" dirty="0" err="1"/>
              <a:t>args</a:t>
            </a:r>
            <a:r>
              <a:rPr lang="en-IN" sz="1400" dirty="0"/>
              <a:t>[]){  </a:t>
            </a:r>
          </a:p>
          <a:p>
            <a:pPr marL="0" indent="0">
              <a:buNone/>
            </a:pPr>
            <a:r>
              <a:rPr lang="en-IN" sz="1400" dirty="0"/>
              <a:t>//creating two matrices  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a[][]={{1,3,4},{3,4,5}};  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b[][]={{1,3,4},{3,4,5}};  </a:t>
            </a:r>
          </a:p>
          <a:p>
            <a:pPr marL="0" indent="0">
              <a:buNone/>
            </a:pPr>
            <a:r>
              <a:rPr lang="en-IN" sz="1400" dirty="0"/>
              <a:t>  </a:t>
            </a:r>
          </a:p>
          <a:p>
            <a:pPr marL="0" indent="0">
              <a:buNone/>
            </a:pPr>
            <a:r>
              <a:rPr lang="en-IN" sz="1400" dirty="0"/>
              <a:t>//creating another matrix to store the sum of two matrices  </a:t>
            </a:r>
          </a:p>
          <a:p>
            <a:pPr marL="0" indent="0">
              <a:buNone/>
            </a:pPr>
            <a:r>
              <a:rPr lang="en-IN" sz="1400" dirty="0" err="1"/>
              <a:t>int</a:t>
            </a:r>
            <a:r>
              <a:rPr lang="en-IN" sz="1400" dirty="0"/>
              <a:t> c[][]=new </a:t>
            </a:r>
            <a:r>
              <a:rPr lang="en-IN" sz="1400" dirty="0" err="1"/>
              <a:t>int</a:t>
            </a:r>
            <a:r>
              <a:rPr lang="en-IN" sz="1400" dirty="0"/>
              <a:t>[2][3];  </a:t>
            </a:r>
          </a:p>
          <a:p>
            <a:pPr marL="0" indent="0">
              <a:buNone/>
            </a:pPr>
            <a:r>
              <a:rPr lang="en-IN" sz="1400" dirty="0"/>
              <a:t>  </a:t>
            </a:r>
          </a:p>
          <a:p>
            <a:pPr marL="0" indent="0">
              <a:buNone/>
            </a:pPr>
            <a:r>
              <a:rPr lang="en-IN" sz="1400" dirty="0"/>
              <a:t>//adding and printing addition of 2 matrices  </a:t>
            </a:r>
          </a:p>
          <a:p>
            <a:pPr marL="0" indent="0">
              <a:buNone/>
            </a:pPr>
            <a:r>
              <a:rPr lang="en-IN" sz="1400" dirty="0"/>
              <a:t>for(</a:t>
            </a:r>
            <a:r>
              <a:rPr lang="en-IN" sz="1400" dirty="0" err="1"/>
              <a:t>int</a:t>
            </a:r>
            <a:r>
              <a:rPr lang="en-IN" sz="1400" dirty="0"/>
              <a:t> i=0;i&lt;2;i++){  </a:t>
            </a:r>
          </a:p>
          <a:p>
            <a:pPr marL="0" indent="0">
              <a:buNone/>
            </a:pPr>
            <a:r>
              <a:rPr lang="en-IN" sz="1400" dirty="0"/>
              <a:t>for(</a:t>
            </a:r>
            <a:r>
              <a:rPr lang="en-IN" sz="1400" dirty="0" err="1"/>
              <a:t>int</a:t>
            </a:r>
            <a:r>
              <a:rPr lang="en-IN" sz="1400" dirty="0"/>
              <a:t> j=0;j&lt;3;j++){  </a:t>
            </a:r>
          </a:p>
          <a:p>
            <a:pPr marL="0" indent="0">
              <a:buNone/>
            </a:pPr>
            <a:r>
              <a:rPr lang="en-IN" sz="1400" dirty="0"/>
              <a:t>c[i][j]=a[i][j]+b[i][j];  </a:t>
            </a:r>
          </a:p>
          <a:p>
            <a:pPr marL="0" indent="0">
              <a:buNone/>
            </a:pPr>
            <a:r>
              <a:rPr lang="en-IN" sz="1400" dirty="0" err="1"/>
              <a:t>System.out.print</a:t>
            </a:r>
            <a:r>
              <a:rPr lang="en-IN" sz="1400" dirty="0"/>
              <a:t>(c[i][j]+" ");  </a:t>
            </a:r>
          </a:p>
          <a:p>
            <a:pPr marL="0" indent="0">
              <a:buNone/>
            </a:pPr>
            <a:r>
              <a:rPr lang="en-IN" sz="1400" dirty="0"/>
              <a:t>}  </a:t>
            </a:r>
          </a:p>
          <a:p>
            <a:pPr marL="0" indent="0">
              <a:buNone/>
            </a:pPr>
            <a:r>
              <a:rPr lang="en-IN" sz="1400" dirty="0" err="1"/>
              <a:t>System.out.println</a:t>
            </a:r>
            <a:r>
              <a:rPr lang="en-IN" sz="1400" dirty="0"/>
              <a:t>();//new line  </a:t>
            </a:r>
          </a:p>
          <a:p>
            <a:pPr marL="0" indent="0">
              <a:buNone/>
            </a:pPr>
            <a:r>
              <a:rPr lang="en-IN" sz="1400" dirty="0"/>
              <a:t>}  </a:t>
            </a:r>
          </a:p>
          <a:p>
            <a:pPr marL="0" indent="0">
              <a:buNone/>
            </a:pPr>
            <a:r>
              <a:rPr lang="en-IN" sz="1400" dirty="0"/>
              <a:t>  </a:t>
            </a:r>
          </a:p>
          <a:p>
            <a:pPr marL="0" indent="0">
              <a:buNone/>
            </a:pPr>
            <a:r>
              <a:rPr lang="en-IN" sz="14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19275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final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Bike9{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final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speedlimit</a:t>
            </a:r>
            <a:r>
              <a:rPr lang="en-IN" dirty="0"/>
              <a:t>=90;//final variable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speedlimit</a:t>
            </a:r>
            <a:r>
              <a:rPr lang="en-IN" dirty="0"/>
              <a:t>=400;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Bike9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 Bike9();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obj.run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}//end of class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final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final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Honda </a:t>
            </a:r>
            <a:r>
              <a:rPr lang="en-IN" b="1" dirty="0"/>
              <a:t>extends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 safely with 100kmph");}  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Honda </a:t>
            </a:r>
            <a:r>
              <a:rPr lang="en-IN" dirty="0" err="1"/>
              <a:t>honda</a:t>
            </a:r>
            <a:r>
              <a:rPr lang="en-IN" dirty="0"/>
              <a:t>= </a:t>
            </a:r>
            <a:r>
              <a:rPr lang="en-IN" b="1" dirty="0"/>
              <a:t>new</a:t>
            </a:r>
            <a:r>
              <a:rPr lang="en-IN" dirty="0"/>
              <a:t> Honda();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honda.run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74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final class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final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Bike{}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Honda1 </a:t>
            </a:r>
            <a:r>
              <a:rPr lang="en-IN" b="1" dirty="0"/>
              <a:t>extends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 safely with 100kmph");}  </a:t>
            </a:r>
          </a:p>
          <a:p>
            <a:pPr marL="0" indent="0">
              <a:buNone/>
            </a:pPr>
            <a:r>
              <a:rPr lang="en-IN" dirty="0"/>
              <a:t>  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Honda1 </a:t>
            </a:r>
            <a:r>
              <a:rPr lang="en-IN" dirty="0" err="1"/>
              <a:t>honda</a:t>
            </a:r>
            <a:r>
              <a:rPr lang="en-IN" dirty="0"/>
              <a:t>= </a:t>
            </a:r>
            <a:r>
              <a:rPr lang="en-IN" b="1" dirty="0"/>
              <a:t>new</a:t>
            </a:r>
            <a:r>
              <a:rPr lang="en-IN" dirty="0"/>
              <a:t> Honda1();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honda.run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02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final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("running...");}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Honda2 </a:t>
            </a:r>
            <a:r>
              <a:rPr lang="en-IN" b="1" dirty="0"/>
              <a:t>extends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new</a:t>
            </a:r>
            <a:r>
              <a:rPr lang="en-IN" dirty="0"/>
              <a:t> Honda2().run();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58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Runtime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Bike{  </a:t>
            </a:r>
          </a:p>
          <a:p>
            <a:pPr marL="0" indent="0">
              <a:buNone/>
            </a:pPr>
            <a:r>
              <a:rPr lang="en-IN" dirty="0"/>
              <a:t>  void run(){</a:t>
            </a:r>
            <a:r>
              <a:rPr lang="en-IN" dirty="0" err="1"/>
              <a:t>System.out.println</a:t>
            </a:r>
            <a:r>
              <a:rPr lang="en-IN" dirty="0"/>
              <a:t>("running");}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Splendor</a:t>
            </a:r>
            <a:r>
              <a:rPr lang="en-IN" dirty="0"/>
              <a:t> extends Bike{  </a:t>
            </a:r>
          </a:p>
          <a:p>
            <a:pPr marL="0" indent="0">
              <a:buNone/>
            </a:pPr>
            <a:r>
              <a:rPr lang="en-IN" dirty="0"/>
              <a:t>  void run(){</a:t>
            </a:r>
            <a:r>
              <a:rPr lang="en-IN" dirty="0" err="1"/>
              <a:t>System.out.println</a:t>
            </a:r>
            <a:r>
              <a:rPr lang="en-IN" dirty="0"/>
              <a:t>("running safely with 60km");}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 Bike b = new </a:t>
            </a:r>
            <a:r>
              <a:rPr lang="en-IN" dirty="0" err="1"/>
              <a:t>Splendor</a:t>
            </a:r>
            <a:r>
              <a:rPr lang="en-IN" dirty="0"/>
              <a:t>();//</a:t>
            </a:r>
            <a:r>
              <a:rPr lang="en-IN" dirty="0" err="1"/>
              <a:t>upcasting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b.run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6265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Runtime Polymorphism with Multilevel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class Animal{  </a:t>
            </a:r>
          </a:p>
          <a:p>
            <a:pPr marL="0" indent="0">
              <a:buNone/>
            </a:pPr>
            <a:r>
              <a:rPr lang="en-IN" dirty="0"/>
              <a:t>void eat(){</a:t>
            </a:r>
            <a:r>
              <a:rPr lang="en-IN" dirty="0" err="1"/>
              <a:t>System.out.println</a:t>
            </a:r>
            <a:r>
              <a:rPr lang="en-IN" dirty="0"/>
              <a:t>("eating");}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Dog extends Animal{  </a:t>
            </a:r>
          </a:p>
          <a:p>
            <a:pPr marL="0" indent="0">
              <a:buNone/>
            </a:pPr>
            <a:r>
              <a:rPr lang="en-IN" dirty="0"/>
              <a:t>void eat(){</a:t>
            </a:r>
            <a:r>
              <a:rPr lang="en-IN" dirty="0" err="1"/>
              <a:t>System.out.println</a:t>
            </a:r>
            <a:r>
              <a:rPr lang="en-IN" dirty="0"/>
              <a:t>("eating fruits");}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BabyDog</a:t>
            </a:r>
            <a:r>
              <a:rPr lang="en-IN" dirty="0"/>
              <a:t> extends Dog{  </a:t>
            </a:r>
          </a:p>
          <a:p>
            <a:pPr marL="0" indent="0">
              <a:buNone/>
            </a:pPr>
            <a:r>
              <a:rPr lang="en-IN" dirty="0"/>
              <a:t>void eat(){</a:t>
            </a:r>
            <a:r>
              <a:rPr lang="en-IN" dirty="0" err="1"/>
              <a:t>System.out.println</a:t>
            </a:r>
            <a:r>
              <a:rPr lang="en-IN" dirty="0"/>
              <a:t>("drinking milk");}  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Animal a1,a2,a3;  </a:t>
            </a:r>
          </a:p>
          <a:p>
            <a:pPr marL="0" indent="0">
              <a:buNone/>
            </a:pPr>
            <a:r>
              <a:rPr lang="en-IN" dirty="0"/>
              <a:t>a1=new Animal();  </a:t>
            </a:r>
          </a:p>
          <a:p>
            <a:pPr marL="0" indent="0">
              <a:buNone/>
            </a:pPr>
            <a:r>
              <a:rPr lang="en-IN" dirty="0"/>
              <a:t>a2=new Dog();  </a:t>
            </a:r>
          </a:p>
          <a:p>
            <a:pPr marL="0" indent="0">
              <a:buNone/>
            </a:pPr>
            <a:r>
              <a:rPr lang="en-IN" dirty="0"/>
              <a:t>a3=new </a:t>
            </a:r>
            <a:r>
              <a:rPr lang="en-IN" dirty="0" err="1"/>
              <a:t>BabyDog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a1.eat();  </a:t>
            </a:r>
          </a:p>
          <a:p>
            <a:pPr marL="0" indent="0">
              <a:buNone/>
            </a:pPr>
            <a:r>
              <a:rPr lang="en-IN" dirty="0"/>
              <a:t>a2.eat();  </a:t>
            </a:r>
          </a:p>
          <a:p>
            <a:pPr marL="0" indent="0">
              <a:buNone/>
            </a:pPr>
            <a:r>
              <a:rPr lang="en-IN" dirty="0"/>
              <a:t>a3.eat();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812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</a:t>
            </a:r>
            <a:r>
              <a:rPr lang="en-IN" dirty="0" smtClean="0"/>
              <a:t>tatic Binding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class Dog{ 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 private </a:t>
            </a:r>
            <a:r>
              <a:rPr lang="en-IN" sz="2800" dirty="0"/>
              <a:t>void eat</a:t>
            </a:r>
            <a:r>
              <a:rPr lang="en-IN" sz="2800" dirty="0" smtClean="0"/>
              <a:t>()</a:t>
            </a:r>
          </a:p>
          <a:p>
            <a:pPr marL="0" indent="0">
              <a:buNone/>
            </a:pPr>
            <a:r>
              <a:rPr lang="en-IN" sz="2800" dirty="0" smtClean="0"/>
              <a:t>{</a:t>
            </a:r>
            <a:r>
              <a:rPr lang="en-IN" sz="2800" dirty="0" err="1"/>
              <a:t>System.out.println</a:t>
            </a:r>
            <a:r>
              <a:rPr lang="en-IN" sz="2800" dirty="0"/>
              <a:t>("dog is eating...");}  </a:t>
            </a:r>
          </a:p>
          <a:p>
            <a:pPr marL="0" indent="0">
              <a:buNone/>
            </a:pPr>
            <a:r>
              <a:rPr lang="en-IN" sz="2800" dirty="0"/>
              <a:t>  </a:t>
            </a:r>
          </a:p>
          <a:p>
            <a:pPr marL="0" indent="0">
              <a:buNone/>
            </a:pPr>
            <a:r>
              <a:rPr lang="en-IN" sz="2800" dirty="0"/>
              <a:t> public static void main(String </a:t>
            </a:r>
            <a:r>
              <a:rPr lang="en-IN" sz="2800" dirty="0" err="1"/>
              <a:t>args</a:t>
            </a:r>
            <a:r>
              <a:rPr lang="en-IN" sz="2800" dirty="0"/>
              <a:t>[]){  </a:t>
            </a:r>
          </a:p>
          <a:p>
            <a:pPr marL="0" indent="0">
              <a:buNone/>
            </a:pPr>
            <a:r>
              <a:rPr lang="en-IN" sz="2800" dirty="0"/>
              <a:t>  Dog d1=new Dog();  </a:t>
            </a:r>
          </a:p>
          <a:p>
            <a:pPr marL="0" indent="0">
              <a:buNone/>
            </a:pPr>
            <a:r>
              <a:rPr lang="en-IN" sz="2800" dirty="0"/>
              <a:t>  d1.eat();  </a:t>
            </a:r>
          </a:p>
          <a:p>
            <a:pPr marL="0" indent="0">
              <a:buNone/>
            </a:pPr>
            <a:r>
              <a:rPr lang="en-IN" sz="2800" dirty="0"/>
              <a:t> }  </a:t>
            </a:r>
          </a:p>
          <a:p>
            <a:pPr marL="0" indent="0">
              <a:buNone/>
            </a:pPr>
            <a:r>
              <a:rPr lang="en-IN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317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Animal{  </a:t>
            </a:r>
          </a:p>
          <a:p>
            <a:pPr marL="0" indent="0">
              <a:buNone/>
            </a:pPr>
            <a:r>
              <a:rPr lang="en-IN" dirty="0"/>
              <a:t> void eat(){</a:t>
            </a:r>
            <a:r>
              <a:rPr lang="en-IN" dirty="0" err="1"/>
              <a:t>System.out.println</a:t>
            </a:r>
            <a:r>
              <a:rPr lang="en-IN" dirty="0"/>
              <a:t>("animal is eating...");}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class Dog extends Animal{  </a:t>
            </a:r>
          </a:p>
          <a:p>
            <a:pPr marL="0" indent="0">
              <a:buNone/>
            </a:pPr>
            <a:r>
              <a:rPr lang="en-IN" dirty="0"/>
              <a:t> void eat(){</a:t>
            </a:r>
            <a:r>
              <a:rPr lang="en-IN" dirty="0" err="1"/>
              <a:t>System.out.println</a:t>
            </a:r>
            <a:r>
              <a:rPr lang="en-IN" dirty="0"/>
              <a:t>("dog is eating...");}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Animal a=new Dog();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a.eat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3012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363</Words>
  <Application>Microsoft Office PowerPoint</Application>
  <PresentationFormat>On-screen Show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WIPRO – Java Training</vt:lpstr>
      <vt:lpstr>final variable </vt:lpstr>
      <vt:lpstr>final method </vt:lpstr>
      <vt:lpstr>final class </vt:lpstr>
      <vt:lpstr>Puzzle</vt:lpstr>
      <vt:lpstr>Java Runtime Polymorphism</vt:lpstr>
      <vt:lpstr>Runtime Polymorphism with Multilevel Inheritance</vt:lpstr>
      <vt:lpstr>Static Binding </vt:lpstr>
      <vt:lpstr>Dynamic binding</vt:lpstr>
      <vt:lpstr>instanceof operator</vt:lpstr>
      <vt:lpstr>2-D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36</cp:revision>
  <dcterms:created xsi:type="dcterms:W3CDTF">2020-04-17T09:41:22Z</dcterms:created>
  <dcterms:modified xsi:type="dcterms:W3CDTF">2020-05-18T17:00:13Z</dcterms:modified>
</cp:coreProperties>
</file>