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4" r:id="rId6"/>
    <p:sldId id="265" r:id="rId7"/>
    <p:sldId id="266" r:id="rId8"/>
    <p:sldId id="267" r:id="rId9"/>
    <p:sldId id="268" r:id="rId10"/>
    <p:sldId id="269" r:id="rId11"/>
    <p:sldId id="270" r:id="rId12"/>
    <p:sldId id="271" r:id="rId13"/>
    <p:sldId id="272"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Coca Cola Stock - Live and Updated</a:t>
            </a:r>
          </a:p>
        </p:txBody>
      </p:sp>
      <p:sp>
        <p:nvSpPr>
          <p:cNvPr id="3" name="Subtitle 2"/>
          <p:cNvSpPr>
            <a:spLocks noGrp="1"/>
          </p:cNvSpPr>
          <p:nvPr>
            <p:ph type="subTitle" idx="1"/>
          </p:nvPr>
        </p:nvSpPr>
        <p:spPr/>
        <p:txBody>
          <a:bodyPr/>
          <a:lstStyle/>
          <a:p>
            <a:r>
              <a:rPr lang="en-US" dirty="0"/>
              <a:t>Presented by: </a:t>
            </a:r>
            <a:r>
              <a:rPr lang="en-US" dirty="0">
                <a:solidFill>
                  <a:srgbClr val="00B050"/>
                </a:solidFill>
              </a:rPr>
              <a:t>Ashok Nagar</a:t>
            </a:r>
          </a:p>
          <a:p>
            <a:r>
              <a:rPr lang="en-US" dirty="0"/>
              <a:t>Tools: Python, Pandas, Seaborn, Matplotlib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E57A4-3B21-01DE-D1E2-0436C5EA51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C3B49-4BBC-C399-F118-3A203CEB46D5}"/>
              </a:ext>
            </a:extLst>
          </p:cNvPr>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endParaRPr dirty="0"/>
          </a:p>
        </p:txBody>
      </p:sp>
      <p:pic>
        <p:nvPicPr>
          <p:cNvPr id="5" name="Picture 4">
            <a:extLst>
              <a:ext uri="{FF2B5EF4-FFF2-40B4-BE49-F238E27FC236}">
                <a16:creationId xmlns:a16="http://schemas.microsoft.com/office/drawing/2014/main" id="{E83D3069-DC2C-1C02-E24D-4E938BD47A8E}"/>
              </a:ext>
            </a:extLst>
          </p:cNvPr>
          <p:cNvPicPr>
            <a:picLocks noChangeAspect="1"/>
          </p:cNvPicPr>
          <p:nvPr/>
        </p:nvPicPr>
        <p:blipFill>
          <a:blip r:embed="rId2"/>
          <a:stretch>
            <a:fillRect/>
          </a:stretch>
        </p:blipFill>
        <p:spPr>
          <a:xfrm>
            <a:off x="150829" y="113121"/>
            <a:ext cx="8861196" cy="6655323"/>
          </a:xfrm>
          <a:prstGeom prst="rect">
            <a:avLst/>
          </a:prstGeom>
        </p:spPr>
      </p:pic>
    </p:spTree>
    <p:extLst>
      <p:ext uri="{BB962C8B-B14F-4D97-AF65-F5344CB8AC3E}">
        <p14:creationId xmlns:p14="http://schemas.microsoft.com/office/powerpoint/2010/main" val="374688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37934-037F-185A-62DE-15F8CFB578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B7D442-05A3-2018-4B09-94D41A12C89B}"/>
              </a:ext>
            </a:extLst>
          </p:cNvPr>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endParaRPr dirty="0"/>
          </a:p>
        </p:txBody>
      </p:sp>
      <p:pic>
        <p:nvPicPr>
          <p:cNvPr id="4" name="Picture 3">
            <a:extLst>
              <a:ext uri="{FF2B5EF4-FFF2-40B4-BE49-F238E27FC236}">
                <a16:creationId xmlns:a16="http://schemas.microsoft.com/office/drawing/2014/main" id="{A17D18A4-6908-9851-F46E-E0B89AA4A67B}"/>
              </a:ext>
            </a:extLst>
          </p:cNvPr>
          <p:cNvPicPr>
            <a:picLocks noChangeAspect="1"/>
          </p:cNvPicPr>
          <p:nvPr/>
        </p:nvPicPr>
        <p:blipFill>
          <a:blip r:embed="rId2"/>
          <a:stretch>
            <a:fillRect/>
          </a:stretch>
        </p:blipFill>
        <p:spPr>
          <a:xfrm>
            <a:off x="113121" y="103695"/>
            <a:ext cx="8927184" cy="6645897"/>
          </a:xfrm>
          <a:prstGeom prst="rect">
            <a:avLst/>
          </a:prstGeom>
        </p:spPr>
      </p:pic>
    </p:spTree>
    <p:extLst>
      <p:ext uri="{BB962C8B-B14F-4D97-AF65-F5344CB8AC3E}">
        <p14:creationId xmlns:p14="http://schemas.microsoft.com/office/powerpoint/2010/main" val="1905577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AACAA-6905-3545-BB8B-2CADEAF2BA4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E8323-BD54-3190-2D8E-EB95CEA7B7C5}"/>
              </a:ext>
            </a:extLst>
          </p:cNvPr>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endParaRPr dirty="0"/>
          </a:p>
        </p:txBody>
      </p:sp>
      <p:pic>
        <p:nvPicPr>
          <p:cNvPr id="5" name="Picture 4">
            <a:extLst>
              <a:ext uri="{FF2B5EF4-FFF2-40B4-BE49-F238E27FC236}">
                <a16:creationId xmlns:a16="http://schemas.microsoft.com/office/drawing/2014/main" id="{5EBB3669-BDB8-EE58-F3DE-64D3A2F4939D}"/>
              </a:ext>
            </a:extLst>
          </p:cNvPr>
          <p:cNvPicPr>
            <a:picLocks noChangeAspect="1"/>
          </p:cNvPicPr>
          <p:nvPr/>
        </p:nvPicPr>
        <p:blipFill>
          <a:blip r:embed="rId2"/>
          <a:stretch>
            <a:fillRect/>
          </a:stretch>
        </p:blipFill>
        <p:spPr>
          <a:xfrm>
            <a:off x="131976" y="122548"/>
            <a:ext cx="8898903" cy="6589337"/>
          </a:xfrm>
          <a:prstGeom prst="rect">
            <a:avLst/>
          </a:prstGeom>
        </p:spPr>
      </p:pic>
    </p:spTree>
    <p:extLst>
      <p:ext uri="{BB962C8B-B14F-4D97-AF65-F5344CB8AC3E}">
        <p14:creationId xmlns:p14="http://schemas.microsoft.com/office/powerpoint/2010/main" val="2777512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43915-2D3E-A386-D042-40D5B43114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48AEF-2176-D345-2F44-4C67DC37009E}"/>
              </a:ext>
            </a:extLst>
          </p:cNvPr>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endParaRPr dirty="0"/>
          </a:p>
        </p:txBody>
      </p:sp>
      <p:pic>
        <p:nvPicPr>
          <p:cNvPr id="4" name="Picture 3">
            <a:extLst>
              <a:ext uri="{FF2B5EF4-FFF2-40B4-BE49-F238E27FC236}">
                <a16:creationId xmlns:a16="http://schemas.microsoft.com/office/drawing/2014/main" id="{DDDA717B-4756-962F-E40E-0BB3F91C3960}"/>
              </a:ext>
            </a:extLst>
          </p:cNvPr>
          <p:cNvPicPr>
            <a:picLocks noChangeAspect="1"/>
          </p:cNvPicPr>
          <p:nvPr/>
        </p:nvPicPr>
        <p:blipFill>
          <a:blip r:embed="rId2"/>
          <a:stretch>
            <a:fillRect/>
          </a:stretch>
        </p:blipFill>
        <p:spPr>
          <a:xfrm>
            <a:off x="141402" y="141400"/>
            <a:ext cx="8870623" cy="6570483"/>
          </a:xfrm>
          <a:prstGeom prst="rect">
            <a:avLst/>
          </a:prstGeom>
        </p:spPr>
      </p:pic>
    </p:spTree>
    <p:extLst>
      <p:ext uri="{BB962C8B-B14F-4D97-AF65-F5344CB8AC3E}">
        <p14:creationId xmlns:p14="http://schemas.microsoft.com/office/powerpoint/2010/main" val="3255941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14A0B-505E-F784-DC75-43F6247A766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CF6A68-13DA-0C0B-F2DD-0CBDBE62AA4F}"/>
              </a:ext>
            </a:extLst>
          </p:cNvPr>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endParaRPr dirty="0"/>
          </a:p>
        </p:txBody>
      </p:sp>
      <p:pic>
        <p:nvPicPr>
          <p:cNvPr id="5" name="Picture 4">
            <a:extLst>
              <a:ext uri="{FF2B5EF4-FFF2-40B4-BE49-F238E27FC236}">
                <a16:creationId xmlns:a16="http://schemas.microsoft.com/office/drawing/2014/main" id="{ABF0F2DA-AE3D-17E4-3246-9D25CBD258B4}"/>
              </a:ext>
            </a:extLst>
          </p:cNvPr>
          <p:cNvPicPr>
            <a:picLocks noChangeAspect="1"/>
          </p:cNvPicPr>
          <p:nvPr/>
        </p:nvPicPr>
        <p:blipFill>
          <a:blip r:embed="rId2"/>
          <a:stretch>
            <a:fillRect/>
          </a:stretch>
        </p:blipFill>
        <p:spPr>
          <a:xfrm>
            <a:off x="201551" y="110872"/>
            <a:ext cx="8740897" cy="3107484"/>
          </a:xfrm>
          <a:prstGeom prst="rect">
            <a:avLst/>
          </a:prstGeom>
        </p:spPr>
      </p:pic>
      <p:pic>
        <p:nvPicPr>
          <p:cNvPr id="7" name="Picture 6">
            <a:extLst>
              <a:ext uri="{FF2B5EF4-FFF2-40B4-BE49-F238E27FC236}">
                <a16:creationId xmlns:a16="http://schemas.microsoft.com/office/drawing/2014/main" id="{10F20053-AE76-A830-DB74-BA22697B858C}"/>
              </a:ext>
            </a:extLst>
          </p:cNvPr>
          <p:cNvPicPr>
            <a:picLocks noChangeAspect="1"/>
          </p:cNvPicPr>
          <p:nvPr/>
        </p:nvPicPr>
        <p:blipFill>
          <a:blip r:embed="rId3"/>
          <a:stretch>
            <a:fillRect/>
          </a:stretch>
        </p:blipFill>
        <p:spPr>
          <a:xfrm>
            <a:off x="131976" y="3429000"/>
            <a:ext cx="8898901" cy="3292316"/>
          </a:xfrm>
          <a:prstGeom prst="rect">
            <a:avLst/>
          </a:prstGeom>
        </p:spPr>
      </p:pic>
    </p:spTree>
    <p:extLst>
      <p:ext uri="{BB962C8B-B14F-4D97-AF65-F5344CB8AC3E}">
        <p14:creationId xmlns:p14="http://schemas.microsoft.com/office/powerpoint/2010/main" val="381989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Description</a:t>
            </a:r>
          </a:p>
        </p:txBody>
      </p:sp>
      <p:sp>
        <p:nvSpPr>
          <p:cNvPr id="3" name="Content Placeholder 2"/>
          <p:cNvSpPr>
            <a:spLocks noGrp="1"/>
          </p:cNvSpPr>
          <p:nvPr>
            <p:ph idx="1"/>
          </p:nvPr>
        </p:nvSpPr>
        <p:spPr/>
        <p:txBody>
          <a:bodyPr/>
          <a:lstStyle/>
          <a:p>
            <a:r>
              <a:t>The Coca Cola Stock project aims to monitor and analyze the live performance of Coca Cola's stock. The focus is on identifying price trends, volatility, and trading volume patterns. The goal is to provide insights for potential investment decisions and understand market sentiment.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a:t>
            </a:r>
          </a:p>
        </p:txBody>
      </p:sp>
      <p:sp>
        <p:nvSpPr>
          <p:cNvPr id="3" name="Content Placeholder 2"/>
          <p:cNvSpPr>
            <a:spLocks noGrp="1"/>
          </p:cNvSpPr>
          <p:nvPr>
            <p:ph idx="1"/>
          </p:nvPr>
        </p:nvSpPr>
        <p:spPr/>
        <p:txBody>
          <a:bodyPr>
            <a:normAutofit lnSpcReduction="10000"/>
          </a:bodyPr>
          <a:lstStyle/>
          <a:p>
            <a:r>
              <a:t>1. Stock prices show periodic fluctuations influenced by market conditions.</a:t>
            </a:r>
          </a:p>
          <a:p>
            <a:r>
              <a:t>2. Trading volumes tend to spike during major market announcements or earnings reports.</a:t>
            </a:r>
          </a:p>
          <a:p>
            <a:r>
              <a:t>3. Short-term moving averages indicate bullish or bearish momentum phases.</a:t>
            </a:r>
          </a:p>
          <a:p>
            <a:r>
              <a:t>4. Long-term price stability reflects Coca Cola's strong brand presence and consistent demand.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analysis of Coca Cola's live stock data highlights both stability and growth potential. Investors may consider the stock a reliable long-term holding while remaining aware of short-term market fluctuations.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Code</a:t>
            </a:r>
            <a:endParaRPr dirty="0"/>
          </a:p>
        </p:txBody>
      </p:sp>
      <p:sp>
        <p:nvSpPr>
          <p:cNvPr id="3" name="Content Placeholder 2"/>
          <p:cNvSpPr>
            <a:spLocks noGrp="1"/>
          </p:cNvSpPr>
          <p:nvPr>
            <p:ph idx="1"/>
          </p:nvPr>
        </p:nvSpPr>
        <p:spPr>
          <a:xfrm>
            <a:off x="457200" y="1319754"/>
            <a:ext cx="8229600" cy="4806410"/>
          </a:xfrm>
        </p:spPr>
        <p:txBody>
          <a:bodyPr/>
          <a:lstStyle/>
          <a:p>
            <a:pPr marL="0" indent="0">
              <a:buNone/>
            </a:pPr>
            <a:r>
              <a:rPr lang="en-US" dirty="0"/>
              <a:t>Step 1: Import Libraries and Load Data</a:t>
            </a:r>
          </a:p>
          <a:p>
            <a:pPr marL="0" indent="0">
              <a:buNone/>
            </a:pPr>
            <a:endParaRPr lang="en-US" dirty="0"/>
          </a:p>
          <a:p>
            <a:pPr marL="0" indent="0">
              <a:buNone/>
            </a:pPr>
            <a:endParaRPr dirty="0"/>
          </a:p>
        </p:txBody>
      </p:sp>
      <p:pic>
        <p:nvPicPr>
          <p:cNvPr id="5" name="Picture 4">
            <a:extLst>
              <a:ext uri="{FF2B5EF4-FFF2-40B4-BE49-F238E27FC236}">
                <a16:creationId xmlns:a16="http://schemas.microsoft.com/office/drawing/2014/main" id="{157B41A2-D76F-1192-490A-6C5EC5380564}"/>
              </a:ext>
            </a:extLst>
          </p:cNvPr>
          <p:cNvPicPr>
            <a:picLocks noChangeAspect="1"/>
          </p:cNvPicPr>
          <p:nvPr/>
        </p:nvPicPr>
        <p:blipFill>
          <a:blip r:embed="rId2"/>
          <a:stretch>
            <a:fillRect/>
          </a:stretch>
        </p:blipFill>
        <p:spPr>
          <a:xfrm>
            <a:off x="141402" y="1948330"/>
            <a:ext cx="8870623" cy="48064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05445-D6CE-5AB5-3E0B-BCFE0EDC35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6C6FE-CFF8-B176-4AED-28A52025C1FA}"/>
              </a:ext>
            </a:extLst>
          </p:cNvPr>
          <p:cNvSpPr>
            <a:spLocks noGrp="1"/>
          </p:cNvSpPr>
          <p:nvPr>
            <p:ph idx="1"/>
          </p:nvPr>
        </p:nvSpPr>
        <p:spPr>
          <a:xfrm>
            <a:off x="0" y="0"/>
            <a:ext cx="9144000" cy="6858000"/>
          </a:xfrm>
        </p:spPr>
        <p:txBody>
          <a:bodyPr/>
          <a:lstStyle/>
          <a:p>
            <a:r>
              <a:rPr lang="en-US" dirty="0"/>
              <a:t>Step 2: Data Cleaning</a:t>
            </a:r>
          </a:p>
          <a:p>
            <a:pPr marL="0" indent="0">
              <a:buNone/>
            </a:pPr>
            <a:endParaRPr lang="en-US" dirty="0"/>
          </a:p>
          <a:p>
            <a:pPr marL="0" indent="0">
              <a:buNone/>
            </a:pPr>
            <a:endParaRPr lang="en-US" dirty="0"/>
          </a:p>
          <a:p>
            <a:pPr marL="0" indent="0">
              <a:buNone/>
            </a:pPr>
            <a:endParaRPr dirty="0"/>
          </a:p>
        </p:txBody>
      </p:sp>
      <p:pic>
        <p:nvPicPr>
          <p:cNvPr id="8" name="Picture 7">
            <a:extLst>
              <a:ext uri="{FF2B5EF4-FFF2-40B4-BE49-F238E27FC236}">
                <a16:creationId xmlns:a16="http://schemas.microsoft.com/office/drawing/2014/main" id="{3E436A7E-57A7-F335-E9A0-BD5B8547C1B1}"/>
              </a:ext>
            </a:extLst>
          </p:cNvPr>
          <p:cNvPicPr>
            <a:picLocks noChangeAspect="1"/>
          </p:cNvPicPr>
          <p:nvPr/>
        </p:nvPicPr>
        <p:blipFill>
          <a:blip r:embed="rId2"/>
          <a:stretch>
            <a:fillRect/>
          </a:stretch>
        </p:blipFill>
        <p:spPr>
          <a:xfrm>
            <a:off x="103696" y="575034"/>
            <a:ext cx="8927182" cy="6193411"/>
          </a:xfrm>
          <a:prstGeom prst="rect">
            <a:avLst/>
          </a:prstGeom>
        </p:spPr>
      </p:pic>
    </p:spTree>
    <p:extLst>
      <p:ext uri="{BB962C8B-B14F-4D97-AF65-F5344CB8AC3E}">
        <p14:creationId xmlns:p14="http://schemas.microsoft.com/office/powerpoint/2010/main" val="2893446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7180D-FC36-8B4F-82B0-E96AC28E89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6F126-56EF-47E4-08C9-1E6A516D691C}"/>
              </a:ext>
            </a:extLst>
          </p:cNvPr>
          <p:cNvSpPr>
            <a:spLocks noGrp="1"/>
          </p:cNvSpPr>
          <p:nvPr>
            <p:ph idx="1"/>
          </p:nvPr>
        </p:nvSpPr>
        <p:spPr>
          <a:xfrm>
            <a:off x="0" y="0"/>
            <a:ext cx="9144000" cy="6858000"/>
          </a:xfrm>
        </p:spPr>
        <p:txBody>
          <a:bodyPr/>
          <a:lstStyle/>
          <a:p>
            <a:r>
              <a:rPr lang="en-US" dirty="0"/>
              <a:t>Step 3: Exploratory Data Analysis (EDA)</a:t>
            </a:r>
          </a:p>
          <a:p>
            <a:pPr marL="0" indent="0">
              <a:buNone/>
            </a:pPr>
            <a:endParaRPr lang="en-US" dirty="0"/>
          </a:p>
          <a:p>
            <a:pPr marL="0" indent="0">
              <a:buNone/>
            </a:pPr>
            <a:endParaRPr lang="en-US" dirty="0"/>
          </a:p>
          <a:p>
            <a:pPr marL="0" indent="0">
              <a:buNone/>
            </a:pPr>
            <a:endParaRPr dirty="0"/>
          </a:p>
        </p:txBody>
      </p:sp>
      <p:pic>
        <p:nvPicPr>
          <p:cNvPr id="4" name="Picture 3">
            <a:extLst>
              <a:ext uri="{FF2B5EF4-FFF2-40B4-BE49-F238E27FC236}">
                <a16:creationId xmlns:a16="http://schemas.microsoft.com/office/drawing/2014/main" id="{E06A0FEE-6FC7-30A9-3404-1334B0997720}"/>
              </a:ext>
            </a:extLst>
          </p:cNvPr>
          <p:cNvPicPr>
            <a:picLocks noChangeAspect="1"/>
          </p:cNvPicPr>
          <p:nvPr/>
        </p:nvPicPr>
        <p:blipFill>
          <a:blip r:embed="rId2"/>
          <a:stretch>
            <a:fillRect/>
          </a:stretch>
        </p:blipFill>
        <p:spPr>
          <a:xfrm>
            <a:off x="131975" y="628656"/>
            <a:ext cx="8861196" cy="2708433"/>
          </a:xfrm>
          <a:prstGeom prst="rect">
            <a:avLst/>
          </a:prstGeom>
        </p:spPr>
      </p:pic>
      <p:pic>
        <p:nvPicPr>
          <p:cNvPr id="6" name="Picture 5">
            <a:extLst>
              <a:ext uri="{FF2B5EF4-FFF2-40B4-BE49-F238E27FC236}">
                <a16:creationId xmlns:a16="http://schemas.microsoft.com/office/drawing/2014/main" id="{7FC73689-EADB-D86B-63A2-A5FFD13BA8FF}"/>
              </a:ext>
            </a:extLst>
          </p:cNvPr>
          <p:cNvPicPr>
            <a:picLocks noChangeAspect="1"/>
          </p:cNvPicPr>
          <p:nvPr/>
        </p:nvPicPr>
        <p:blipFill>
          <a:blip r:embed="rId3"/>
          <a:stretch>
            <a:fillRect/>
          </a:stretch>
        </p:blipFill>
        <p:spPr>
          <a:xfrm>
            <a:off x="131975" y="3535707"/>
            <a:ext cx="4864231" cy="3223311"/>
          </a:xfrm>
          <a:prstGeom prst="rect">
            <a:avLst/>
          </a:prstGeom>
        </p:spPr>
      </p:pic>
      <p:pic>
        <p:nvPicPr>
          <p:cNvPr id="9" name="Picture 8">
            <a:extLst>
              <a:ext uri="{FF2B5EF4-FFF2-40B4-BE49-F238E27FC236}">
                <a16:creationId xmlns:a16="http://schemas.microsoft.com/office/drawing/2014/main" id="{246153FB-67DC-7F58-5C2F-68E9ED3E6149}"/>
              </a:ext>
            </a:extLst>
          </p:cNvPr>
          <p:cNvPicPr>
            <a:picLocks noChangeAspect="1"/>
          </p:cNvPicPr>
          <p:nvPr/>
        </p:nvPicPr>
        <p:blipFill>
          <a:blip r:embed="rId4"/>
          <a:stretch>
            <a:fillRect/>
          </a:stretch>
        </p:blipFill>
        <p:spPr>
          <a:xfrm>
            <a:off x="5344998" y="3535707"/>
            <a:ext cx="3648173" cy="3223311"/>
          </a:xfrm>
          <a:prstGeom prst="rect">
            <a:avLst/>
          </a:prstGeom>
        </p:spPr>
      </p:pic>
    </p:spTree>
    <p:extLst>
      <p:ext uri="{BB962C8B-B14F-4D97-AF65-F5344CB8AC3E}">
        <p14:creationId xmlns:p14="http://schemas.microsoft.com/office/powerpoint/2010/main" val="15167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E0CF7-EB2F-9F8B-0451-7C464A068D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70BC04-8FDA-20D3-4037-7EC276208EC1}"/>
              </a:ext>
            </a:extLst>
          </p:cNvPr>
          <p:cNvSpPr>
            <a:spLocks noGrp="1"/>
          </p:cNvSpPr>
          <p:nvPr>
            <p:ph idx="1"/>
          </p:nvPr>
        </p:nvSpPr>
        <p:spPr>
          <a:xfrm>
            <a:off x="0" y="0"/>
            <a:ext cx="9144000" cy="6858000"/>
          </a:xfrm>
        </p:spPr>
        <p:txBody>
          <a:bodyPr/>
          <a:lstStyle/>
          <a:p>
            <a:r>
              <a:rPr lang="en-US" dirty="0"/>
              <a:t>Step 4: Visualizing Key Insights</a:t>
            </a:r>
          </a:p>
          <a:p>
            <a:pPr marL="0" indent="0">
              <a:buNone/>
            </a:pPr>
            <a:endParaRPr lang="en-US" dirty="0"/>
          </a:p>
          <a:p>
            <a:pPr marL="0" indent="0">
              <a:buNone/>
            </a:pPr>
            <a:endParaRPr lang="en-US" dirty="0"/>
          </a:p>
          <a:p>
            <a:pPr marL="0" indent="0">
              <a:buNone/>
            </a:pPr>
            <a:endParaRPr dirty="0"/>
          </a:p>
        </p:txBody>
      </p:sp>
      <p:pic>
        <p:nvPicPr>
          <p:cNvPr id="5" name="Picture 4">
            <a:extLst>
              <a:ext uri="{FF2B5EF4-FFF2-40B4-BE49-F238E27FC236}">
                <a16:creationId xmlns:a16="http://schemas.microsoft.com/office/drawing/2014/main" id="{F90B437A-DA28-8CA2-DC94-0573AB79A2D9}"/>
              </a:ext>
            </a:extLst>
          </p:cNvPr>
          <p:cNvPicPr>
            <a:picLocks noChangeAspect="1"/>
          </p:cNvPicPr>
          <p:nvPr/>
        </p:nvPicPr>
        <p:blipFill>
          <a:blip r:embed="rId2"/>
          <a:stretch>
            <a:fillRect/>
          </a:stretch>
        </p:blipFill>
        <p:spPr>
          <a:xfrm>
            <a:off x="113121" y="581667"/>
            <a:ext cx="8927183" cy="6186778"/>
          </a:xfrm>
          <a:prstGeom prst="rect">
            <a:avLst/>
          </a:prstGeom>
        </p:spPr>
      </p:pic>
    </p:spTree>
    <p:extLst>
      <p:ext uri="{BB962C8B-B14F-4D97-AF65-F5344CB8AC3E}">
        <p14:creationId xmlns:p14="http://schemas.microsoft.com/office/powerpoint/2010/main" val="277901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BEF16-6C98-CF50-339B-90E33D9518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16773C-BC55-0E20-D545-128753381DCF}"/>
              </a:ext>
            </a:extLst>
          </p:cNvPr>
          <p:cNvSpPr>
            <a:spLocks noGrp="1"/>
          </p:cNvSpPr>
          <p:nvPr>
            <p:ph idx="1"/>
          </p:nvPr>
        </p:nvSpPr>
        <p:spPr>
          <a:xfrm>
            <a:off x="0" y="0"/>
            <a:ext cx="9144000" cy="6858000"/>
          </a:xfrm>
        </p:spPr>
        <p:txBody>
          <a:bodyPr/>
          <a:lstStyle/>
          <a:p>
            <a:pPr marL="0" indent="0">
              <a:buNone/>
            </a:pPr>
            <a:endParaRPr lang="en-US" dirty="0"/>
          </a:p>
          <a:p>
            <a:pPr marL="0" indent="0">
              <a:buNone/>
            </a:pPr>
            <a:endParaRPr lang="en-US" dirty="0"/>
          </a:p>
          <a:p>
            <a:pPr marL="0" indent="0">
              <a:buNone/>
            </a:pPr>
            <a:endParaRPr dirty="0"/>
          </a:p>
        </p:txBody>
      </p:sp>
      <p:pic>
        <p:nvPicPr>
          <p:cNvPr id="4" name="Picture 3">
            <a:extLst>
              <a:ext uri="{FF2B5EF4-FFF2-40B4-BE49-F238E27FC236}">
                <a16:creationId xmlns:a16="http://schemas.microsoft.com/office/drawing/2014/main" id="{D77C69B2-47DC-AC2F-1D13-659299E7BF3F}"/>
              </a:ext>
            </a:extLst>
          </p:cNvPr>
          <p:cNvPicPr>
            <a:picLocks noChangeAspect="1"/>
          </p:cNvPicPr>
          <p:nvPr/>
        </p:nvPicPr>
        <p:blipFill>
          <a:blip r:embed="rId2"/>
          <a:stretch>
            <a:fillRect/>
          </a:stretch>
        </p:blipFill>
        <p:spPr>
          <a:xfrm>
            <a:off x="131976" y="103695"/>
            <a:ext cx="8889476" cy="6655323"/>
          </a:xfrm>
          <a:prstGeom prst="rect">
            <a:avLst/>
          </a:prstGeom>
        </p:spPr>
      </p:pic>
    </p:spTree>
    <p:extLst>
      <p:ext uri="{BB962C8B-B14F-4D97-AF65-F5344CB8AC3E}">
        <p14:creationId xmlns:p14="http://schemas.microsoft.com/office/powerpoint/2010/main" val="4269950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29</TotalTime>
  <Words>189</Words>
  <Application>Microsoft Office PowerPoint</Application>
  <PresentationFormat>On-screen Show (4:3)</PresentationFormat>
  <Paragraphs>26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Coca Cola Stock - Live and Updated</vt:lpstr>
      <vt:lpstr>Problem Description</vt:lpstr>
      <vt:lpstr>Insights</vt:lpstr>
      <vt:lpstr>Conclusion</vt:lpstr>
      <vt:lpstr>Python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Ashok Nagar</cp:lastModifiedBy>
  <cp:revision>2</cp:revision>
  <dcterms:created xsi:type="dcterms:W3CDTF">2013-01-27T09:14:16Z</dcterms:created>
  <dcterms:modified xsi:type="dcterms:W3CDTF">2025-08-11T18:35:19Z</dcterms:modified>
  <cp:category/>
</cp:coreProperties>
</file>