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8/11/2025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8/11/2025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8/11/2025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8/11/2025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Daily Transactions Analysis</a:t>
            </a:r>
          </a:p>
        </p:txBody>
      </p:sp>
      <p:sp>
        <p:nvSpPr>
          <p:cNvPr id="3" name="Subtitle 2"/>
          <p:cNvSpPr>
            <a:spLocks noGrp="1"/>
          </p:cNvSpPr>
          <p:nvPr>
            <p:ph type="subTitle" idx="1"/>
          </p:nvPr>
        </p:nvSpPr>
        <p:spPr/>
        <p:txBody>
          <a:bodyPr/>
          <a:lstStyle/>
          <a:p>
            <a:r>
              <a:rPr lang="en-US" dirty="0"/>
              <a:t>Presented by: </a:t>
            </a:r>
            <a:r>
              <a:rPr lang="en-US" dirty="0">
                <a:solidFill>
                  <a:srgbClr val="00B050"/>
                </a:solidFill>
              </a:rPr>
              <a:t>Ashok Nagar</a:t>
            </a:r>
          </a:p>
          <a:p>
            <a:r>
              <a:rPr lang="en-US" dirty="0"/>
              <a:t>Tools: Python, Pandas, Seaborn, Matplotlib</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B01345-1F5D-FEF5-D62F-C47BB8883B48}"/>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A5B56D5-7DF5-9AA6-5570-9941DA9FD98A}"/>
              </a:ext>
            </a:extLst>
          </p:cNvPr>
          <p:cNvPicPr>
            <a:picLocks noGrp="1" noChangeAspect="1"/>
          </p:cNvPicPr>
          <p:nvPr>
            <p:ph idx="1"/>
          </p:nvPr>
        </p:nvPicPr>
        <p:blipFill>
          <a:blip r:embed="rId2"/>
          <a:stretch>
            <a:fillRect/>
          </a:stretch>
        </p:blipFill>
        <p:spPr>
          <a:xfrm>
            <a:off x="301657" y="226244"/>
            <a:ext cx="8550112" cy="6429080"/>
          </a:xfrm>
          <a:prstGeom prst="rect">
            <a:avLst/>
          </a:prstGeom>
        </p:spPr>
      </p:pic>
    </p:spTree>
    <p:extLst>
      <p:ext uri="{BB962C8B-B14F-4D97-AF65-F5344CB8AC3E}">
        <p14:creationId xmlns:p14="http://schemas.microsoft.com/office/powerpoint/2010/main" val="3330020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B91B4E-F675-4971-7184-8B0DDAFA4D9D}"/>
            </a:ext>
          </a:extLst>
        </p:cNvPr>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81A3470-4710-3E55-5FA7-E897387AE528}"/>
              </a:ext>
            </a:extLst>
          </p:cNvPr>
          <p:cNvPicPr>
            <a:picLocks noGrp="1" noChangeAspect="1"/>
          </p:cNvPicPr>
          <p:nvPr>
            <p:ph idx="1"/>
          </p:nvPr>
        </p:nvPicPr>
        <p:blipFill>
          <a:blip r:embed="rId2"/>
          <a:stretch>
            <a:fillRect/>
          </a:stretch>
        </p:blipFill>
        <p:spPr>
          <a:xfrm>
            <a:off x="254524" y="188535"/>
            <a:ext cx="8634951" cy="6513922"/>
          </a:xfrm>
          <a:prstGeom prst="rect">
            <a:avLst/>
          </a:prstGeom>
        </p:spPr>
      </p:pic>
    </p:spTree>
    <p:extLst>
      <p:ext uri="{BB962C8B-B14F-4D97-AF65-F5344CB8AC3E}">
        <p14:creationId xmlns:p14="http://schemas.microsoft.com/office/powerpoint/2010/main" val="3758118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233C6E-1AB2-BA8E-1358-D07AB8BB5BE6}"/>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4F1DF0F-2137-0F82-8C45-5A0C57A48FDF}"/>
              </a:ext>
            </a:extLst>
          </p:cNvPr>
          <p:cNvPicPr>
            <a:picLocks noGrp="1" noChangeAspect="1"/>
          </p:cNvPicPr>
          <p:nvPr>
            <p:ph idx="1"/>
          </p:nvPr>
        </p:nvPicPr>
        <p:blipFill>
          <a:blip r:embed="rId2"/>
          <a:stretch>
            <a:fillRect/>
          </a:stretch>
        </p:blipFill>
        <p:spPr>
          <a:xfrm>
            <a:off x="186310" y="197963"/>
            <a:ext cx="8771380" cy="6495068"/>
          </a:xfrm>
          <a:prstGeom prst="rect">
            <a:avLst/>
          </a:prstGeom>
        </p:spPr>
      </p:pic>
    </p:spTree>
    <p:extLst>
      <p:ext uri="{BB962C8B-B14F-4D97-AF65-F5344CB8AC3E}">
        <p14:creationId xmlns:p14="http://schemas.microsoft.com/office/powerpoint/2010/main" val="3089388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72E000-28B2-639C-6568-46158889B18D}"/>
            </a:ext>
          </a:extLst>
        </p:cNvPr>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75DC767-2AEB-C688-FCE0-0610D1011CD5}"/>
              </a:ext>
            </a:extLst>
          </p:cNvPr>
          <p:cNvPicPr>
            <a:picLocks noGrp="1" noChangeAspect="1"/>
          </p:cNvPicPr>
          <p:nvPr>
            <p:ph idx="1"/>
          </p:nvPr>
        </p:nvPicPr>
        <p:blipFill>
          <a:blip r:embed="rId2"/>
          <a:stretch>
            <a:fillRect/>
          </a:stretch>
        </p:blipFill>
        <p:spPr>
          <a:xfrm>
            <a:off x="188535" y="179109"/>
            <a:ext cx="8766928" cy="6513922"/>
          </a:xfrm>
          <a:prstGeom prst="rect">
            <a:avLst/>
          </a:prstGeom>
        </p:spPr>
      </p:pic>
    </p:spTree>
    <p:extLst>
      <p:ext uri="{BB962C8B-B14F-4D97-AF65-F5344CB8AC3E}">
        <p14:creationId xmlns:p14="http://schemas.microsoft.com/office/powerpoint/2010/main" val="4650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6C5984-5867-6A66-0A50-FA8EB8B9FAC7}"/>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E4F317C-CACC-527C-DD41-838727D9CCF7}"/>
              </a:ext>
            </a:extLst>
          </p:cNvPr>
          <p:cNvPicPr>
            <a:picLocks noGrp="1" noChangeAspect="1"/>
          </p:cNvPicPr>
          <p:nvPr>
            <p:ph idx="1"/>
          </p:nvPr>
        </p:nvPicPr>
        <p:blipFill>
          <a:blip r:embed="rId2"/>
          <a:stretch>
            <a:fillRect/>
          </a:stretch>
        </p:blipFill>
        <p:spPr>
          <a:xfrm>
            <a:off x="207391" y="188537"/>
            <a:ext cx="8738648" cy="6495067"/>
          </a:xfrm>
          <a:prstGeom prst="rect">
            <a:avLst/>
          </a:prstGeom>
        </p:spPr>
      </p:pic>
    </p:spTree>
    <p:extLst>
      <p:ext uri="{BB962C8B-B14F-4D97-AF65-F5344CB8AC3E}">
        <p14:creationId xmlns:p14="http://schemas.microsoft.com/office/powerpoint/2010/main" val="3284919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20DAEE-8663-4B67-A0BA-A90795201065}"/>
            </a:ext>
          </a:extLst>
        </p:cNvPr>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5EE8B02-5E32-DCC3-1E31-31CAD172F953}"/>
              </a:ext>
            </a:extLst>
          </p:cNvPr>
          <p:cNvPicPr>
            <a:picLocks noGrp="1" noChangeAspect="1"/>
          </p:cNvPicPr>
          <p:nvPr>
            <p:ph idx="1"/>
          </p:nvPr>
        </p:nvPicPr>
        <p:blipFill>
          <a:blip r:embed="rId2"/>
          <a:stretch>
            <a:fillRect/>
          </a:stretch>
        </p:blipFill>
        <p:spPr>
          <a:xfrm>
            <a:off x="113122" y="160256"/>
            <a:ext cx="8889476" cy="6551629"/>
          </a:xfrm>
          <a:prstGeom prst="rect">
            <a:avLst/>
          </a:prstGeom>
        </p:spPr>
      </p:pic>
    </p:spTree>
    <p:extLst>
      <p:ext uri="{BB962C8B-B14F-4D97-AF65-F5344CB8AC3E}">
        <p14:creationId xmlns:p14="http://schemas.microsoft.com/office/powerpoint/2010/main" val="3416880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1E75E4-04A5-03E4-9FCE-F005636D0E4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5E20FA-6B6C-EC27-87DD-6E05D425B8DC}"/>
              </a:ext>
            </a:extLst>
          </p:cNvPr>
          <p:cNvSpPr>
            <a:spLocks noGrp="1"/>
          </p:cNvSpPr>
          <p:nvPr>
            <p:ph idx="1"/>
          </p:nvPr>
        </p:nvSpPr>
        <p:spPr>
          <a:xfrm>
            <a:off x="0" y="0"/>
            <a:ext cx="9144000" cy="6858000"/>
          </a:xfrm>
        </p:spPr>
        <p:txBody>
          <a:bodyPr/>
          <a:lstStyle/>
          <a:p>
            <a:pPr marL="0" indent="0">
              <a:buNone/>
            </a:pPr>
            <a:r>
              <a:rPr lang="en-US" dirty="0"/>
              <a:t>Step 4: Time Series Analysis</a:t>
            </a:r>
          </a:p>
          <a:p>
            <a:pPr marL="0" indent="0">
              <a:buNone/>
            </a:pPr>
            <a:endParaRPr lang="en-US" dirty="0"/>
          </a:p>
        </p:txBody>
      </p:sp>
      <p:pic>
        <p:nvPicPr>
          <p:cNvPr id="5" name="Picture 4">
            <a:extLst>
              <a:ext uri="{FF2B5EF4-FFF2-40B4-BE49-F238E27FC236}">
                <a16:creationId xmlns:a16="http://schemas.microsoft.com/office/drawing/2014/main" id="{DD6371B2-6965-2AC4-ECAB-99C27C1C7407}"/>
              </a:ext>
            </a:extLst>
          </p:cNvPr>
          <p:cNvPicPr>
            <a:picLocks noChangeAspect="1"/>
          </p:cNvPicPr>
          <p:nvPr/>
        </p:nvPicPr>
        <p:blipFill>
          <a:blip r:embed="rId2"/>
          <a:stretch>
            <a:fillRect/>
          </a:stretch>
        </p:blipFill>
        <p:spPr>
          <a:xfrm>
            <a:off x="75415" y="584462"/>
            <a:ext cx="8983744" cy="6202837"/>
          </a:xfrm>
          <a:prstGeom prst="rect">
            <a:avLst/>
          </a:prstGeom>
        </p:spPr>
      </p:pic>
    </p:spTree>
    <p:extLst>
      <p:ext uri="{BB962C8B-B14F-4D97-AF65-F5344CB8AC3E}">
        <p14:creationId xmlns:p14="http://schemas.microsoft.com/office/powerpoint/2010/main" val="909564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A5543B-377A-0851-0406-2B841CA37881}"/>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4E4DEAD-CF2C-2ECB-8B92-5811E649B132}"/>
              </a:ext>
            </a:extLst>
          </p:cNvPr>
          <p:cNvPicPr>
            <a:picLocks noGrp="1" noChangeAspect="1"/>
          </p:cNvPicPr>
          <p:nvPr>
            <p:ph idx="1"/>
          </p:nvPr>
        </p:nvPicPr>
        <p:blipFill>
          <a:blip r:embed="rId2"/>
          <a:stretch>
            <a:fillRect/>
          </a:stretch>
        </p:blipFill>
        <p:spPr>
          <a:xfrm>
            <a:off x="150828" y="150828"/>
            <a:ext cx="8842342" cy="6579909"/>
          </a:xfrm>
          <a:prstGeom prst="rect">
            <a:avLst/>
          </a:prstGeom>
        </p:spPr>
      </p:pic>
    </p:spTree>
    <p:extLst>
      <p:ext uri="{BB962C8B-B14F-4D97-AF65-F5344CB8AC3E}">
        <p14:creationId xmlns:p14="http://schemas.microsoft.com/office/powerpoint/2010/main" val="415925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A0F2CB-E08C-2C50-7FEF-EB209D8371D2}"/>
            </a:ext>
          </a:extLst>
        </p:cNvPr>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6361C419-13C8-9719-5373-723E3616581F}"/>
              </a:ext>
            </a:extLst>
          </p:cNvPr>
          <p:cNvPicPr>
            <a:picLocks noGrp="1" noChangeAspect="1"/>
          </p:cNvPicPr>
          <p:nvPr>
            <p:ph idx="1"/>
          </p:nvPr>
        </p:nvPicPr>
        <p:blipFill>
          <a:blip r:embed="rId2"/>
          <a:stretch>
            <a:fillRect/>
          </a:stretch>
        </p:blipFill>
        <p:spPr>
          <a:xfrm>
            <a:off x="122550" y="122547"/>
            <a:ext cx="8898902" cy="6589337"/>
          </a:xfrm>
          <a:prstGeom prst="rect">
            <a:avLst/>
          </a:prstGeom>
        </p:spPr>
      </p:pic>
    </p:spTree>
    <p:extLst>
      <p:ext uri="{BB962C8B-B14F-4D97-AF65-F5344CB8AC3E}">
        <p14:creationId xmlns:p14="http://schemas.microsoft.com/office/powerpoint/2010/main" val="3674579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5B4DCB-ADA4-4228-478B-C359355C8B2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56E24C-1F00-63F2-4842-7FCC9C08A6E7}"/>
              </a:ext>
            </a:extLst>
          </p:cNvPr>
          <p:cNvSpPr>
            <a:spLocks noGrp="1"/>
          </p:cNvSpPr>
          <p:nvPr>
            <p:ph idx="1"/>
          </p:nvPr>
        </p:nvSpPr>
        <p:spPr>
          <a:xfrm>
            <a:off x="0" y="0"/>
            <a:ext cx="9144000" cy="6858000"/>
          </a:xfrm>
        </p:spPr>
        <p:txBody>
          <a:bodyPr/>
          <a:lstStyle/>
          <a:p>
            <a:pPr marL="0" indent="0">
              <a:buNone/>
            </a:pPr>
            <a:r>
              <a:rPr lang="en-US" dirty="0"/>
              <a:t>Step 5: Correlation Analysis</a:t>
            </a:r>
          </a:p>
          <a:p>
            <a:pPr marL="0" indent="0">
              <a:buNone/>
            </a:pPr>
            <a:endParaRPr lang="en-US" dirty="0"/>
          </a:p>
        </p:txBody>
      </p:sp>
      <p:pic>
        <p:nvPicPr>
          <p:cNvPr id="5" name="Picture 4">
            <a:extLst>
              <a:ext uri="{FF2B5EF4-FFF2-40B4-BE49-F238E27FC236}">
                <a16:creationId xmlns:a16="http://schemas.microsoft.com/office/drawing/2014/main" id="{AA894311-5845-C3E5-6A20-C5AADCDADE3F}"/>
              </a:ext>
            </a:extLst>
          </p:cNvPr>
          <p:cNvPicPr>
            <a:picLocks noChangeAspect="1"/>
          </p:cNvPicPr>
          <p:nvPr/>
        </p:nvPicPr>
        <p:blipFill>
          <a:blip r:embed="rId2"/>
          <a:stretch>
            <a:fillRect/>
          </a:stretch>
        </p:blipFill>
        <p:spPr>
          <a:xfrm>
            <a:off x="150829" y="650449"/>
            <a:ext cx="8851769" cy="6057266"/>
          </a:xfrm>
          <a:prstGeom prst="rect">
            <a:avLst/>
          </a:prstGeom>
        </p:spPr>
      </p:pic>
    </p:spTree>
    <p:extLst>
      <p:ext uri="{BB962C8B-B14F-4D97-AF65-F5344CB8AC3E}">
        <p14:creationId xmlns:p14="http://schemas.microsoft.com/office/powerpoint/2010/main" val="2395126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Problem Description</a:t>
            </a:r>
          </a:p>
        </p:txBody>
      </p:sp>
      <p:sp>
        <p:nvSpPr>
          <p:cNvPr id="3" name="Content Placeholder 2"/>
          <p:cNvSpPr>
            <a:spLocks noGrp="1"/>
          </p:cNvSpPr>
          <p:nvPr>
            <p:ph idx="1"/>
          </p:nvPr>
        </p:nvSpPr>
        <p:spPr/>
        <p:txBody>
          <a:bodyPr/>
          <a:lstStyle/>
          <a:p>
            <a:r>
              <a:t>The Daily Transactions project aims to analyze transaction data over a given period to identify patterns, anomalies, and trends. The analysis focuses on understanding transaction volume, frequency, and value distribution, providing insights for decision-making.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C6B7D1-DB69-FA28-57C8-A25970F9900F}"/>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2DB2B97-0BC7-4F92-BB64-A42CEFD2A782}"/>
              </a:ext>
            </a:extLst>
          </p:cNvPr>
          <p:cNvPicPr>
            <a:picLocks noGrp="1" noChangeAspect="1"/>
          </p:cNvPicPr>
          <p:nvPr>
            <p:ph idx="1"/>
          </p:nvPr>
        </p:nvPicPr>
        <p:blipFill>
          <a:blip r:embed="rId2"/>
          <a:stretch>
            <a:fillRect/>
          </a:stretch>
        </p:blipFill>
        <p:spPr>
          <a:xfrm>
            <a:off x="179111" y="169136"/>
            <a:ext cx="8804634" cy="6514468"/>
          </a:xfrm>
          <a:prstGeom prst="rect">
            <a:avLst/>
          </a:prstGeom>
        </p:spPr>
      </p:pic>
    </p:spTree>
    <p:extLst>
      <p:ext uri="{BB962C8B-B14F-4D97-AF65-F5344CB8AC3E}">
        <p14:creationId xmlns:p14="http://schemas.microsoft.com/office/powerpoint/2010/main" val="33534067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045145-DE23-1B68-4FF0-A9B78E1FBB82}"/>
            </a:ext>
          </a:extLst>
        </p:cNvPr>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50FC6A75-4391-40C0-96C1-C294BAF2CDA0}"/>
              </a:ext>
            </a:extLst>
          </p:cNvPr>
          <p:cNvPicPr>
            <a:picLocks noGrp="1" noChangeAspect="1"/>
          </p:cNvPicPr>
          <p:nvPr>
            <p:ph idx="1"/>
          </p:nvPr>
        </p:nvPicPr>
        <p:blipFill>
          <a:blip r:embed="rId2"/>
          <a:stretch>
            <a:fillRect/>
          </a:stretch>
        </p:blipFill>
        <p:spPr>
          <a:xfrm>
            <a:off x="113122" y="91278"/>
            <a:ext cx="8927184" cy="6658313"/>
          </a:xfrm>
          <a:prstGeom prst="rect">
            <a:avLst/>
          </a:prstGeom>
        </p:spPr>
      </p:pic>
    </p:spTree>
    <p:extLst>
      <p:ext uri="{BB962C8B-B14F-4D97-AF65-F5344CB8AC3E}">
        <p14:creationId xmlns:p14="http://schemas.microsoft.com/office/powerpoint/2010/main" val="7538324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32625D-C953-8C22-AA96-FDDFE36F3263}"/>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39D0282-9031-103C-614F-843F19A45F79}"/>
              </a:ext>
            </a:extLst>
          </p:cNvPr>
          <p:cNvPicPr>
            <a:picLocks noGrp="1" noChangeAspect="1"/>
          </p:cNvPicPr>
          <p:nvPr>
            <p:ph idx="1"/>
          </p:nvPr>
        </p:nvPicPr>
        <p:blipFill>
          <a:blip r:embed="rId2"/>
          <a:stretch>
            <a:fillRect/>
          </a:stretch>
        </p:blipFill>
        <p:spPr>
          <a:xfrm>
            <a:off x="131976" y="154070"/>
            <a:ext cx="8880049" cy="6548387"/>
          </a:xfrm>
          <a:prstGeom prst="rect">
            <a:avLst/>
          </a:prstGeom>
        </p:spPr>
      </p:pic>
    </p:spTree>
    <p:extLst>
      <p:ext uri="{BB962C8B-B14F-4D97-AF65-F5344CB8AC3E}">
        <p14:creationId xmlns:p14="http://schemas.microsoft.com/office/powerpoint/2010/main" val="85288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a:t>
            </a:r>
            <a:r>
              <a:rPr dirty="0"/>
              <a:t>Insights</a:t>
            </a:r>
          </a:p>
        </p:txBody>
      </p:sp>
      <p:sp>
        <p:nvSpPr>
          <p:cNvPr id="3" name="Content Placeholder 2"/>
          <p:cNvSpPr>
            <a:spLocks noGrp="1"/>
          </p:cNvSpPr>
          <p:nvPr>
            <p:ph idx="1"/>
          </p:nvPr>
        </p:nvSpPr>
        <p:spPr/>
        <p:txBody>
          <a:bodyPr>
            <a:normAutofit fontScale="92500"/>
          </a:bodyPr>
          <a:lstStyle/>
          <a:p>
            <a:r>
              <a:t>1. Transaction volumes peak during certain hours of the day, indicating high customer activity periods.</a:t>
            </a:r>
          </a:p>
          <a:p>
            <a:r>
              <a:t>2. Certain categories of transactions contribute disproportionately to total revenue.</a:t>
            </a:r>
          </a:p>
          <a:p>
            <a:r>
              <a:t>3. Seasonal variations impact transaction frequency.</a:t>
            </a:r>
          </a:p>
          <a:p>
            <a:r>
              <a:t>4. High-value transactions are concentrated among a small customer segment.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The analysis of daily transactions reveals clear patterns in customer behavior and transaction flow. By leveraging these insights, the business can optimize operations, target marketing efforts, and enhance customer engagement strategies.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Code</a:t>
            </a:r>
            <a:endParaRPr dirty="0"/>
          </a:p>
        </p:txBody>
      </p:sp>
      <p:sp>
        <p:nvSpPr>
          <p:cNvPr id="3" name="Content Placeholder 2"/>
          <p:cNvSpPr>
            <a:spLocks noGrp="1"/>
          </p:cNvSpPr>
          <p:nvPr>
            <p:ph idx="1"/>
          </p:nvPr>
        </p:nvSpPr>
        <p:spPr>
          <a:xfrm>
            <a:off x="457200" y="1319754"/>
            <a:ext cx="8229600" cy="4806410"/>
          </a:xfrm>
        </p:spPr>
        <p:txBody>
          <a:bodyPr/>
          <a:lstStyle/>
          <a:p>
            <a:pPr marL="0" indent="0">
              <a:buNone/>
            </a:pPr>
            <a:r>
              <a:rPr lang="en-US" dirty="0"/>
              <a:t>Step 1: Import Libraries and Load Data</a:t>
            </a:r>
          </a:p>
          <a:p>
            <a:pPr marL="0" indent="0">
              <a:buNone/>
            </a:pPr>
            <a:endParaRPr dirty="0"/>
          </a:p>
        </p:txBody>
      </p:sp>
      <p:pic>
        <p:nvPicPr>
          <p:cNvPr id="6" name="Picture 5">
            <a:extLst>
              <a:ext uri="{FF2B5EF4-FFF2-40B4-BE49-F238E27FC236}">
                <a16:creationId xmlns:a16="http://schemas.microsoft.com/office/drawing/2014/main" id="{01D67DF9-1A9C-807A-3B35-19406CBCA65E}"/>
              </a:ext>
            </a:extLst>
          </p:cNvPr>
          <p:cNvPicPr>
            <a:picLocks noChangeAspect="1"/>
          </p:cNvPicPr>
          <p:nvPr/>
        </p:nvPicPr>
        <p:blipFill>
          <a:blip r:embed="rId2"/>
          <a:stretch>
            <a:fillRect/>
          </a:stretch>
        </p:blipFill>
        <p:spPr>
          <a:xfrm>
            <a:off x="282804" y="2111604"/>
            <a:ext cx="8625526" cy="453321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31AC8A-6EFE-86E0-7C6F-9EA839F2715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A3EDA6-E2A2-13CD-56C4-FD78247F5D24}"/>
              </a:ext>
            </a:extLst>
          </p:cNvPr>
          <p:cNvSpPr>
            <a:spLocks noGrp="1"/>
          </p:cNvSpPr>
          <p:nvPr>
            <p:ph idx="1"/>
          </p:nvPr>
        </p:nvSpPr>
        <p:spPr>
          <a:xfrm>
            <a:off x="0" y="0"/>
            <a:ext cx="9144000" cy="6858000"/>
          </a:xfrm>
        </p:spPr>
        <p:txBody>
          <a:bodyPr/>
          <a:lstStyle/>
          <a:p>
            <a:pPr marL="0" indent="0">
              <a:buNone/>
            </a:pPr>
            <a:r>
              <a:rPr lang="en-US" dirty="0"/>
              <a:t>Step 2: Data Cleaning</a:t>
            </a:r>
          </a:p>
          <a:p>
            <a:pPr marL="0" indent="0">
              <a:buNone/>
            </a:pPr>
            <a:endParaRPr dirty="0"/>
          </a:p>
        </p:txBody>
      </p:sp>
      <p:pic>
        <p:nvPicPr>
          <p:cNvPr id="8" name="Picture 7">
            <a:extLst>
              <a:ext uri="{FF2B5EF4-FFF2-40B4-BE49-F238E27FC236}">
                <a16:creationId xmlns:a16="http://schemas.microsoft.com/office/drawing/2014/main" id="{EBE2DD7D-6882-2388-F321-AA00418BA4DA}"/>
              </a:ext>
            </a:extLst>
          </p:cNvPr>
          <p:cNvPicPr>
            <a:picLocks noChangeAspect="1"/>
          </p:cNvPicPr>
          <p:nvPr/>
        </p:nvPicPr>
        <p:blipFill>
          <a:blip r:embed="rId2"/>
          <a:stretch>
            <a:fillRect/>
          </a:stretch>
        </p:blipFill>
        <p:spPr>
          <a:xfrm>
            <a:off x="207390" y="670503"/>
            <a:ext cx="8700940" cy="1865307"/>
          </a:xfrm>
          <a:prstGeom prst="rect">
            <a:avLst/>
          </a:prstGeom>
        </p:spPr>
      </p:pic>
      <p:pic>
        <p:nvPicPr>
          <p:cNvPr id="10" name="Picture 9">
            <a:extLst>
              <a:ext uri="{FF2B5EF4-FFF2-40B4-BE49-F238E27FC236}">
                <a16:creationId xmlns:a16="http://schemas.microsoft.com/office/drawing/2014/main" id="{3CB7080A-A11B-F75D-931A-BAD55BBDE36E}"/>
              </a:ext>
            </a:extLst>
          </p:cNvPr>
          <p:cNvPicPr>
            <a:picLocks noChangeAspect="1"/>
          </p:cNvPicPr>
          <p:nvPr/>
        </p:nvPicPr>
        <p:blipFill>
          <a:blip r:embed="rId3"/>
          <a:stretch>
            <a:fillRect/>
          </a:stretch>
        </p:blipFill>
        <p:spPr>
          <a:xfrm>
            <a:off x="207390" y="2648931"/>
            <a:ext cx="8700940" cy="4015820"/>
          </a:xfrm>
          <a:prstGeom prst="rect">
            <a:avLst/>
          </a:prstGeom>
        </p:spPr>
      </p:pic>
    </p:spTree>
    <p:extLst>
      <p:ext uri="{BB962C8B-B14F-4D97-AF65-F5344CB8AC3E}">
        <p14:creationId xmlns:p14="http://schemas.microsoft.com/office/powerpoint/2010/main" val="1838082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6E9F73-710F-B4F2-0655-D5037698B1C4}"/>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AFE5468-0607-0103-5CC5-42D2E082C6C0}"/>
              </a:ext>
            </a:extLst>
          </p:cNvPr>
          <p:cNvPicPr>
            <a:picLocks noGrp="1" noChangeAspect="1"/>
          </p:cNvPicPr>
          <p:nvPr>
            <p:ph idx="1"/>
          </p:nvPr>
        </p:nvPicPr>
        <p:blipFill>
          <a:blip r:embed="rId2"/>
          <a:stretch>
            <a:fillRect/>
          </a:stretch>
        </p:blipFill>
        <p:spPr>
          <a:xfrm>
            <a:off x="254523" y="235671"/>
            <a:ext cx="8644380" cy="6410226"/>
          </a:xfrm>
          <a:prstGeom prst="rect">
            <a:avLst/>
          </a:prstGeom>
        </p:spPr>
      </p:pic>
    </p:spTree>
    <p:extLst>
      <p:ext uri="{BB962C8B-B14F-4D97-AF65-F5344CB8AC3E}">
        <p14:creationId xmlns:p14="http://schemas.microsoft.com/office/powerpoint/2010/main" val="1480208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9D8B81-CC65-2D3B-39C7-E89504C62168}"/>
            </a:ext>
          </a:extLst>
        </p:cNvPr>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1F21960-E0FF-60C8-CA43-1F5587DBD5F9}"/>
              </a:ext>
            </a:extLst>
          </p:cNvPr>
          <p:cNvPicPr>
            <a:picLocks noGrp="1" noChangeAspect="1"/>
          </p:cNvPicPr>
          <p:nvPr>
            <p:ph idx="1"/>
          </p:nvPr>
        </p:nvPicPr>
        <p:blipFill>
          <a:blip r:embed="rId2"/>
          <a:stretch>
            <a:fillRect/>
          </a:stretch>
        </p:blipFill>
        <p:spPr>
          <a:xfrm>
            <a:off x="207389" y="263951"/>
            <a:ext cx="8710368" cy="6391373"/>
          </a:xfrm>
          <a:prstGeom prst="rect">
            <a:avLst/>
          </a:prstGeom>
        </p:spPr>
      </p:pic>
    </p:spTree>
    <p:extLst>
      <p:ext uri="{BB962C8B-B14F-4D97-AF65-F5344CB8AC3E}">
        <p14:creationId xmlns:p14="http://schemas.microsoft.com/office/powerpoint/2010/main" val="4141418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92AC42-71B2-BAFB-0D3F-AD8AE52DED4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9E36CA-2803-7130-250C-BB353766C269}"/>
              </a:ext>
            </a:extLst>
          </p:cNvPr>
          <p:cNvSpPr>
            <a:spLocks noGrp="1"/>
          </p:cNvSpPr>
          <p:nvPr>
            <p:ph idx="1"/>
          </p:nvPr>
        </p:nvSpPr>
        <p:spPr>
          <a:xfrm>
            <a:off x="0" y="0"/>
            <a:ext cx="9144000" cy="6858000"/>
          </a:xfrm>
        </p:spPr>
        <p:txBody>
          <a:bodyPr/>
          <a:lstStyle/>
          <a:p>
            <a:pPr marL="0" indent="0">
              <a:buNone/>
            </a:pPr>
            <a:r>
              <a:rPr lang="en-US" dirty="0"/>
              <a:t>Step 3: Exploratory Data Analysis (EDA)</a:t>
            </a:r>
          </a:p>
          <a:p>
            <a:pPr marL="0" indent="0">
              <a:buNone/>
            </a:pPr>
            <a:endParaRPr lang="en-US" dirty="0"/>
          </a:p>
        </p:txBody>
      </p:sp>
      <p:pic>
        <p:nvPicPr>
          <p:cNvPr id="5" name="Picture 4">
            <a:extLst>
              <a:ext uri="{FF2B5EF4-FFF2-40B4-BE49-F238E27FC236}">
                <a16:creationId xmlns:a16="http://schemas.microsoft.com/office/drawing/2014/main" id="{022E39BC-DCEE-8286-B4E6-C3E501EDEA3D}"/>
              </a:ext>
            </a:extLst>
          </p:cNvPr>
          <p:cNvPicPr>
            <a:picLocks noChangeAspect="1"/>
          </p:cNvPicPr>
          <p:nvPr/>
        </p:nvPicPr>
        <p:blipFill>
          <a:blip r:embed="rId2"/>
          <a:stretch>
            <a:fillRect/>
          </a:stretch>
        </p:blipFill>
        <p:spPr>
          <a:xfrm>
            <a:off x="245096" y="810705"/>
            <a:ext cx="8653806" cy="3054285"/>
          </a:xfrm>
          <a:prstGeom prst="rect">
            <a:avLst/>
          </a:prstGeom>
        </p:spPr>
      </p:pic>
      <p:pic>
        <p:nvPicPr>
          <p:cNvPr id="8" name="Picture 7">
            <a:extLst>
              <a:ext uri="{FF2B5EF4-FFF2-40B4-BE49-F238E27FC236}">
                <a16:creationId xmlns:a16="http://schemas.microsoft.com/office/drawing/2014/main" id="{8977A37D-88F6-25A3-18EC-C2ED21929094}"/>
              </a:ext>
            </a:extLst>
          </p:cNvPr>
          <p:cNvPicPr>
            <a:picLocks noChangeAspect="1"/>
          </p:cNvPicPr>
          <p:nvPr/>
        </p:nvPicPr>
        <p:blipFill>
          <a:blip r:embed="rId3"/>
          <a:stretch>
            <a:fillRect/>
          </a:stretch>
        </p:blipFill>
        <p:spPr>
          <a:xfrm>
            <a:off x="245096" y="4100428"/>
            <a:ext cx="8653806" cy="2507764"/>
          </a:xfrm>
          <a:prstGeom prst="rect">
            <a:avLst/>
          </a:prstGeom>
        </p:spPr>
      </p:pic>
    </p:spTree>
    <p:extLst>
      <p:ext uri="{BB962C8B-B14F-4D97-AF65-F5344CB8AC3E}">
        <p14:creationId xmlns:p14="http://schemas.microsoft.com/office/powerpoint/2010/main" val="8369932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69</TotalTime>
  <Words>184</Words>
  <Application>Microsoft Office PowerPoint</Application>
  <PresentationFormat>On-screen Show (4:3)</PresentationFormat>
  <Paragraphs>18</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Office Theme</vt:lpstr>
      <vt:lpstr>Daily Transactions Analysis</vt:lpstr>
      <vt:lpstr>Problem Description</vt:lpstr>
      <vt:lpstr>Key Insights</vt:lpstr>
      <vt:lpstr>Conclusion</vt:lpstr>
      <vt:lpstr>Python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Ashok Nagar</cp:lastModifiedBy>
  <cp:revision>3</cp:revision>
  <dcterms:created xsi:type="dcterms:W3CDTF">2013-01-27T09:14:16Z</dcterms:created>
  <dcterms:modified xsi:type="dcterms:W3CDTF">2025-08-11T18:33:34Z</dcterms:modified>
  <cp:category/>
</cp:coreProperties>
</file>