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Life Expectancy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  <a:r>
              <a:rPr lang="en-US" dirty="0">
                <a:solidFill>
                  <a:srgbClr val="00B050"/>
                </a:solidFill>
              </a:rPr>
              <a:t>Ashok Nagar</a:t>
            </a:r>
          </a:p>
          <a:p>
            <a:r>
              <a:rPr lang="en-US" dirty="0"/>
              <a:t>Tools: Python, Pandas, Seaborn,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7181-06A5-396C-E842-693EB4ECF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551B8D-ED6F-0F06-30CA-BE4CE6551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1" y="282804"/>
            <a:ext cx="8663233" cy="62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EFDD3-7DCF-303E-0D17-E768BBD2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BCCDA-92EC-ED90-3DDA-39137AB0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51" y="239596"/>
            <a:ext cx="8729220" cy="2277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C9D6B-32DB-976F-A744-150D6A0A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1" y="2714920"/>
            <a:ext cx="8729219" cy="39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F2889-B84F-78FB-0C6E-73C3DEA4B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783E6-DFF8-BD03-881C-1EB98938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4" y="207762"/>
            <a:ext cx="8738646" cy="2629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7E108-CB07-BE74-06AD-CAFF6235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4" y="3110846"/>
            <a:ext cx="8738645" cy="35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A55B-CF9B-ACAB-AD78-650AFC43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7C7A4-7CCD-3C03-779A-62F060349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0" y="235670"/>
            <a:ext cx="8691514" cy="63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F841A-6F91-34A5-5C88-9E4E19A6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67EA-98E0-5539-4C27-A4B042C7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110765"/>
            <a:ext cx="8917756" cy="6638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Visualization (continued from EDA)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724E8-937C-3697-A7CF-DA9E921E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" y="820131"/>
            <a:ext cx="8540685" cy="57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F8B42-7319-0936-B668-E0B65697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69DD-61B3-E627-4566-1820F77E7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92" y="274969"/>
            <a:ext cx="8512403" cy="62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2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DD90-CABD-5F83-0435-1F7128E1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4E389C-4850-E59C-9B2D-D62DB8B31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97" y="245097"/>
            <a:ext cx="8663233" cy="63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A4DA-41C0-F0B3-C226-11961462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FD5EB-02D3-2645-169C-12AE0F61F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65" y="263951"/>
            <a:ext cx="8493549" cy="63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4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1C0F-7353-E809-A844-B1AEEB38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AFA0B-699B-FC56-F5CD-5430D177D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3" y="311084"/>
            <a:ext cx="8427562" cy="6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CA8AA-E98F-8AF9-E63C-06AE0F75C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FE9C-7609-3690-02E5-C3CF3E33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73053"/>
            <a:ext cx="8946037" cy="67142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7: Train and evaluate a linear regression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DF30-6CB1-FF60-F26C-24BFEF79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5" y="735291"/>
            <a:ext cx="8088198" cy="57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9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Objective:</a:t>
            </a:r>
          </a:p>
          <a:p>
            <a:pPr lvl="1"/>
            <a:r>
              <a:rPr dirty="0"/>
              <a:t>Understand factors affecting life expectancy across countries.</a:t>
            </a:r>
          </a:p>
          <a:p>
            <a:pPr lvl="1"/>
            <a:r>
              <a:rPr dirty="0"/>
              <a:t>Compare life expectancy between developed and developing countries.</a:t>
            </a:r>
          </a:p>
          <a:p>
            <a:pPr lvl="1"/>
            <a:r>
              <a:rPr dirty="0"/>
              <a:t>Explore relationships with socio-economic and health indicators.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08F1-D69B-4283-277A-76C8EB6F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DF3C8-7154-254D-C41B-DAD630425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77" y="266970"/>
            <a:ext cx="8587820" cy="62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099"/>
            <a:ext cx="8229600" cy="5228263"/>
          </a:xfrm>
        </p:spPr>
        <p:txBody>
          <a:bodyPr>
            <a:noAutofit/>
          </a:bodyPr>
          <a:lstStyle/>
          <a:p>
            <a:r>
              <a:rPr sz="2800" dirty="0"/>
              <a:t>1. Socio-economic factors like schooling and resource allocation strongly improve life expectancy.</a:t>
            </a:r>
          </a:p>
          <a:p>
            <a:r>
              <a:rPr sz="2800" dirty="0"/>
              <a:t>2. High under-five and adult mortality significantly reduce life expectancy.</a:t>
            </a:r>
          </a:p>
          <a:p>
            <a:r>
              <a:rPr sz="2800" dirty="0"/>
              <a:t>3. Developed countries have a consistent advantage, though developing countries are improving.</a:t>
            </a:r>
          </a:p>
          <a:p>
            <a:r>
              <a:rPr sz="2800" dirty="0"/>
              <a:t>4. GDP increase is beneficial but with diminishing returns; investments should focus on health and education.</a:t>
            </a:r>
          </a:p>
          <a:p>
            <a:r>
              <a:rPr sz="2800" dirty="0"/>
              <a:t>5. Immunization programs show positive impact, but effects vary by disease.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Conclusion:</a:t>
            </a:r>
          </a:p>
          <a:p>
            <a:pPr lvl="1"/>
            <a:r>
              <a:rPr sz="2400" dirty="0"/>
              <a:t>Improving education, reducing child and adult mortality, and focusing on health infrastructure yield the largest gains in life expectancy.</a:t>
            </a:r>
          </a:p>
          <a:p>
            <a:r>
              <a:rPr sz="2400" dirty="0"/>
              <a:t>Recommendations:</a:t>
            </a:r>
          </a:p>
          <a:p>
            <a:pPr lvl="1"/>
            <a:r>
              <a:rPr sz="2400" dirty="0"/>
              <a:t>Invest in primary health care to lower under-five and adult mortality.</a:t>
            </a:r>
          </a:p>
          <a:p>
            <a:pPr lvl="1"/>
            <a:r>
              <a:rPr sz="2400" dirty="0"/>
              <a:t>Enhance schooling and resource distribution equally across regions.</a:t>
            </a:r>
          </a:p>
          <a:p>
            <a:pPr lvl="1"/>
            <a:r>
              <a:rPr sz="2400" dirty="0"/>
              <a:t>Support vaccination campaigns and targeted disease prevention.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754"/>
            <a:ext cx="8229600" cy="4806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 1: Data Collection - Load and inspect the dataset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AAB6A-0E1F-4710-69CF-1B936CF1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" y="1857079"/>
            <a:ext cx="8795209" cy="4806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36FFA-2F4C-C59A-79AF-04BAC89E0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ED235-F772-1817-3EC3-49F391E99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16" y="245098"/>
            <a:ext cx="7060676" cy="62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37CA-FFC7-AC6F-E374-C6574D88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E8B2-3441-D986-4DA7-95C5CECF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86180"/>
            <a:ext cx="8719794" cy="6440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Data Preprocessing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96DE5-5791-A393-C8A6-20728526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9" y="952106"/>
            <a:ext cx="8446416" cy="5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EAC44-17AB-27D9-E799-4F4C1958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3FCD-9DBF-8CAD-99FB-7BDC8701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86180"/>
            <a:ext cx="8719794" cy="6440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Exploratory Data Analysis (EDA)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80301-6050-651D-BEDC-380E00C0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980388"/>
            <a:ext cx="8691514" cy="5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6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29026-242A-42B3-3BBE-53D61CFC1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95848-FE03-CBEE-C7D8-0F689495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00" y="224072"/>
            <a:ext cx="8750010" cy="221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27390-D1C5-09FC-EE97-09EB576E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0" y="2601798"/>
            <a:ext cx="8750010" cy="40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5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226</Words>
  <Application>Microsoft Office PowerPoint</Application>
  <PresentationFormat>On-screen Show (4:3)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Life Expectancy Analysis</vt:lpstr>
      <vt:lpstr>Problem Description</vt:lpstr>
      <vt:lpstr>Key Insights</vt:lpstr>
      <vt:lpstr>Conclusion &amp; Recommendations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Ashok Nagar</cp:lastModifiedBy>
  <cp:revision>3</cp:revision>
  <dcterms:created xsi:type="dcterms:W3CDTF">2013-01-27T09:14:16Z</dcterms:created>
  <dcterms:modified xsi:type="dcterms:W3CDTF">2025-08-04T19:17:37Z</dcterms:modified>
  <cp:category/>
</cp:coreProperties>
</file>