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Olympics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  <a:r>
              <a:rPr lang="en-US" dirty="0">
                <a:solidFill>
                  <a:srgbClr val="00B050"/>
                </a:solidFill>
              </a:rPr>
              <a:t>Ashok Nagar</a:t>
            </a:r>
          </a:p>
          <a:p>
            <a:r>
              <a:rPr lang="en-US" dirty="0"/>
              <a:t>Tools: Python, Pandas, Seaborn,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697E9-DC78-7DFD-E089-6B857CE00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BD1B1-0222-CB3A-B9A0-590850870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52" y="339365"/>
            <a:ext cx="8634951" cy="2780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D3959-34C1-A9F6-47CA-F196543D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8" y="3429000"/>
            <a:ext cx="8591406" cy="31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1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1EE69-826D-ED3B-11C6-F7EBB469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CCFD4D-D97E-000D-A49F-729B96DAD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3" y="231876"/>
            <a:ext cx="8729221" cy="302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827FA-C43D-45EE-28ED-2B0834A3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3" y="3428999"/>
            <a:ext cx="8729221" cy="32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4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1B24A-F5F2-1878-4A1E-D1092164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CE3B3-7648-C68B-13F9-9F98E3DD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" y="212799"/>
            <a:ext cx="8748075" cy="64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6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5C75-B87D-4200-D2EE-E22BB9B1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53A6-1C27-65A8-812D-DA96D321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Visualizing Key Insights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C3A95-662D-41C8-C15E-C37A6609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688156"/>
            <a:ext cx="8823489" cy="5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4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B28CD-A0CB-8BBD-F60D-80F1599A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7B20C-9980-A7DF-1D00-C20F1D27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2" y="188536"/>
            <a:ext cx="8663232" cy="64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3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2EFA-163F-313F-D40B-21811021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1E81E7-E3CA-8681-E728-2C7471FC9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4" y="215625"/>
            <a:ext cx="8710366" cy="64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37F4-02BB-7D94-C39D-8F165CFB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F0548-29DC-E2E8-E06A-9B048260A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6" y="200611"/>
            <a:ext cx="8814061" cy="64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5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Objectives of the Analysis:</a:t>
            </a:r>
          </a:p>
          <a:p>
            <a:r>
              <a:t>• Explore trends and patterns in Olympics data over time.</a:t>
            </a:r>
          </a:p>
          <a:p>
            <a:r>
              <a:t>• Identify country-wise and sport-wise performance.</a:t>
            </a:r>
          </a:p>
          <a:p>
            <a:r>
              <a:t>• Analyze athlete demographics and gender participation.</a:t>
            </a:r>
          </a:p>
          <a:p>
            <a:r>
              <a:t>• Understand medal distributions and highlight top performers.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1. USA has consistently dominated the medal tally.</a:t>
            </a:r>
          </a:p>
          <a:p>
            <a:r>
              <a:rPr sz="2800" dirty="0"/>
              <a:t>2. Number of female participants has increased significantly over the years.</a:t>
            </a:r>
          </a:p>
          <a:p>
            <a:r>
              <a:rPr sz="2800" dirty="0"/>
              <a:t>3. Athletics and swimming are the top medal-generating sports.</a:t>
            </a:r>
          </a:p>
          <a:p>
            <a:r>
              <a:rPr sz="2800" dirty="0"/>
              <a:t>4. Young athletes are more prominent in gymnastics, while older ones dominate shooting and equestrian.</a:t>
            </a:r>
          </a:p>
          <a:p>
            <a:r>
              <a:rPr sz="2800" dirty="0"/>
              <a:t>5. Host nations tend to perform better in their hosting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Conclusion:</a:t>
            </a:r>
          </a:p>
          <a:p>
            <a:pPr lvl="1"/>
            <a:r>
              <a:t>Olympic performance is influenced by investment in sports, grassroots training, and gender inclusivity.</a:t>
            </a:r>
          </a:p>
          <a:p>
            <a:r>
              <a:t>Recommendations:</a:t>
            </a:r>
          </a:p>
          <a:p>
            <a:pPr lvl="1"/>
            <a:r>
              <a:t>• Promote equal opportunities for men and women in all sports.</a:t>
            </a:r>
          </a:p>
          <a:p>
            <a:pPr lvl="1"/>
            <a:r>
              <a:t>• Identify and nurture talent from a young age.</a:t>
            </a:r>
          </a:p>
          <a:p>
            <a:pPr lvl="1"/>
            <a:r>
              <a:t>• Leverage data to optimize performance and training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754"/>
            <a:ext cx="8229600" cy="4806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Data Preparation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164B-C73F-A52B-112D-831B3C08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2007909"/>
            <a:ext cx="8700940" cy="4575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C2FEA-746A-2537-5C9D-DF37F356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CBABE0-3B27-7C22-539E-0EFF42D95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59" y="301658"/>
            <a:ext cx="4477732" cy="3440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45D3E-F278-BB52-A1AA-4AE1A6D0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9" y="4185501"/>
            <a:ext cx="8540682" cy="22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6271-7389-8407-CBFB-A6F90D5E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29D5-FC8C-FDF1-053F-372426EA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79110"/>
            <a:ext cx="8795208" cy="6523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Exploratory Data Analysis (EDA)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313DF-2C08-5BBE-8280-08C6F9FB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904975"/>
            <a:ext cx="8729220" cy="5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70E60-1D35-D299-94A2-1415EEB0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413D6-A850-D450-EBC3-440BF19C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13" y="226244"/>
            <a:ext cx="8700941" cy="3082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7E1AD-DD3C-A43D-5FDD-DD3C60CE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4" y="3549192"/>
            <a:ext cx="8700940" cy="3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8107-E176-FFAD-43D2-420EB831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4BCA60-867A-E069-C4CE-293B175A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78" y="169683"/>
            <a:ext cx="8616099" cy="325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E01B6-302C-595C-6B76-E0E89DEB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7" y="3563331"/>
            <a:ext cx="8616099" cy="31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203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Olympics Data Analysis</vt:lpstr>
      <vt:lpstr>Problem Description</vt:lpstr>
      <vt:lpstr>Key Insights</vt:lpstr>
      <vt:lpstr>Conclusion &amp; Recommendations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Ashok Nagar</cp:lastModifiedBy>
  <cp:revision>4</cp:revision>
  <dcterms:created xsi:type="dcterms:W3CDTF">2013-01-27T09:14:16Z</dcterms:created>
  <dcterms:modified xsi:type="dcterms:W3CDTF">2025-08-05T15:14:19Z</dcterms:modified>
  <cp:category/>
</cp:coreProperties>
</file>