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Used Bike Prices – Feature Engineering and EDA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dirty="0"/>
              <a:t>Presented by: </a:t>
            </a:r>
            <a:r>
              <a:rPr lang="en-US" dirty="0">
                <a:solidFill>
                  <a:srgbClr val="00B050"/>
                </a:solidFill>
              </a:rPr>
              <a:t>Ashok Nagar</a:t>
            </a:r>
            <a:endParaRPr dirty="0">
              <a:solidFill>
                <a:srgbClr val="00B050"/>
              </a:solidFill>
            </a:endParaRPr>
          </a:p>
          <a:p>
            <a:r>
              <a:rPr dirty="0"/>
              <a:t>Tools: Python, Pandas, Seaborn, Matplotlib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15459F-D878-248F-CB61-CC4E53A416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4456C-688E-D576-4D2F-52461D507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82804"/>
            <a:ext cx="8229600" cy="6372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Step 3: Exploratory Data Analysis (EDA)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702AB7-7BBB-CB06-0133-4EC75EC07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36" y="801277"/>
            <a:ext cx="8766928" cy="5773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204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DD0A72-A0A0-D73D-A85F-9C71641264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4B1C70-1475-2B6B-870F-E475C56F44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759" y="135147"/>
            <a:ext cx="8904266" cy="318308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09257F1-054C-F2BE-CAD8-ECA59F9A6D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59" y="3428999"/>
            <a:ext cx="8904265" cy="329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498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D6EC99-2A4A-E085-09CD-9E3FF0FB9C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2A0F4-9B50-2071-AA19-F8FCF570C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122" y="84841"/>
            <a:ext cx="8917756" cy="66364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Step 4: Visualization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F0BBD9-0514-B82F-6394-D35100663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22" y="659876"/>
            <a:ext cx="8917756" cy="6061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104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AC38C7-630D-AA4F-264F-35317721E4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1F564BE-652E-6C64-8104-1851491CD9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914" y="150829"/>
            <a:ext cx="8916173" cy="6551629"/>
          </a:xfrm>
        </p:spPr>
      </p:pic>
    </p:spTree>
    <p:extLst>
      <p:ext uri="{BB962C8B-B14F-4D97-AF65-F5344CB8AC3E}">
        <p14:creationId xmlns:p14="http://schemas.microsoft.com/office/powerpoint/2010/main" val="23622511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490F1C-925D-C620-0FBB-B77C1EDC05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4A86D-291D-C41A-B620-51A5F5C08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1E7349-C472-FCE5-D680-43BE6D56B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29" y="150829"/>
            <a:ext cx="8785781" cy="6589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4798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A742D7-D005-0EED-B6AC-A1F4AC383D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59FA39D-EBCB-546E-35AD-A9436F3B9B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123" y="122549"/>
            <a:ext cx="8804634" cy="3525624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D5D8FA1-D9E5-3D84-8246-6F223EACB4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22" y="3817855"/>
            <a:ext cx="8804635" cy="2917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2118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B7D79B-D765-E772-DA40-1B5983A9BE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74BD13-1E84-8DCD-2F1A-FE504ADC2D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963" y="150830"/>
            <a:ext cx="8672660" cy="3553904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96B5B76-B14E-A58D-53DB-4E65D0091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63" y="3889274"/>
            <a:ext cx="8672660" cy="281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1650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4907F6-515F-1138-5C5C-3557A1C450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E2F6828-B9A5-309B-8C93-1788863B28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8792" y="254525"/>
            <a:ext cx="8474697" cy="6315958"/>
          </a:xfrm>
        </p:spPr>
      </p:pic>
    </p:spTree>
    <p:extLst>
      <p:ext uri="{BB962C8B-B14F-4D97-AF65-F5344CB8AC3E}">
        <p14:creationId xmlns:p14="http://schemas.microsoft.com/office/powerpoint/2010/main" val="33793038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C1819B-94B7-DF78-D7BC-1BB78F0B3C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48711A-1214-9B9C-5215-573D16C78E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964" y="207390"/>
            <a:ext cx="8738646" cy="3327661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DFBED5E-B20F-8244-10CA-31FDF390CD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64" y="3714161"/>
            <a:ext cx="8738645" cy="2936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0908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F92CE1-A9D0-5EEE-C060-C070465D76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2B45D7D-43D8-57F0-BBC7-787A8E0693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123" y="84842"/>
            <a:ext cx="8898902" cy="3874416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2561D57-BA97-EA6D-3259-8183BCC2D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23" y="4081805"/>
            <a:ext cx="8898902" cy="2620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136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Used bike prices vary significantly based on brand, age, mileage, and condition.</a:t>
            </a:r>
          </a:p>
          <a:p>
            <a:r>
              <a:t>- The goal is to identify key factors that influence the resale price.</a:t>
            </a:r>
          </a:p>
          <a:p>
            <a:r>
              <a:t>- Use feature engineering and EDA to clean data, derive new insights, and prepare it for modeling.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FA00F2-A862-9651-22CC-A67310CD79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6F782D-F31F-4E36-6D78-4E5F25F22C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401" y="160257"/>
            <a:ext cx="8842343" cy="3412502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B0318CB-0ED1-EE8E-4755-1B5386EC49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400" y="3761293"/>
            <a:ext cx="8842343" cy="293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380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7D6D84-94CF-9E64-27FF-4B617421EE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63F13E1-B543-3D02-2B5F-CFC3D79052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952" y="188536"/>
            <a:ext cx="8616097" cy="6466788"/>
          </a:xfrm>
        </p:spPr>
      </p:pic>
    </p:spTree>
    <p:extLst>
      <p:ext uri="{BB962C8B-B14F-4D97-AF65-F5344CB8AC3E}">
        <p14:creationId xmlns:p14="http://schemas.microsoft.com/office/powerpoint/2010/main" val="757435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Created 'age' = 2023 - year</a:t>
            </a:r>
          </a:p>
          <a:p>
            <a:r>
              <a:t>- Converted text fields to numeric</a:t>
            </a:r>
          </a:p>
          <a:p>
            <a:r>
              <a:t>- Removed rows with zero or unrealistic values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Exploratory 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Visualized distributions of price, power, engine size, and mileage</a:t>
            </a:r>
          </a:p>
          <a:p>
            <a:r>
              <a:t>- Identified outliers and skewed distributions</a:t>
            </a:r>
          </a:p>
          <a:p>
            <a:r>
              <a:t>- Placeholder for graphs (Histogram, Boxplot, Heatmap)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Power and engine size have strong positive correlation with price</a:t>
            </a:r>
          </a:p>
          <a:p>
            <a:r>
              <a:t>- First-owner bikes command higher prices</a:t>
            </a:r>
          </a:p>
          <a:p>
            <a:r>
              <a:t>- Age negatively impacts price</a:t>
            </a:r>
          </a:p>
          <a:p>
            <a:r>
              <a:t>- Mileage has a weak negative correlation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Feature engineering improved data quality</a:t>
            </a:r>
          </a:p>
          <a:p>
            <a:r>
              <a:t>- EDA helped discover important patterns and relationships</a:t>
            </a:r>
          </a:p>
          <a:p>
            <a:r>
              <a:t>- Dataset is now ready for predictive modeling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Code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9754"/>
            <a:ext cx="8229600" cy="480641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Step 1: Data Collection - Load and inspect the dataset</a:t>
            </a:r>
          </a:p>
          <a:p>
            <a:pPr marL="0" indent="0">
              <a:buNone/>
            </a:pP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199A90-3540-B9E3-D773-E0E1CB64B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791" y="1989056"/>
            <a:ext cx="7826418" cy="459430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27F2BE-9849-6335-5F55-581DA01D6A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7A770-9AF0-C8D3-9E4C-63C542CE1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82804"/>
            <a:ext cx="8229600" cy="6372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Step 2: Data Preprocessing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1C4496-FB7C-06C6-4090-F680B4505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85562"/>
            <a:ext cx="8498264" cy="5889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688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D986CB-696A-A609-B0A3-F53B01D978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E0E8D50-83AA-BF29-9746-54D20BD1F2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536" y="235670"/>
            <a:ext cx="8795208" cy="6381946"/>
          </a:xfrm>
        </p:spPr>
      </p:pic>
    </p:spTree>
    <p:extLst>
      <p:ext uri="{BB962C8B-B14F-4D97-AF65-F5344CB8AC3E}">
        <p14:creationId xmlns:p14="http://schemas.microsoft.com/office/powerpoint/2010/main" val="797664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217</Words>
  <Application>Microsoft Office PowerPoint</Application>
  <PresentationFormat>On-screen Show (4:3)</PresentationFormat>
  <Paragraphs>29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Office Theme</vt:lpstr>
      <vt:lpstr>Used Bike Prices – Feature Engineering and EDA</vt:lpstr>
      <vt:lpstr>Problem Description</vt:lpstr>
      <vt:lpstr>Feature Engineering</vt:lpstr>
      <vt:lpstr>Exploratory Data Analysis</vt:lpstr>
      <vt:lpstr>Key Insights</vt:lpstr>
      <vt:lpstr>Conclusion</vt:lpstr>
      <vt:lpstr>Python Code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Ashok Nagar</cp:lastModifiedBy>
  <cp:revision>2</cp:revision>
  <dcterms:created xsi:type="dcterms:W3CDTF">2013-01-27T09:14:16Z</dcterms:created>
  <dcterms:modified xsi:type="dcterms:W3CDTF">2025-08-03T19:55:14Z</dcterms:modified>
  <cp:category/>
</cp:coreProperties>
</file>