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82" r:id="rId4"/>
    <p:sldId id="281" r:id="rId5"/>
    <p:sldId id="280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AA41881-C96D-4FE6-A858-86A92AFA85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D05C67-AEA8-44AF-9D3E-F91A6AC89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1847C2-F7D7-4030-B73F-3448F05DD5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C2DA94-AD94-4F7A-A685-AF900F3D7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u="sng" spc="0" dirty="0">
                <a:ln/>
              </a:rPr>
              <a:t>Cucumber Framework:</a:t>
            </a:r>
            <a:br>
              <a:rPr lang="en-US" b="1" u="sng" spc="0" dirty="0">
                <a:ln/>
              </a:rPr>
            </a:br>
            <a:r>
              <a:rPr lang="en-US" b="1" u="sng" spc="0" dirty="0">
                <a:ln/>
              </a:rPr>
              <a:t>Set-Up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C2A04-CA08-4558-AAE0-F27B36E6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4" y="1067175"/>
            <a:ext cx="5224072" cy="18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Cucumber Framework: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Install cucumber plugin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742950" indent="-742950">
              <a:buAutoNum type="arabicPeriod"/>
            </a:pPr>
            <a:endParaRPr lang="en-US" sz="4000" dirty="0">
              <a:solidFill>
                <a:schemeClr val="tx1"/>
              </a:solidFill>
            </a:endParaRPr>
          </a:p>
          <a:p>
            <a:pPr marL="742950" indent="-742950">
              <a:buAutoNum type="arabicPeriod"/>
            </a:pP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F1628889-4DEB-3EE2-EB1D-BB2F47989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94" y="2851436"/>
            <a:ext cx="6447079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Cucumber Framework: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Create Maven Project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742950" indent="-742950">
              <a:buAutoNum type="arabicPeriod"/>
            </a:pPr>
            <a:endParaRPr lang="en-US" sz="4000" dirty="0">
              <a:solidFill>
                <a:schemeClr val="tx1"/>
              </a:solidFill>
            </a:endParaRPr>
          </a:p>
          <a:p>
            <a:pPr marL="742950" indent="-742950">
              <a:buAutoNum type="arabicPeriod"/>
            </a:pP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F57931-A4C7-D408-87BB-730CD27D3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7" y="2443859"/>
            <a:ext cx="8855207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9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6160C-3353-26A3-0A30-9943FCE1D4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4118" y="770965"/>
            <a:ext cx="11645153" cy="5098023"/>
          </a:xfrm>
        </p:spPr>
        <p:txBody>
          <a:bodyPr>
            <a:normAutofit/>
          </a:bodyPr>
          <a:lstStyle/>
          <a:p>
            <a:r>
              <a:rPr lang="en-IN" dirty="0"/>
              <a:t>Cucumber supports maven-archetype-</a:t>
            </a:r>
            <a:r>
              <a:rPr lang="en-IN" dirty="0" err="1"/>
              <a:t>quickstart</a:t>
            </a:r>
            <a:r>
              <a:rPr lang="en-IN" dirty="0"/>
              <a:t>(1.1) template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 err="1">
                <a:highlight>
                  <a:srgbClr val="FFFF00"/>
                </a:highlight>
              </a:rPr>
              <a:t>Groupid</a:t>
            </a:r>
            <a:r>
              <a:rPr lang="en-IN" dirty="0"/>
              <a:t> : project name  			</a:t>
            </a:r>
            <a:r>
              <a:rPr lang="en-IN" dirty="0">
                <a:highlight>
                  <a:srgbClr val="FFFF00"/>
                </a:highlight>
              </a:rPr>
              <a:t>artifact id </a:t>
            </a:r>
            <a:r>
              <a:rPr lang="en-IN" dirty="0"/>
              <a:t>: package name</a:t>
            </a:r>
          </a:p>
          <a:p>
            <a:r>
              <a:rPr lang="en-IN" dirty="0" err="1"/>
              <a:t>Src</a:t>
            </a:r>
            <a:r>
              <a:rPr lang="en-IN" dirty="0"/>
              <a:t>/test/java is the folder we need to have test cases</a:t>
            </a:r>
          </a:p>
          <a:p>
            <a:r>
              <a:rPr lang="en-IN" dirty="0"/>
              <a:t>Convert project to cucumber project ( </a:t>
            </a:r>
            <a:r>
              <a:rPr lang="en-IN" dirty="0" err="1"/>
              <a:t>rightclick</a:t>
            </a:r>
            <a:r>
              <a:rPr lang="en-IN" dirty="0"/>
              <a:t> on project</a:t>
            </a:r>
            <a:r>
              <a:rPr lang="en-IN" dirty="0">
                <a:sym typeface="Wingdings" panose="05000000000000000000" pitchFamily="2" charset="2"/>
              </a:rPr>
              <a:t> configure Convert to cucumber project)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886B5-ADD6-D2C2-6783-3782345B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2" y="1157000"/>
            <a:ext cx="8664691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2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05A3-80F7-5E6D-2AE8-A1BF7317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0C1E2-5575-BA24-9FD1-D1570C84C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Add Dependencies</a:t>
            </a:r>
          </a:p>
          <a:p>
            <a:pPr marL="742950" indent="-74295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Latest Junit</a:t>
            </a:r>
          </a:p>
          <a:p>
            <a:pPr marL="742950" indent="-74295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Add Cucumber Dependencies</a:t>
            </a:r>
          </a:p>
          <a:p>
            <a:pPr marL="742950" indent="-74295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Download Eclipse Natural plug-in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82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2434</TotalTime>
  <Words>83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Cucumber Framework: Set-Up</vt:lpstr>
      <vt:lpstr>Cucumber Framework: Setup</vt:lpstr>
      <vt:lpstr>Cucumber Framework: Setup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Ashok sharma</cp:lastModifiedBy>
  <cp:revision>107</cp:revision>
  <dcterms:created xsi:type="dcterms:W3CDTF">2017-05-21T14:24:41Z</dcterms:created>
  <dcterms:modified xsi:type="dcterms:W3CDTF">2023-06-13T12:07:47Z</dcterms:modified>
</cp:coreProperties>
</file>