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 Framework: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Intro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Learnt About TestNG : TDD (Test Driven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Cucumber BDD : Behavior Driven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Gherkin Language: It’s a feature language not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BDD is all about behavior. </a:t>
            </a: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Cucumber is available with Java &amp; 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In BDD, </a:t>
            </a:r>
            <a:r>
              <a:rPr lang="en-US" sz="4000" i="1" dirty="0"/>
              <a:t>Tests are written in plain descriptive English type grammar.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5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2800" b="1" i="1" dirty="0"/>
              <a:t>Cucumber</a:t>
            </a:r>
            <a:r>
              <a:rPr lang="en-US" sz="2800" dirty="0"/>
              <a:t> is a testing framework which supports </a:t>
            </a:r>
            <a:r>
              <a:rPr lang="en-US" sz="2800" b="1" i="1" dirty="0"/>
              <a:t>Behavior Driven Development (BDD). </a:t>
            </a:r>
            <a:r>
              <a:rPr lang="en-US" sz="2800" dirty="0"/>
              <a:t>It lets us define application behavior in plain meaningful English text using a simple grammar defined by a language called </a:t>
            </a:r>
            <a:r>
              <a:rPr lang="en-US" sz="2800" b="1" i="1" dirty="0"/>
              <a:t>Gherkin</a:t>
            </a:r>
            <a:r>
              <a:rPr lang="en-US" sz="2800" dirty="0"/>
              <a:t>. Cucumber itself is written in </a:t>
            </a:r>
            <a:r>
              <a:rPr lang="en-US" sz="2800" b="1" i="1" dirty="0"/>
              <a:t>Ruby</a:t>
            </a:r>
            <a:r>
              <a:rPr lang="en-US" sz="2800" dirty="0"/>
              <a:t>, but it can be used to “test” code written in </a:t>
            </a:r>
            <a:r>
              <a:rPr lang="en-US" sz="2800" i="1" dirty="0"/>
              <a:t>Ruby</a:t>
            </a:r>
            <a:r>
              <a:rPr lang="en-US" sz="2800" dirty="0"/>
              <a:t> or other languages including but not limited to </a:t>
            </a:r>
            <a:r>
              <a:rPr lang="en-US" sz="2800" i="1" dirty="0"/>
              <a:t>Java</a:t>
            </a:r>
            <a:r>
              <a:rPr lang="en-US" sz="2800" dirty="0"/>
              <a:t>, </a:t>
            </a:r>
            <a:r>
              <a:rPr lang="en-US" sz="2800" i="1" dirty="0"/>
              <a:t>C#</a:t>
            </a:r>
            <a:r>
              <a:rPr lang="en-US" sz="2800" dirty="0"/>
              <a:t> and </a:t>
            </a:r>
            <a:r>
              <a:rPr lang="en-US" sz="2800" i="1" dirty="0"/>
              <a:t>Python.</a:t>
            </a:r>
            <a:endParaRPr lang="en-US" sz="3200" dirty="0"/>
          </a:p>
          <a:p>
            <a:pPr marL="0" indent="0"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8C30B502-5700-4F9F-8A47-6143A01E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6" y="640081"/>
            <a:ext cx="6879002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</a:rPr>
              <a:t>Why BDD:</a:t>
            </a:r>
          </a:p>
        </p:txBody>
      </p:sp>
    </p:spTree>
    <p:extLst>
      <p:ext uri="{BB962C8B-B14F-4D97-AF65-F5344CB8AC3E}">
        <p14:creationId xmlns:p14="http://schemas.microsoft.com/office/powerpoint/2010/main" val="15094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Example of Cucumber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Feature</a:t>
            </a:r>
            <a:r>
              <a:rPr lang="en-US" b="1" i="1" dirty="0"/>
              <a:t>: Sign up</a:t>
            </a:r>
            <a:endParaRPr lang="en-US" dirty="0"/>
          </a:p>
          <a:p>
            <a:r>
              <a:rPr lang="en-US" b="1" i="1" dirty="0"/>
              <a:t>Sign up should be quick and friendly.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Scenario</a:t>
            </a:r>
            <a:r>
              <a:rPr lang="en-US" b="1" i="1" dirty="0"/>
              <a:t>: Successful sign up</a:t>
            </a:r>
            <a:br>
              <a:rPr lang="en-US" dirty="0"/>
            </a:br>
            <a:r>
              <a:rPr lang="en-US" b="1" i="1" dirty="0"/>
              <a:t>New users should get a confirmation email and be greeted</a:t>
            </a:r>
            <a:br>
              <a:rPr lang="en-US" dirty="0"/>
            </a:br>
            <a:r>
              <a:rPr lang="en-US" b="1" i="1" dirty="0"/>
              <a:t>personally by the site once signed in.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Given</a:t>
            </a:r>
            <a:r>
              <a:rPr lang="en-US" b="1" i="1" dirty="0"/>
              <a:t> I have chosen to sign up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When</a:t>
            </a:r>
            <a:r>
              <a:rPr lang="en-US" b="1" i="1" dirty="0"/>
              <a:t> I sign up with valid details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Then</a:t>
            </a:r>
            <a:r>
              <a:rPr lang="en-US" b="1" i="1" dirty="0"/>
              <a:t> I should receive a confirmation email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And</a:t>
            </a:r>
            <a:r>
              <a:rPr lang="en-US" b="1" i="1" dirty="0"/>
              <a:t> I should see a personalized greeting message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Scenario</a:t>
            </a:r>
            <a:r>
              <a:rPr lang="en-US" b="1" i="1" dirty="0"/>
              <a:t>: Duplicate email</a:t>
            </a:r>
            <a:endParaRPr lang="en-US" dirty="0"/>
          </a:p>
          <a:p>
            <a:r>
              <a:rPr lang="en-US" b="1" i="1" dirty="0"/>
              <a:t>Where someone tries to create an account for an email address</a:t>
            </a:r>
            <a:br>
              <a:rPr lang="en-US" dirty="0"/>
            </a:br>
            <a:r>
              <a:rPr lang="en-US" b="1" i="1" dirty="0"/>
              <a:t>that already exists.</a:t>
            </a:r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Given</a:t>
            </a:r>
            <a:r>
              <a:rPr lang="en-US" b="1" i="1" dirty="0"/>
              <a:t> I have chosen to sign up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But</a:t>
            </a:r>
            <a:r>
              <a:rPr lang="en-US" b="1" i="1" dirty="0"/>
              <a:t> I enter an email address that has already registered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Then</a:t>
            </a:r>
            <a:r>
              <a:rPr lang="en-US" b="1" i="1" dirty="0"/>
              <a:t> I should be told that the email is already registered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And</a:t>
            </a:r>
            <a:r>
              <a:rPr lang="en-US" b="1" i="1" dirty="0"/>
              <a:t> I should be offered the option to recover my password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1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2298</TotalTime>
  <Words>282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Cucumber Framework: Intro</vt:lpstr>
      <vt:lpstr>Cucumber Framework:</vt:lpstr>
      <vt:lpstr>Cucumber Framework:</vt:lpstr>
      <vt:lpstr>Cucumber Framework:</vt:lpstr>
      <vt:lpstr>Why BDD:</vt:lpstr>
      <vt:lpstr>Example of Cucumber Test: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Ashok sharma</cp:lastModifiedBy>
  <cp:revision>100</cp:revision>
  <dcterms:created xsi:type="dcterms:W3CDTF">2017-05-21T14:24:41Z</dcterms:created>
  <dcterms:modified xsi:type="dcterms:W3CDTF">2023-06-13T10:46:59Z</dcterms:modified>
</cp:coreProperties>
</file>