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5" d="100"/>
          <a:sy n="75" d="100"/>
        </p:scale>
        <p:origin x="-183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10D0A33-D710-484F-BD6A-011B369192B6}" type="datetimeFigureOut">
              <a:rPr lang="en-US" smtClean="0"/>
              <a:t>3/8/16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74FFB7-4DD3-784A-AE83-C560988B249E}" type="slidenum">
              <a:rPr lang="en-US" smtClean="0"/>
              <a:t>‹#›</a:t>
            </a:fld>
            <a:endParaRPr lang="en-US"/>
          </a:p>
        </p:txBody>
      </p:sp>
    </p:spTree>
    <p:extLst>
      <p:ext uri="{BB962C8B-B14F-4D97-AF65-F5344CB8AC3E}">
        <p14:creationId xmlns:p14="http://schemas.microsoft.com/office/powerpoint/2010/main" val="1639473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0D0A33-D710-484F-BD6A-011B369192B6}" type="datetimeFigureOut">
              <a:rPr lang="en-US" smtClean="0"/>
              <a:t>3/8/16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74FFB7-4DD3-784A-AE83-C560988B249E}" type="slidenum">
              <a:rPr lang="en-US" smtClean="0"/>
              <a:t>‹#›</a:t>
            </a:fld>
            <a:endParaRPr lang="en-US"/>
          </a:p>
        </p:txBody>
      </p:sp>
    </p:spTree>
    <p:extLst>
      <p:ext uri="{BB962C8B-B14F-4D97-AF65-F5344CB8AC3E}">
        <p14:creationId xmlns:p14="http://schemas.microsoft.com/office/powerpoint/2010/main" val="1822208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0D0A33-D710-484F-BD6A-011B369192B6}" type="datetimeFigureOut">
              <a:rPr lang="en-US" smtClean="0"/>
              <a:t>3/8/16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74FFB7-4DD3-784A-AE83-C560988B249E}" type="slidenum">
              <a:rPr lang="en-US" smtClean="0"/>
              <a:t>‹#›</a:t>
            </a:fld>
            <a:endParaRPr lang="en-US"/>
          </a:p>
        </p:txBody>
      </p:sp>
    </p:spTree>
    <p:extLst>
      <p:ext uri="{BB962C8B-B14F-4D97-AF65-F5344CB8AC3E}">
        <p14:creationId xmlns:p14="http://schemas.microsoft.com/office/powerpoint/2010/main" val="2138249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0D0A33-D710-484F-BD6A-011B369192B6}" type="datetimeFigureOut">
              <a:rPr lang="en-US" smtClean="0"/>
              <a:t>3/8/16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74FFB7-4DD3-784A-AE83-C560988B249E}" type="slidenum">
              <a:rPr lang="en-US" smtClean="0"/>
              <a:t>‹#›</a:t>
            </a:fld>
            <a:endParaRPr lang="en-US"/>
          </a:p>
        </p:txBody>
      </p:sp>
    </p:spTree>
    <p:extLst>
      <p:ext uri="{BB962C8B-B14F-4D97-AF65-F5344CB8AC3E}">
        <p14:creationId xmlns:p14="http://schemas.microsoft.com/office/powerpoint/2010/main" val="423532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0D0A33-D710-484F-BD6A-011B369192B6}" type="datetimeFigureOut">
              <a:rPr lang="en-US" smtClean="0"/>
              <a:t>3/8/16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74FFB7-4DD3-784A-AE83-C560988B249E}" type="slidenum">
              <a:rPr lang="en-US" smtClean="0"/>
              <a:t>‹#›</a:t>
            </a:fld>
            <a:endParaRPr lang="en-US"/>
          </a:p>
        </p:txBody>
      </p:sp>
    </p:spTree>
    <p:extLst>
      <p:ext uri="{BB962C8B-B14F-4D97-AF65-F5344CB8AC3E}">
        <p14:creationId xmlns:p14="http://schemas.microsoft.com/office/powerpoint/2010/main" val="3535138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10D0A33-D710-484F-BD6A-011B369192B6}" type="datetimeFigureOut">
              <a:rPr lang="en-US" smtClean="0"/>
              <a:t>3/8/16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74FFB7-4DD3-784A-AE83-C560988B249E}" type="slidenum">
              <a:rPr lang="en-US" smtClean="0"/>
              <a:t>‹#›</a:t>
            </a:fld>
            <a:endParaRPr lang="en-US"/>
          </a:p>
        </p:txBody>
      </p:sp>
    </p:spTree>
    <p:extLst>
      <p:ext uri="{BB962C8B-B14F-4D97-AF65-F5344CB8AC3E}">
        <p14:creationId xmlns:p14="http://schemas.microsoft.com/office/powerpoint/2010/main" val="318970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10D0A33-D710-484F-BD6A-011B369192B6}" type="datetimeFigureOut">
              <a:rPr lang="en-US" smtClean="0"/>
              <a:t>3/8/16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74FFB7-4DD3-784A-AE83-C560988B249E}" type="slidenum">
              <a:rPr lang="en-US" smtClean="0"/>
              <a:t>‹#›</a:t>
            </a:fld>
            <a:endParaRPr lang="en-US"/>
          </a:p>
        </p:txBody>
      </p:sp>
    </p:spTree>
    <p:extLst>
      <p:ext uri="{BB962C8B-B14F-4D97-AF65-F5344CB8AC3E}">
        <p14:creationId xmlns:p14="http://schemas.microsoft.com/office/powerpoint/2010/main" val="2524693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10D0A33-D710-484F-BD6A-011B369192B6}" type="datetimeFigureOut">
              <a:rPr lang="en-US" smtClean="0"/>
              <a:t>3/8/16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74FFB7-4DD3-784A-AE83-C560988B249E}" type="slidenum">
              <a:rPr lang="en-US" smtClean="0"/>
              <a:t>‹#›</a:t>
            </a:fld>
            <a:endParaRPr lang="en-US"/>
          </a:p>
        </p:txBody>
      </p:sp>
    </p:spTree>
    <p:extLst>
      <p:ext uri="{BB962C8B-B14F-4D97-AF65-F5344CB8AC3E}">
        <p14:creationId xmlns:p14="http://schemas.microsoft.com/office/powerpoint/2010/main" val="2259883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0D0A33-D710-484F-BD6A-011B369192B6}" type="datetimeFigureOut">
              <a:rPr lang="en-US" smtClean="0"/>
              <a:t>3/8/16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74FFB7-4DD3-784A-AE83-C560988B249E}" type="slidenum">
              <a:rPr lang="en-US" smtClean="0"/>
              <a:t>‹#›</a:t>
            </a:fld>
            <a:endParaRPr lang="en-US"/>
          </a:p>
        </p:txBody>
      </p:sp>
    </p:spTree>
    <p:extLst>
      <p:ext uri="{BB962C8B-B14F-4D97-AF65-F5344CB8AC3E}">
        <p14:creationId xmlns:p14="http://schemas.microsoft.com/office/powerpoint/2010/main" val="217200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0D0A33-D710-484F-BD6A-011B369192B6}" type="datetimeFigureOut">
              <a:rPr lang="en-US" smtClean="0"/>
              <a:t>3/8/16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74FFB7-4DD3-784A-AE83-C560988B249E}" type="slidenum">
              <a:rPr lang="en-US" smtClean="0"/>
              <a:t>‹#›</a:t>
            </a:fld>
            <a:endParaRPr lang="en-US"/>
          </a:p>
        </p:txBody>
      </p:sp>
    </p:spTree>
    <p:extLst>
      <p:ext uri="{BB962C8B-B14F-4D97-AF65-F5344CB8AC3E}">
        <p14:creationId xmlns:p14="http://schemas.microsoft.com/office/powerpoint/2010/main" val="3498743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0D0A33-D710-484F-BD6A-011B369192B6}" type="datetimeFigureOut">
              <a:rPr lang="en-US" smtClean="0"/>
              <a:t>3/8/16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74FFB7-4DD3-784A-AE83-C560988B249E}" type="slidenum">
              <a:rPr lang="en-US" smtClean="0"/>
              <a:t>‹#›</a:t>
            </a:fld>
            <a:endParaRPr lang="en-US"/>
          </a:p>
        </p:txBody>
      </p:sp>
    </p:spTree>
    <p:extLst>
      <p:ext uri="{BB962C8B-B14F-4D97-AF65-F5344CB8AC3E}">
        <p14:creationId xmlns:p14="http://schemas.microsoft.com/office/powerpoint/2010/main" val="290106786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0D0A33-D710-484F-BD6A-011B369192B6}" type="datetimeFigureOut">
              <a:rPr lang="en-US" smtClean="0"/>
              <a:t>3/8/16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74FFB7-4DD3-784A-AE83-C560988B249E}" type="slidenum">
              <a:rPr lang="en-US" smtClean="0"/>
              <a:t>‹#›</a:t>
            </a:fld>
            <a:endParaRPr lang="en-US"/>
          </a:p>
        </p:txBody>
      </p:sp>
    </p:spTree>
    <p:extLst>
      <p:ext uri="{BB962C8B-B14F-4D97-AF65-F5344CB8AC3E}">
        <p14:creationId xmlns:p14="http://schemas.microsoft.com/office/powerpoint/2010/main" val="38007376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9811" y="169000"/>
            <a:ext cx="5211683" cy="646331"/>
          </a:xfrm>
          <a:prstGeom prst="rect">
            <a:avLst/>
          </a:prstGeom>
          <a:noFill/>
        </p:spPr>
        <p:txBody>
          <a:bodyPr wrap="none" rtlCol="0">
            <a:spAutoFit/>
          </a:bodyPr>
          <a:lstStyle/>
          <a:p>
            <a:r>
              <a:rPr lang="en-US" sz="1200" dirty="0"/>
              <a:t>Dear &lt;Salutation&gt; &lt;First Name&gt;  </a:t>
            </a:r>
            <a:endParaRPr lang="en-US" sz="1200" dirty="0" smtClean="0"/>
          </a:p>
          <a:p>
            <a:endParaRPr lang="en-US" sz="1200" dirty="0"/>
          </a:p>
          <a:p>
            <a:r>
              <a:rPr lang="en-US" sz="1200" dirty="0" smtClean="0"/>
              <a:t>Your </a:t>
            </a:r>
            <a:r>
              <a:rPr lang="en-US" sz="1200" dirty="0"/>
              <a:t>Online Video Consultation appointment with &lt;Patient Name&gt; is confirmed</a:t>
            </a:r>
            <a:r>
              <a:rPr lang="en-US" sz="1200" dirty="0" smtClean="0"/>
              <a:t>.</a:t>
            </a:r>
          </a:p>
        </p:txBody>
      </p:sp>
      <p:sp>
        <p:nvSpPr>
          <p:cNvPr id="5" name="TextBox 4"/>
          <p:cNvSpPr txBox="1"/>
          <p:nvPr/>
        </p:nvSpPr>
        <p:spPr>
          <a:xfrm>
            <a:off x="320348" y="3778080"/>
            <a:ext cx="8478635" cy="2677656"/>
          </a:xfrm>
          <a:prstGeom prst="rect">
            <a:avLst/>
          </a:prstGeom>
          <a:noFill/>
        </p:spPr>
        <p:txBody>
          <a:bodyPr wrap="square" rtlCol="0">
            <a:spAutoFit/>
          </a:bodyPr>
          <a:lstStyle/>
          <a:p>
            <a:r>
              <a:rPr lang="en-US" sz="1200" dirty="0" smtClean="0"/>
              <a:t>Please make sure that you connect at the scheduled time, the consultation can be completed only during the scheduled timeslot. </a:t>
            </a:r>
            <a:endParaRPr lang="en-US" sz="1200" dirty="0"/>
          </a:p>
          <a:p>
            <a:r>
              <a:rPr lang="en-US" sz="1200" dirty="0" smtClean="0"/>
              <a:t>Be </a:t>
            </a:r>
            <a:r>
              <a:rPr lang="en-US" sz="1200" dirty="0" smtClean="0"/>
              <a:t>ready for the consultation with good internet connection, peaceful surroundings and good ambient light. In case of technical issues / connectivity issues you can complete your consultation on phone by calling on our Backup number - 9643334131 . You will have to enter the order ID &amp; </a:t>
            </a:r>
            <a:r>
              <a:rPr lang="en-US" sz="1200" strike="sngStrike" dirty="0" smtClean="0"/>
              <a:t>TPIN</a:t>
            </a:r>
            <a:r>
              <a:rPr lang="en-US" sz="1200" dirty="0" smtClean="0"/>
              <a:t> DPIN to successfully complete this consultation on phone. </a:t>
            </a:r>
          </a:p>
          <a:p>
            <a:endParaRPr lang="en-US" sz="1200" dirty="0" smtClean="0"/>
          </a:p>
          <a:p>
            <a:r>
              <a:rPr lang="en-US" sz="1200" dirty="0" smtClean="0"/>
              <a:t>In case of no show by you either by phone or video call the appointment will be automatically cancelled and the full amount will be refunded back to the patient. No Show on video consultation has an impact on your ratings on the platform.</a:t>
            </a:r>
          </a:p>
          <a:p>
            <a:endParaRPr lang="en-US" sz="1200" dirty="0"/>
          </a:p>
          <a:p>
            <a:r>
              <a:rPr lang="en-US" sz="1200" dirty="0" smtClean="0"/>
              <a:t>You can raise a reschedule request for this appointment anytime </a:t>
            </a:r>
            <a:r>
              <a:rPr lang="en-US" sz="1200" dirty="0" err="1" smtClean="0"/>
              <a:t>upto</a:t>
            </a:r>
            <a:r>
              <a:rPr lang="en-US" sz="1200" dirty="0" smtClean="0"/>
              <a:t> 5 minutes prior to the scheduled time. Patient will get an option to reschedule the appointment for the same location or cancel the appointment and raise a refund request. For more details on rescheduling &amp; cancellation </a:t>
            </a:r>
            <a:r>
              <a:rPr lang="en-US" sz="1200" dirty="0" err="1" smtClean="0"/>
              <a:t>ploicy</a:t>
            </a:r>
            <a:r>
              <a:rPr lang="en-US" sz="1200" dirty="0" smtClean="0"/>
              <a:t>, visit NimbusClinic T&amp;C. </a:t>
            </a:r>
          </a:p>
          <a:p>
            <a:endParaRPr lang="en-US" sz="1200" dirty="0"/>
          </a:p>
          <a:p>
            <a:r>
              <a:rPr lang="en-US" sz="1200" dirty="0" smtClean="0"/>
              <a:t>Team NimbusClinic</a:t>
            </a:r>
          </a:p>
          <a:p>
            <a:endParaRPr lang="en-US" sz="1200" dirty="0"/>
          </a:p>
        </p:txBody>
      </p:sp>
      <p:sp>
        <p:nvSpPr>
          <p:cNvPr id="6" name="Rectangle 5"/>
          <p:cNvSpPr/>
          <p:nvPr/>
        </p:nvSpPr>
        <p:spPr>
          <a:xfrm>
            <a:off x="4393160" y="3364266"/>
            <a:ext cx="2116667" cy="276999"/>
          </a:xfrm>
          <a:prstGeom prst="rect">
            <a:avLst/>
          </a:prstGeom>
        </p:spPr>
        <p:txBody>
          <a:bodyPr wrap="square">
            <a:spAutoFit/>
          </a:bodyPr>
          <a:lstStyle/>
          <a:p>
            <a:r>
              <a:rPr lang="en-US" sz="1200" dirty="0" smtClean="0">
                <a:solidFill>
                  <a:srgbClr val="FF0000"/>
                </a:solidFill>
              </a:rPr>
              <a:t>REQUEST RESCHEDULE Button</a:t>
            </a:r>
            <a:endParaRPr lang="en-US" sz="1200" dirty="0">
              <a:solidFill>
                <a:srgbClr val="FF0000"/>
              </a:solidFill>
            </a:endParaRPr>
          </a:p>
        </p:txBody>
      </p:sp>
      <p:pic>
        <p:nvPicPr>
          <p:cNvPr id="7" name="Picture 6" descr="Doctor titl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2132" y="1017350"/>
            <a:ext cx="3437467" cy="2414662"/>
          </a:xfrm>
          <a:prstGeom prst="rect">
            <a:avLst/>
          </a:prstGeom>
        </p:spPr>
      </p:pic>
      <p:sp>
        <p:nvSpPr>
          <p:cNvPr id="8" name="TextBox 7"/>
          <p:cNvSpPr txBox="1"/>
          <p:nvPr/>
        </p:nvSpPr>
        <p:spPr>
          <a:xfrm>
            <a:off x="7105650" y="1052566"/>
            <a:ext cx="1693333" cy="369332"/>
          </a:xfrm>
          <a:prstGeom prst="rect">
            <a:avLst/>
          </a:prstGeom>
          <a:noFill/>
        </p:spPr>
        <p:txBody>
          <a:bodyPr wrap="square" rtlCol="0">
            <a:spAutoFit/>
          </a:bodyPr>
          <a:lstStyle/>
          <a:p>
            <a:r>
              <a:rPr lang="en-US" dirty="0" err="1" smtClean="0">
                <a:solidFill>
                  <a:srgbClr val="FF0000"/>
                </a:solidFill>
              </a:rPr>
              <a:t>Rs</a:t>
            </a:r>
            <a:r>
              <a:rPr lang="en-US" dirty="0" smtClean="0">
                <a:solidFill>
                  <a:srgbClr val="FF0000"/>
                </a:solidFill>
              </a:rPr>
              <a:t>. 500</a:t>
            </a:r>
            <a:endParaRPr lang="en-US" dirty="0">
              <a:solidFill>
                <a:srgbClr val="FF0000"/>
              </a:solidFill>
            </a:endParaRPr>
          </a:p>
        </p:txBody>
      </p:sp>
      <p:sp>
        <p:nvSpPr>
          <p:cNvPr id="9" name="TextBox 8"/>
          <p:cNvSpPr txBox="1"/>
          <p:nvPr/>
        </p:nvSpPr>
        <p:spPr>
          <a:xfrm>
            <a:off x="747811" y="2139350"/>
            <a:ext cx="2537255" cy="1292662"/>
          </a:xfrm>
          <a:prstGeom prst="rect">
            <a:avLst/>
          </a:prstGeom>
          <a:noFill/>
        </p:spPr>
        <p:txBody>
          <a:bodyPr wrap="square" rtlCol="0">
            <a:spAutoFit/>
          </a:bodyPr>
          <a:lstStyle/>
          <a:p>
            <a:r>
              <a:rPr lang="en-US" sz="1200" dirty="0" smtClean="0">
                <a:solidFill>
                  <a:srgbClr val="FF0000"/>
                </a:solidFill>
              </a:rPr>
              <a:t>No Photo</a:t>
            </a:r>
          </a:p>
          <a:p>
            <a:r>
              <a:rPr lang="en-US" sz="1200" dirty="0" smtClean="0">
                <a:solidFill>
                  <a:srgbClr val="FF0000"/>
                </a:solidFill>
              </a:rPr>
              <a:t>No </a:t>
            </a:r>
            <a:r>
              <a:rPr lang="en-US" sz="1200" dirty="0" err="1">
                <a:solidFill>
                  <a:srgbClr val="FF0000"/>
                </a:solidFill>
              </a:rPr>
              <a:t>i</a:t>
            </a:r>
            <a:r>
              <a:rPr lang="en-US" sz="1200" dirty="0" smtClean="0">
                <a:solidFill>
                  <a:srgbClr val="FF0000"/>
                </a:solidFill>
              </a:rPr>
              <a:t> Icons</a:t>
            </a:r>
          </a:p>
          <a:p>
            <a:r>
              <a:rPr lang="en-US" sz="1200" dirty="0" smtClean="0">
                <a:solidFill>
                  <a:srgbClr val="FF0000"/>
                </a:solidFill>
              </a:rPr>
              <a:t>Practice location in blue</a:t>
            </a:r>
          </a:p>
          <a:p>
            <a:r>
              <a:rPr lang="en-US" sz="1200" dirty="0" smtClean="0">
                <a:solidFill>
                  <a:srgbClr val="FF0000"/>
                </a:solidFill>
              </a:rPr>
              <a:t>Grey outline</a:t>
            </a:r>
          </a:p>
          <a:p>
            <a:r>
              <a:rPr lang="en-US" sz="1200" dirty="0" smtClean="0">
                <a:solidFill>
                  <a:srgbClr val="FF0000"/>
                </a:solidFill>
              </a:rPr>
              <a:t>Left Indent of text, tile in center</a:t>
            </a:r>
          </a:p>
          <a:p>
            <a:endParaRPr lang="en-US" dirty="0"/>
          </a:p>
        </p:txBody>
      </p:sp>
      <p:sp>
        <p:nvSpPr>
          <p:cNvPr id="10" name="TextBox 9"/>
          <p:cNvSpPr txBox="1"/>
          <p:nvPr/>
        </p:nvSpPr>
        <p:spPr>
          <a:xfrm>
            <a:off x="1289678" y="1002017"/>
            <a:ext cx="2537255" cy="646331"/>
          </a:xfrm>
          <a:prstGeom prst="rect">
            <a:avLst/>
          </a:prstGeom>
          <a:noFill/>
        </p:spPr>
        <p:txBody>
          <a:bodyPr wrap="square" rtlCol="0">
            <a:spAutoFit/>
          </a:bodyPr>
          <a:lstStyle/>
          <a:p>
            <a:r>
              <a:rPr lang="en-US" dirty="0" smtClean="0">
                <a:solidFill>
                  <a:srgbClr val="FF0000"/>
                </a:solidFill>
              </a:rPr>
              <a:t>Day of Week also</a:t>
            </a:r>
          </a:p>
          <a:p>
            <a:r>
              <a:rPr lang="en-US" dirty="0" smtClean="0">
                <a:solidFill>
                  <a:srgbClr val="FF0000"/>
                </a:solidFill>
              </a:rPr>
              <a:t>From &amp; to time</a:t>
            </a:r>
          </a:p>
        </p:txBody>
      </p:sp>
    </p:spTree>
    <p:extLst>
      <p:ext uri="{BB962C8B-B14F-4D97-AF65-F5344CB8AC3E}">
        <p14:creationId xmlns:p14="http://schemas.microsoft.com/office/powerpoint/2010/main" val="373189167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TotalTime>
  <Words>241</Words>
  <Application>Microsoft Macintosh PowerPoint</Application>
  <PresentationFormat>On-screen Show (4:3)</PresentationFormat>
  <Paragraphs>20</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Sumeet Ahluwalia</dc:creator>
  <cp:lastModifiedBy>Sumeet Ahluwalia</cp:lastModifiedBy>
  <cp:revision>3</cp:revision>
  <dcterms:created xsi:type="dcterms:W3CDTF">2016-03-08T04:44:42Z</dcterms:created>
  <dcterms:modified xsi:type="dcterms:W3CDTF">2016-03-08T05:04:05Z</dcterms:modified>
</cp:coreProperties>
</file>