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804B-DEF7-41F5-9457-D7616009A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5A623-993C-43A1-AC86-A1BB1ADB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FECA-F412-445B-B04B-1D4418CF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A653-07E4-4C94-8DFC-67430B5C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60BC-8683-4954-B43A-828A7CCA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7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9A98-ECEC-4020-8347-8B8DA46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4340-A6CB-4C93-AE3C-37CAA99C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2694-FDB8-46DE-B003-0DAF41E8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E464-D323-4F26-87B6-CCF12A56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F127-FBF6-4CFC-B806-23D956C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7CEC4-88F7-47B3-A5AF-7A2053696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BD133-1CCE-4244-BE8A-6913D87B4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6CF8-34B6-4C3C-AFDA-49963A24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3211F-7508-41CD-92C9-458B72C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8E57-3BEF-497D-88BA-7340E639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0399-4E1F-4EDB-8EAA-8595812D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45A-A4DE-4BB1-8D4D-CE32ABCD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F22B-88F3-4437-8E3B-C9D07D2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78CC-84F4-4B41-B0F4-399F4D87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DD72-ED28-4E13-96D2-AA06C53F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CD82-9078-49C3-A460-78B57CEA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5C5A-74C3-4248-B905-424A7075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4CD4-B64E-4080-80A0-9F2F274F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5B15-BDDE-46E7-9120-7D0F9E95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4945-4EA1-488A-8AE2-E0CAB3FF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C1B2-ACDC-44C0-ABD7-1794AAC3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5A5D-CAEA-449E-A4C8-7841C582F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D875-42B7-4DA2-AEA3-59E18C252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8964-210C-480C-A054-7013A644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4639-9386-4FB2-8712-2BFE667D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CF4B4-86BA-4C32-91F7-8F54896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5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13C0-F179-4D48-8011-D19FB6CD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D0CE-1273-4990-8684-DE048060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9BB12-BB36-470F-86E8-FAA3E9DE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A2BE2-A219-4DE5-AA23-C4062F66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DD0DE-D1F8-4205-B87D-4D40147F1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6BE9A-84BD-4089-A3F3-69C7936D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6C13C-10C3-4CFE-8D67-944DC060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BCDA0-D772-4670-B551-6E9EFBF5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AE9-55BE-417E-8A46-D96B7292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A34E-99E7-49AF-B624-36A4EC97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7AA2-7115-4426-A243-68F398EE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7E8A2-C61D-4DC8-B2E3-A6A2D9B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8B6A-DB1A-416C-947C-421B60B7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E62D-3F50-4CE9-A916-8CC4F8B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AE6E-2CEB-4878-B126-D923E680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6124-A5D6-4F7C-AD68-08B2B21E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167B-3D78-4EC9-BF85-D7DB994A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3967C-0BF1-4BD4-A96B-16631ACA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08DB-9FBD-4363-85CE-5F98D3BC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2468-3D50-4A25-82FA-421D976C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94C1-F98C-4374-BC5A-90502F0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149-53D8-4D56-9340-F90CA879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23534-A359-43C1-91EC-D30298461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A512-149E-4654-8526-EC250E36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4D25-6CF7-4928-BA44-8CA26455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0A07-5B32-4997-9DFE-73A71A86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5820A-F670-4AB3-B1B1-E1E57C0A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6A35-079C-41B0-8319-C22EB4A1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12-8C36-4CD1-AB87-2810C79F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37BA-BECD-4978-9A6C-2286AF777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293B-D5B2-462A-B608-17150CDF5BE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1C6-E274-4048-84CA-C9D10F5AC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7F12-B53F-42C2-BD58-8F6AD61C5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029-F725-4E5A-A801-259045E9B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D274E-8A96-4357-84F3-0E6B6D6F8D81}"/>
              </a:ext>
            </a:extLst>
          </p:cNvPr>
          <p:cNvSpPr/>
          <p:nvPr/>
        </p:nvSpPr>
        <p:spPr>
          <a:xfrm>
            <a:off x="3333750" y="266700"/>
            <a:ext cx="7077075" cy="316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EB224A-3116-4C45-84FA-F0162C6A42C9}"/>
              </a:ext>
            </a:extLst>
          </p:cNvPr>
          <p:cNvSpPr/>
          <p:nvPr/>
        </p:nvSpPr>
        <p:spPr>
          <a:xfrm>
            <a:off x="3905250" y="1233488"/>
            <a:ext cx="2724150" cy="1714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View</a:t>
            </a:r>
          </a:p>
          <a:p>
            <a:r>
              <a:rPr lang="en-IN" sz="1000" dirty="0"/>
              <a:t>View List </a:t>
            </a:r>
            <a:r>
              <a:rPr lang="en-IN" sz="1000" dirty="0" err="1"/>
              <a:t>ofCourse</a:t>
            </a:r>
            <a:endParaRPr lang="en-IN" sz="1000" dirty="0"/>
          </a:p>
          <a:p>
            <a:r>
              <a:rPr lang="en-IN" sz="1000" dirty="0" err="1"/>
              <a:t>Enroll</a:t>
            </a:r>
            <a:r>
              <a:rPr lang="en-IN" sz="1000" dirty="0"/>
              <a:t> Course</a:t>
            </a:r>
          </a:p>
          <a:p>
            <a:r>
              <a:rPr lang="en-IN" sz="1000" dirty="0"/>
              <a:t>Complete Course</a:t>
            </a:r>
          </a:p>
          <a:p>
            <a:r>
              <a:rPr lang="en-IN" sz="1000" dirty="0"/>
              <a:t>Complete Assessment</a:t>
            </a:r>
          </a:p>
          <a:p>
            <a:r>
              <a:rPr lang="en-IN" sz="1000" dirty="0"/>
              <a:t>View Transcripts</a:t>
            </a:r>
          </a:p>
          <a:p>
            <a:r>
              <a:rPr lang="en-IN" sz="1000" dirty="0"/>
              <a:t>View Assigned and pending Courses</a:t>
            </a:r>
          </a:p>
          <a:p>
            <a:r>
              <a:rPr lang="en-IN" sz="1000" dirty="0"/>
              <a:t>Download Certificates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C66D4D-1D9F-4D5F-821E-2E1E913BA7C2}"/>
              </a:ext>
            </a:extLst>
          </p:cNvPr>
          <p:cNvSpPr/>
          <p:nvPr/>
        </p:nvSpPr>
        <p:spPr>
          <a:xfrm>
            <a:off x="7200900" y="1233488"/>
            <a:ext cx="2724150" cy="1714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Manager View</a:t>
            </a:r>
          </a:p>
          <a:p>
            <a:r>
              <a:rPr lang="en-IN" sz="1000" dirty="0"/>
              <a:t>View Assigned Courses for Team</a:t>
            </a:r>
          </a:p>
          <a:p>
            <a:r>
              <a:rPr lang="en-IN" sz="1000" dirty="0"/>
              <a:t>View Completed and Due courses by team</a:t>
            </a:r>
          </a:p>
          <a:p>
            <a:r>
              <a:rPr lang="en-IN" sz="1000" dirty="0"/>
              <a:t>Assign Courses to another User</a:t>
            </a:r>
          </a:p>
          <a:p>
            <a:endParaRPr lang="en-IN" sz="1000" dirty="0"/>
          </a:p>
          <a:p>
            <a:endParaRPr lang="en-IN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314BF-5F77-4EA1-B182-D5D79E94ED82}"/>
              </a:ext>
            </a:extLst>
          </p:cNvPr>
          <p:cNvSpPr/>
          <p:nvPr/>
        </p:nvSpPr>
        <p:spPr>
          <a:xfrm>
            <a:off x="6096000" y="500063"/>
            <a:ext cx="1714500" cy="5000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LMS-Main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CEC587-BFE4-45C7-BD2E-3B54431EDA47}"/>
              </a:ext>
            </a:extLst>
          </p:cNvPr>
          <p:cNvSpPr/>
          <p:nvPr/>
        </p:nvSpPr>
        <p:spPr>
          <a:xfrm>
            <a:off x="3333750" y="3771900"/>
            <a:ext cx="7077075" cy="316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9AC5E-60FF-43A9-9E9B-55A731C80137}"/>
              </a:ext>
            </a:extLst>
          </p:cNvPr>
          <p:cNvSpPr/>
          <p:nvPr/>
        </p:nvSpPr>
        <p:spPr>
          <a:xfrm>
            <a:off x="6096000" y="3998120"/>
            <a:ext cx="1714500" cy="5000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LMS-Admin</a:t>
            </a:r>
          </a:p>
        </p:txBody>
      </p:sp>
    </p:spTree>
    <p:extLst>
      <p:ext uri="{BB962C8B-B14F-4D97-AF65-F5344CB8AC3E}">
        <p14:creationId xmlns:p14="http://schemas.microsoft.com/office/powerpoint/2010/main" val="259380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 Kumar</dc:creator>
  <cp:lastModifiedBy>Ashok  Kumar</cp:lastModifiedBy>
  <cp:revision>2</cp:revision>
  <dcterms:created xsi:type="dcterms:W3CDTF">2021-06-08T05:14:10Z</dcterms:created>
  <dcterms:modified xsi:type="dcterms:W3CDTF">2021-06-08T06:12:37Z</dcterms:modified>
</cp:coreProperties>
</file>