
<file path=[Content_Types].xml><?xml version="1.0" encoding="utf-8"?>
<Types xmlns="http://schemas.openxmlformats.org/package/2006/content-types">
  <Override PartName="/_rels/.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34" name="PlaceHolder 2"/>
          <p:cNvSpPr>
            <a:spLocks noGrp="1"/>
          </p:cNvSpPr>
          <p:nvPr>
            <p:ph type="body"/>
          </p:nvPr>
        </p:nvSpPr>
        <p:spPr>
          <a:xfrm>
            <a:off x="914400" y="1447920"/>
            <a:ext cx="777204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35" name="PlaceHolder 3"/>
          <p:cNvSpPr>
            <a:spLocks noGrp="1"/>
          </p:cNvSpPr>
          <p:nvPr>
            <p:ph type="body"/>
          </p:nvPr>
        </p:nvSpPr>
        <p:spPr>
          <a:xfrm>
            <a:off x="914400" y="3836160"/>
            <a:ext cx="777204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37" name="PlaceHolder 2"/>
          <p:cNvSpPr>
            <a:spLocks noGrp="1"/>
          </p:cNvSpPr>
          <p:nvPr>
            <p:ph type="body"/>
          </p:nvPr>
        </p:nvSpPr>
        <p:spPr>
          <a:xfrm>
            <a:off x="914400" y="144792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38" name="PlaceHolder 3"/>
          <p:cNvSpPr>
            <a:spLocks noGrp="1"/>
          </p:cNvSpPr>
          <p:nvPr>
            <p:ph type="body"/>
          </p:nvPr>
        </p:nvSpPr>
        <p:spPr>
          <a:xfrm>
            <a:off x="4897080" y="144792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39" name="PlaceHolder 4"/>
          <p:cNvSpPr>
            <a:spLocks noGrp="1"/>
          </p:cNvSpPr>
          <p:nvPr>
            <p:ph type="body"/>
          </p:nvPr>
        </p:nvSpPr>
        <p:spPr>
          <a:xfrm>
            <a:off x="4897080" y="383616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40" name="PlaceHolder 5"/>
          <p:cNvSpPr>
            <a:spLocks noGrp="1"/>
          </p:cNvSpPr>
          <p:nvPr>
            <p:ph type="body"/>
          </p:nvPr>
        </p:nvSpPr>
        <p:spPr>
          <a:xfrm>
            <a:off x="914400" y="383616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42" name="PlaceHolder 2"/>
          <p:cNvSpPr>
            <a:spLocks noGrp="1"/>
          </p:cNvSpPr>
          <p:nvPr>
            <p:ph type="body"/>
          </p:nvPr>
        </p:nvSpPr>
        <p:spPr>
          <a:xfrm>
            <a:off x="914400" y="1447920"/>
            <a:ext cx="7772040" cy="457164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43" name="PlaceHolder 3"/>
          <p:cNvSpPr>
            <a:spLocks noGrp="1"/>
          </p:cNvSpPr>
          <p:nvPr>
            <p:ph type="body"/>
          </p:nvPr>
        </p:nvSpPr>
        <p:spPr>
          <a:xfrm>
            <a:off x="914400" y="1447920"/>
            <a:ext cx="7772040" cy="457164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pic>
        <p:nvPicPr>
          <p:cNvPr id="44" name="" descr=""/>
          <p:cNvPicPr/>
          <p:nvPr/>
        </p:nvPicPr>
        <p:blipFill>
          <a:blip r:embed="rId2"/>
          <a:stretch/>
        </p:blipFill>
        <p:spPr>
          <a:xfrm>
            <a:off x="1935360" y="1447560"/>
            <a:ext cx="5729760" cy="4571640"/>
          </a:xfrm>
          <a:prstGeom prst="rect">
            <a:avLst/>
          </a:prstGeom>
          <a:ln>
            <a:noFill/>
          </a:ln>
        </p:spPr>
      </p:pic>
      <p:pic>
        <p:nvPicPr>
          <p:cNvPr id="45" name="" descr=""/>
          <p:cNvPicPr/>
          <p:nvPr/>
        </p:nvPicPr>
        <p:blipFill>
          <a:blip r:embed="rId3"/>
          <a:stretch/>
        </p:blipFill>
        <p:spPr>
          <a:xfrm>
            <a:off x="1935360" y="1447560"/>
            <a:ext cx="5729760" cy="45716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54" name="PlaceHolder 2"/>
          <p:cNvSpPr>
            <a:spLocks noGrp="1"/>
          </p:cNvSpPr>
          <p:nvPr>
            <p:ph type="subTitle"/>
          </p:nvPr>
        </p:nvSpPr>
        <p:spPr>
          <a:xfrm>
            <a:off x="914400" y="1447920"/>
            <a:ext cx="7772040" cy="4571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56" name="PlaceHolder 2"/>
          <p:cNvSpPr>
            <a:spLocks noGrp="1"/>
          </p:cNvSpPr>
          <p:nvPr>
            <p:ph type="body"/>
          </p:nvPr>
        </p:nvSpPr>
        <p:spPr>
          <a:xfrm>
            <a:off x="914400" y="1447920"/>
            <a:ext cx="7772040" cy="457164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58" name="PlaceHolder 2"/>
          <p:cNvSpPr>
            <a:spLocks noGrp="1"/>
          </p:cNvSpPr>
          <p:nvPr>
            <p:ph type="body"/>
          </p:nvPr>
        </p:nvSpPr>
        <p:spPr>
          <a:xfrm>
            <a:off x="914400" y="1447920"/>
            <a:ext cx="3792600" cy="457164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59" name="PlaceHolder 3"/>
          <p:cNvSpPr>
            <a:spLocks noGrp="1"/>
          </p:cNvSpPr>
          <p:nvPr>
            <p:ph type="body"/>
          </p:nvPr>
        </p:nvSpPr>
        <p:spPr>
          <a:xfrm>
            <a:off x="4897080" y="1447920"/>
            <a:ext cx="3792600" cy="457164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914400" y="274680"/>
            <a:ext cx="777204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63" name="PlaceHolder 2"/>
          <p:cNvSpPr>
            <a:spLocks noGrp="1"/>
          </p:cNvSpPr>
          <p:nvPr>
            <p:ph type="body"/>
          </p:nvPr>
        </p:nvSpPr>
        <p:spPr>
          <a:xfrm>
            <a:off x="914400" y="144792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64" name="PlaceHolder 3"/>
          <p:cNvSpPr>
            <a:spLocks noGrp="1"/>
          </p:cNvSpPr>
          <p:nvPr>
            <p:ph type="body"/>
          </p:nvPr>
        </p:nvSpPr>
        <p:spPr>
          <a:xfrm>
            <a:off x="914400" y="383616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65" name="PlaceHolder 4"/>
          <p:cNvSpPr>
            <a:spLocks noGrp="1"/>
          </p:cNvSpPr>
          <p:nvPr>
            <p:ph type="body"/>
          </p:nvPr>
        </p:nvSpPr>
        <p:spPr>
          <a:xfrm>
            <a:off x="4897080" y="1447920"/>
            <a:ext cx="3792600" cy="457164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13" name="PlaceHolder 2"/>
          <p:cNvSpPr>
            <a:spLocks noGrp="1"/>
          </p:cNvSpPr>
          <p:nvPr>
            <p:ph type="subTitle"/>
          </p:nvPr>
        </p:nvSpPr>
        <p:spPr>
          <a:xfrm>
            <a:off x="914400" y="1447920"/>
            <a:ext cx="7772040" cy="4571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67" name="PlaceHolder 2"/>
          <p:cNvSpPr>
            <a:spLocks noGrp="1"/>
          </p:cNvSpPr>
          <p:nvPr>
            <p:ph type="body"/>
          </p:nvPr>
        </p:nvSpPr>
        <p:spPr>
          <a:xfrm>
            <a:off x="914400" y="1447920"/>
            <a:ext cx="3792600" cy="457164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68" name="PlaceHolder 3"/>
          <p:cNvSpPr>
            <a:spLocks noGrp="1"/>
          </p:cNvSpPr>
          <p:nvPr>
            <p:ph type="body"/>
          </p:nvPr>
        </p:nvSpPr>
        <p:spPr>
          <a:xfrm>
            <a:off x="4897080" y="144792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69" name="PlaceHolder 4"/>
          <p:cNvSpPr>
            <a:spLocks noGrp="1"/>
          </p:cNvSpPr>
          <p:nvPr>
            <p:ph type="body"/>
          </p:nvPr>
        </p:nvSpPr>
        <p:spPr>
          <a:xfrm>
            <a:off x="4897080" y="383616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71" name="PlaceHolder 2"/>
          <p:cNvSpPr>
            <a:spLocks noGrp="1"/>
          </p:cNvSpPr>
          <p:nvPr>
            <p:ph type="body"/>
          </p:nvPr>
        </p:nvSpPr>
        <p:spPr>
          <a:xfrm>
            <a:off x="914400" y="144792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72" name="PlaceHolder 3"/>
          <p:cNvSpPr>
            <a:spLocks noGrp="1"/>
          </p:cNvSpPr>
          <p:nvPr>
            <p:ph type="body"/>
          </p:nvPr>
        </p:nvSpPr>
        <p:spPr>
          <a:xfrm>
            <a:off x="4897080" y="144792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73" name="PlaceHolder 4"/>
          <p:cNvSpPr>
            <a:spLocks noGrp="1"/>
          </p:cNvSpPr>
          <p:nvPr>
            <p:ph type="body"/>
          </p:nvPr>
        </p:nvSpPr>
        <p:spPr>
          <a:xfrm>
            <a:off x="914400" y="3836160"/>
            <a:ext cx="777204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75" name="PlaceHolder 2"/>
          <p:cNvSpPr>
            <a:spLocks noGrp="1"/>
          </p:cNvSpPr>
          <p:nvPr>
            <p:ph type="body"/>
          </p:nvPr>
        </p:nvSpPr>
        <p:spPr>
          <a:xfrm>
            <a:off x="914400" y="1447920"/>
            <a:ext cx="777204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76" name="PlaceHolder 3"/>
          <p:cNvSpPr>
            <a:spLocks noGrp="1"/>
          </p:cNvSpPr>
          <p:nvPr>
            <p:ph type="body"/>
          </p:nvPr>
        </p:nvSpPr>
        <p:spPr>
          <a:xfrm>
            <a:off x="914400" y="3836160"/>
            <a:ext cx="777204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78" name="PlaceHolder 2"/>
          <p:cNvSpPr>
            <a:spLocks noGrp="1"/>
          </p:cNvSpPr>
          <p:nvPr>
            <p:ph type="body"/>
          </p:nvPr>
        </p:nvSpPr>
        <p:spPr>
          <a:xfrm>
            <a:off x="914400" y="144792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79" name="PlaceHolder 3"/>
          <p:cNvSpPr>
            <a:spLocks noGrp="1"/>
          </p:cNvSpPr>
          <p:nvPr>
            <p:ph type="body"/>
          </p:nvPr>
        </p:nvSpPr>
        <p:spPr>
          <a:xfrm>
            <a:off x="4897080" y="144792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80" name="PlaceHolder 4"/>
          <p:cNvSpPr>
            <a:spLocks noGrp="1"/>
          </p:cNvSpPr>
          <p:nvPr>
            <p:ph type="body"/>
          </p:nvPr>
        </p:nvSpPr>
        <p:spPr>
          <a:xfrm>
            <a:off x="4897080" y="383616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81" name="PlaceHolder 5"/>
          <p:cNvSpPr>
            <a:spLocks noGrp="1"/>
          </p:cNvSpPr>
          <p:nvPr>
            <p:ph type="body"/>
          </p:nvPr>
        </p:nvSpPr>
        <p:spPr>
          <a:xfrm>
            <a:off x="914400" y="383616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83" name="PlaceHolder 2"/>
          <p:cNvSpPr>
            <a:spLocks noGrp="1"/>
          </p:cNvSpPr>
          <p:nvPr>
            <p:ph type="body"/>
          </p:nvPr>
        </p:nvSpPr>
        <p:spPr>
          <a:xfrm>
            <a:off x="914400" y="1447920"/>
            <a:ext cx="7772040" cy="457164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84" name="PlaceHolder 3"/>
          <p:cNvSpPr>
            <a:spLocks noGrp="1"/>
          </p:cNvSpPr>
          <p:nvPr>
            <p:ph type="body"/>
          </p:nvPr>
        </p:nvSpPr>
        <p:spPr>
          <a:xfrm>
            <a:off x="914400" y="1447920"/>
            <a:ext cx="7772040" cy="457164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pic>
        <p:nvPicPr>
          <p:cNvPr id="85" name="" descr=""/>
          <p:cNvPicPr/>
          <p:nvPr/>
        </p:nvPicPr>
        <p:blipFill>
          <a:blip r:embed="rId2"/>
          <a:stretch/>
        </p:blipFill>
        <p:spPr>
          <a:xfrm>
            <a:off x="1935360" y="1447560"/>
            <a:ext cx="5729760" cy="4571640"/>
          </a:xfrm>
          <a:prstGeom prst="rect">
            <a:avLst/>
          </a:prstGeom>
          <a:ln>
            <a:noFill/>
          </a:ln>
        </p:spPr>
      </p:pic>
      <p:pic>
        <p:nvPicPr>
          <p:cNvPr id="86" name="" descr=""/>
          <p:cNvPicPr/>
          <p:nvPr/>
        </p:nvPicPr>
        <p:blipFill>
          <a:blip r:embed="rId3"/>
          <a:stretch/>
        </p:blipFill>
        <p:spPr>
          <a:xfrm>
            <a:off x="1935360" y="1447560"/>
            <a:ext cx="5729760" cy="45716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15" name="PlaceHolder 2"/>
          <p:cNvSpPr>
            <a:spLocks noGrp="1"/>
          </p:cNvSpPr>
          <p:nvPr>
            <p:ph type="body"/>
          </p:nvPr>
        </p:nvSpPr>
        <p:spPr>
          <a:xfrm>
            <a:off x="914400" y="1447920"/>
            <a:ext cx="7772040" cy="457164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17" name="PlaceHolder 2"/>
          <p:cNvSpPr>
            <a:spLocks noGrp="1"/>
          </p:cNvSpPr>
          <p:nvPr>
            <p:ph type="body"/>
          </p:nvPr>
        </p:nvSpPr>
        <p:spPr>
          <a:xfrm>
            <a:off x="914400" y="1447920"/>
            <a:ext cx="3792600" cy="457164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18" name="PlaceHolder 3"/>
          <p:cNvSpPr>
            <a:spLocks noGrp="1"/>
          </p:cNvSpPr>
          <p:nvPr>
            <p:ph type="body"/>
          </p:nvPr>
        </p:nvSpPr>
        <p:spPr>
          <a:xfrm>
            <a:off x="4897080" y="1447920"/>
            <a:ext cx="3792600" cy="457164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914400" y="274680"/>
            <a:ext cx="777204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22" name="PlaceHolder 2"/>
          <p:cNvSpPr>
            <a:spLocks noGrp="1"/>
          </p:cNvSpPr>
          <p:nvPr>
            <p:ph type="body"/>
          </p:nvPr>
        </p:nvSpPr>
        <p:spPr>
          <a:xfrm>
            <a:off x="914400" y="144792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23" name="PlaceHolder 3"/>
          <p:cNvSpPr>
            <a:spLocks noGrp="1"/>
          </p:cNvSpPr>
          <p:nvPr>
            <p:ph type="body"/>
          </p:nvPr>
        </p:nvSpPr>
        <p:spPr>
          <a:xfrm>
            <a:off x="914400" y="383616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24" name="PlaceHolder 4"/>
          <p:cNvSpPr>
            <a:spLocks noGrp="1"/>
          </p:cNvSpPr>
          <p:nvPr>
            <p:ph type="body"/>
          </p:nvPr>
        </p:nvSpPr>
        <p:spPr>
          <a:xfrm>
            <a:off x="4897080" y="1447920"/>
            <a:ext cx="3792600" cy="457164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26" name="PlaceHolder 2"/>
          <p:cNvSpPr>
            <a:spLocks noGrp="1"/>
          </p:cNvSpPr>
          <p:nvPr>
            <p:ph type="body"/>
          </p:nvPr>
        </p:nvSpPr>
        <p:spPr>
          <a:xfrm>
            <a:off x="914400" y="1447920"/>
            <a:ext cx="3792600" cy="457164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27" name="PlaceHolder 3"/>
          <p:cNvSpPr>
            <a:spLocks noGrp="1"/>
          </p:cNvSpPr>
          <p:nvPr>
            <p:ph type="body"/>
          </p:nvPr>
        </p:nvSpPr>
        <p:spPr>
          <a:xfrm>
            <a:off x="4897080" y="144792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28" name="PlaceHolder 4"/>
          <p:cNvSpPr>
            <a:spLocks noGrp="1"/>
          </p:cNvSpPr>
          <p:nvPr>
            <p:ph type="body"/>
          </p:nvPr>
        </p:nvSpPr>
        <p:spPr>
          <a:xfrm>
            <a:off x="4897080" y="383616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30" name="PlaceHolder 2"/>
          <p:cNvSpPr>
            <a:spLocks noGrp="1"/>
          </p:cNvSpPr>
          <p:nvPr>
            <p:ph type="body"/>
          </p:nvPr>
        </p:nvSpPr>
        <p:spPr>
          <a:xfrm>
            <a:off x="914400" y="144792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31" name="PlaceHolder 3"/>
          <p:cNvSpPr>
            <a:spLocks noGrp="1"/>
          </p:cNvSpPr>
          <p:nvPr>
            <p:ph type="body"/>
          </p:nvPr>
        </p:nvSpPr>
        <p:spPr>
          <a:xfrm>
            <a:off x="4897080" y="144792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32" name="PlaceHolder 4"/>
          <p:cNvSpPr>
            <a:spLocks noGrp="1"/>
          </p:cNvSpPr>
          <p:nvPr>
            <p:ph type="body"/>
          </p:nvPr>
        </p:nvSpPr>
        <p:spPr>
          <a:xfrm>
            <a:off x="914400" y="3836160"/>
            <a:ext cx="777204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0" name="CustomShape 1" hidden="1"/>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1" name="CustomShape 2" hidden="1"/>
          <p:cNvSpPr/>
          <p:nvPr/>
        </p:nvSpPr>
        <p:spPr>
          <a:xfrm>
            <a:off x="64080" y="69840"/>
            <a:ext cx="9012960" cy="669312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2" name="CustomShape 3"/>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3" name="CustomShape 4"/>
          <p:cNvSpPr/>
          <p:nvPr/>
        </p:nvSpPr>
        <p:spPr>
          <a:xfrm>
            <a:off x="65160" y="69840"/>
            <a:ext cx="9012960" cy="669168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4" name="PlaceHolder 5"/>
          <p:cNvSpPr>
            <a:spLocks noGrp="1"/>
          </p:cNvSpPr>
          <p:nvPr>
            <p:ph type="dt"/>
          </p:nvPr>
        </p:nvSpPr>
        <p:spPr>
          <a:xfrm>
            <a:off x="6172200" y="6191280"/>
            <a:ext cx="2476080" cy="475920"/>
          </a:xfrm>
          <a:prstGeom prst="rect">
            <a:avLst/>
          </a:prstGeom>
        </p:spPr>
        <p:txBody>
          <a:bodyPr lIns="90000" rIns="90000" tIns="45000" bIns="45000" anchor="ctr"/>
          <a:p>
            <a:pPr algn="r">
              <a:lnSpc>
                <a:spcPct val="100000"/>
              </a:lnSpc>
            </a:pPr>
            <a:r>
              <a:rPr b="0" lang="en-IN" sz="1400" spc="-1" strike="noStrike">
                <a:solidFill>
                  <a:srgbClr val="696464"/>
                </a:solidFill>
                <a:uFill>
                  <a:solidFill>
                    <a:srgbClr val="ffffff"/>
                  </a:solidFill>
                </a:uFill>
                <a:latin typeface="Perpetua"/>
              </a:rPr>
              <a:t>24/03/18</a:t>
            </a:r>
            <a:endParaRPr b="0" lang="en-IN" sz="1400" spc="-1" strike="noStrike">
              <a:solidFill>
                <a:srgbClr val="000000"/>
              </a:solidFill>
              <a:uFill>
                <a:solidFill>
                  <a:srgbClr val="ffffff"/>
                </a:solidFill>
              </a:uFill>
              <a:latin typeface="Times New Roman"/>
            </a:endParaRPr>
          </a:p>
        </p:txBody>
      </p:sp>
      <p:sp>
        <p:nvSpPr>
          <p:cNvPr id="5" name="PlaceHolder 6"/>
          <p:cNvSpPr>
            <a:spLocks noGrp="1"/>
          </p:cNvSpPr>
          <p:nvPr>
            <p:ph type="ftr"/>
          </p:nvPr>
        </p:nvSpPr>
        <p:spPr>
          <a:xfrm>
            <a:off x="914400" y="6172200"/>
            <a:ext cx="3962160" cy="456840"/>
          </a:xfrm>
          <a:prstGeom prst="rect">
            <a:avLst/>
          </a:prstGeom>
        </p:spPr>
        <p:txBody>
          <a:bodyPr lIns="90000" rIns="90000" tIns="45000" bIns="45000" anchor="ctr"/>
          <a:p>
            <a:pPr>
              <a:lnSpc>
                <a:spcPct val="100000"/>
              </a:lnSpc>
            </a:pPr>
            <a:r>
              <a:rPr b="0" lang="en-IN" sz="1400" spc="-1" strike="noStrike">
                <a:solidFill>
                  <a:srgbClr val="696464"/>
                </a:solidFill>
                <a:uFill>
                  <a:solidFill>
                    <a:srgbClr val="ffffff"/>
                  </a:solidFill>
                </a:uFill>
                <a:latin typeface="Perpetua"/>
              </a:rPr>
              <a:t>Pred</a:t>
            </a:r>
            <a:r>
              <a:rPr b="0" lang="en-IN" sz="1400" spc="-1" strike="noStrike">
                <a:solidFill>
                  <a:srgbClr val="696464"/>
                </a:solidFill>
                <a:uFill>
                  <a:solidFill>
                    <a:srgbClr val="ffffff"/>
                  </a:solidFill>
                </a:uFill>
                <a:latin typeface="Perpetua"/>
              </a:rPr>
              <a:t>rag </a:t>
            </a:r>
            <a:r>
              <a:rPr b="0" lang="en-IN" sz="1400" spc="-1" strike="noStrike">
                <a:solidFill>
                  <a:srgbClr val="696464"/>
                </a:solidFill>
                <a:uFill>
                  <a:solidFill>
                    <a:srgbClr val="ffffff"/>
                  </a:solidFill>
                </a:uFill>
                <a:latin typeface="Perpetua"/>
              </a:rPr>
              <a:t>Rade</a:t>
            </a:r>
            <a:r>
              <a:rPr b="0" lang="en-IN" sz="1400" spc="-1" strike="noStrike">
                <a:solidFill>
                  <a:srgbClr val="696464"/>
                </a:solidFill>
                <a:uFill>
                  <a:solidFill>
                    <a:srgbClr val="ffffff"/>
                  </a:solidFill>
                </a:uFill>
                <a:latin typeface="Perpetua"/>
              </a:rPr>
              <a:t>nkovi</a:t>
            </a:r>
            <a:r>
              <a:rPr b="0" lang="en-IN" sz="1400" spc="-1" strike="noStrike">
                <a:solidFill>
                  <a:srgbClr val="696464"/>
                </a:solidFill>
                <a:uFill>
                  <a:solidFill>
                    <a:srgbClr val="ffffff"/>
                  </a:solidFill>
                </a:uFill>
                <a:latin typeface="Perpetua"/>
              </a:rPr>
              <a:t>ć </a:t>
            </a:r>
            <a:r>
              <a:rPr b="0" lang="en-IN" sz="1400" spc="-1" strike="noStrike">
                <a:solidFill>
                  <a:srgbClr val="696464"/>
                </a:solidFill>
                <a:uFill>
                  <a:solidFill>
                    <a:srgbClr val="ffffff"/>
                  </a:solidFill>
                </a:uFill>
                <a:latin typeface="Perpetua"/>
              </a:rPr>
              <a:t>3237</a:t>
            </a:r>
            <a:r>
              <a:rPr b="0" lang="en-IN" sz="1400" spc="-1" strike="noStrike">
                <a:solidFill>
                  <a:srgbClr val="696464"/>
                </a:solidFill>
                <a:uFill>
                  <a:solidFill>
                    <a:srgbClr val="ffffff"/>
                  </a:solidFill>
                </a:uFill>
                <a:latin typeface="Perpetua"/>
              </a:rPr>
              <a:t>/10</a:t>
            </a:r>
            <a:endParaRPr b="0" lang="en-IN" sz="1400" spc="-1" strike="noStrike">
              <a:solidFill>
                <a:srgbClr val="000000"/>
              </a:solidFill>
              <a:uFill>
                <a:solidFill>
                  <a:srgbClr val="ffffff"/>
                </a:solidFill>
              </a:uFill>
              <a:latin typeface="Times New Roman"/>
            </a:endParaRPr>
          </a:p>
        </p:txBody>
      </p:sp>
      <p:sp>
        <p:nvSpPr>
          <p:cNvPr id="6" name="PlaceHolder 7"/>
          <p:cNvSpPr>
            <a:spLocks noGrp="1"/>
          </p:cNvSpPr>
          <p:nvPr>
            <p:ph type="sldNum"/>
          </p:nvPr>
        </p:nvSpPr>
        <p:spPr>
          <a:xfrm>
            <a:off x="146160" y="6210360"/>
            <a:ext cx="456840" cy="456840"/>
          </a:xfrm>
          <a:prstGeom prst="rect">
            <a:avLst/>
          </a:prstGeom>
        </p:spPr>
        <p:txBody>
          <a:bodyPr lIns="0" rIns="0" tIns="0" bIns="0" anchor="ctr" anchorCtr="1"/>
          <a:p>
            <a:pPr algn="ctr">
              <a:lnSpc>
                <a:spcPct val="100000"/>
              </a:lnSpc>
            </a:pPr>
            <a:fld id="{D4781386-451E-49F2-9437-28CC216BC49B}" type="slidenum">
              <a:rPr b="0" lang="en-IN" sz="1400" spc="-1" strike="noStrike">
                <a:solidFill>
                  <a:srgbClr val="ffffff"/>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7" name="CustomShape 8"/>
          <p:cNvSpPr/>
          <p:nvPr/>
        </p:nvSpPr>
        <p:spPr>
          <a:xfrm>
            <a:off x="63000" y="1449360"/>
            <a:ext cx="9021240" cy="1527120"/>
          </a:xfrm>
          <a:prstGeom prst="rect">
            <a:avLst/>
          </a:prstGeom>
          <a:solidFill>
            <a:schemeClr val="accent1">
              <a:alpha val="100000"/>
            </a:schemeClr>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8" name="CustomShape 9"/>
          <p:cNvSpPr/>
          <p:nvPr/>
        </p:nvSpPr>
        <p:spPr>
          <a:xfrm>
            <a:off x="63000" y="1396800"/>
            <a:ext cx="9021240" cy="120240"/>
          </a:xfrm>
          <a:prstGeom prst="rect">
            <a:avLst/>
          </a:prstGeom>
          <a:solidFill>
            <a:schemeClr val="accent1">
              <a:tint val="60000"/>
            </a:schemeClr>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9" name="CustomShape 10"/>
          <p:cNvSpPr/>
          <p:nvPr/>
        </p:nvSpPr>
        <p:spPr>
          <a:xfrm>
            <a:off x="63000" y="2976480"/>
            <a:ext cx="9021240" cy="110160"/>
          </a:xfrm>
          <a:prstGeom prst="rect">
            <a:avLst/>
          </a:prstGeom>
          <a:solidFill>
            <a:schemeClr val="accent5"/>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10" name="PlaceHolder 11"/>
          <p:cNvSpPr>
            <a:spLocks noGrp="1"/>
          </p:cNvSpPr>
          <p:nvPr>
            <p:ph type="title"/>
          </p:nvPr>
        </p:nvSpPr>
        <p:spPr>
          <a:xfrm>
            <a:off x="457200" y="1505880"/>
            <a:ext cx="8229240" cy="1469520"/>
          </a:xfrm>
          <a:prstGeom prst="rect">
            <a:avLst/>
          </a:prstGeom>
        </p:spPr>
        <p:txBody>
          <a:bodyPr lIns="90000" rIns="90000" tIns="45000" bIns="91440" anchor="ctr"/>
          <a:p>
            <a:pPr algn="ctr">
              <a:lnSpc>
                <a:spcPct val="100000"/>
              </a:lnSpc>
            </a:pPr>
            <a:r>
              <a:rPr b="0" lang="en-US" sz="4000" spc="-1" strike="noStrike">
                <a:solidFill>
                  <a:srgbClr val="ffffff"/>
                </a:solidFill>
                <a:uFill>
                  <a:solidFill>
                    <a:srgbClr val="ffffff"/>
                  </a:solidFill>
                </a:uFill>
                <a:latin typeface="Franklin Gothic Book"/>
              </a:rPr>
              <a:t>Click to edit Master title style</a:t>
            </a:r>
            <a:endParaRPr b="0" lang="en-US" sz="1800" spc="-1" strike="noStrike">
              <a:solidFill>
                <a:srgbClr val="000000"/>
              </a:solidFill>
              <a:uFill>
                <a:solidFill>
                  <a:srgbClr val="ffffff"/>
                </a:solidFill>
              </a:uFill>
              <a:latin typeface="Perpetua"/>
            </a:endParaRPr>
          </a:p>
        </p:txBody>
      </p:sp>
      <p:sp>
        <p:nvSpPr>
          <p:cNvPr id="11" name="PlaceHolder 1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600" spc="-1" strike="noStrike">
                <a:solidFill>
                  <a:srgbClr val="000000"/>
                </a:solidFill>
                <a:uFill>
                  <a:solidFill>
                    <a:srgbClr val="ffffff"/>
                  </a:solidFill>
                </a:uFill>
                <a:latin typeface="Perpetua"/>
              </a:rPr>
              <a:t>Click to edit the outline text format</a:t>
            </a:r>
            <a:endParaRPr b="0" lang="en-US" sz="2600" spc="-1" strike="noStrike">
              <a:solidFill>
                <a:srgbClr val="000000"/>
              </a:solidFill>
              <a:uFill>
                <a:solidFill>
                  <a:srgbClr val="ffffff"/>
                </a:solidFill>
              </a:uFill>
              <a:latin typeface="Perpetua"/>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Perpetua"/>
              </a:rPr>
              <a:t>Second Outline Level</a:t>
            </a:r>
            <a:endParaRPr b="0" lang="en-US" sz="2000" spc="-1" strike="noStrike">
              <a:solidFill>
                <a:srgbClr val="000000"/>
              </a:solidFill>
              <a:uFill>
                <a:solidFill>
                  <a:srgbClr val="ffffff"/>
                </a:solidFill>
              </a:uFill>
              <a:latin typeface="Perpetua"/>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Perpetua"/>
              </a:rPr>
              <a:t>Third Outline Level</a:t>
            </a:r>
            <a:endParaRPr b="0" lang="en-US" sz="2000" spc="-1" strike="noStrike">
              <a:solidFill>
                <a:srgbClr val="000000"/>
              </a:solidFill>
              <a:uFill>
                <a:solidFill>
                  <a:srgbClr val="ffffff"/>
                </a:solidFill>
              </a:uFill>
              <a:latin typeface="Perpetua"/>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Perpetua"/>
              </a:rPr>
              <a:t>Fourth Outline Level</a:t>
            </a:r>
            <a:endParaRPr b="0" lang="en-US" sz="2000" spc="-1" strike="noStrike">
              <a:solidFill>
                <a:srgbClr val="000000"/>
              </a:solidFill>
              <a:uFill>
                <a:solidFill>
                  <a:srgbClr val="ffffff"/>
                </a:solidFill>
              </a:uFill>
              <a:latin typeface="Perpetua"/>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Perpetua"/>
              </a:rPr>
              <a:t>Fifth Outline Level</a:t>
            </a:r>
            <a:endParaRPr b="0" lang="en-US" sz="2000" spc="-1" strike="noStrike">
              <a:solidFill>
                <a:srgbClr val="000000"/>
              </a:solidFill>
              <a:uFill>
                <a:solidFill>
                  <a:srgbClr val="ffffff"/>
                </a:solidFill>
              </a:uFill>
              <a:latin typeface="Perpetua"/>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Perpetua"/>
              </a:rPr>
              <a:t>Sixth Outline Level</a:t>
            </a:r>
            <a:endParaRPr b="0" lang="en-US" sz="2000" spc="-1" strike="noStrike">
              <a:solidFill>
                <a:srgbClr val="000000"/>
              </a:solidFill>
              <a:uFill>
                <a:solidFill>
                  <a:srgbClr val="ffffff"/>
                </a:solidFill>
              </a:uFill>
              <a:latin typeface="Perpetua"/>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Perpetua"/>
              </a:rPr>
              <a:t>Seventh Outline Level</a:t>
            </a:r>
            <a:endParaRPr b="0" lang="en-US" sz="2000" spc="-1" strike="noStrike">
              <a:solidFill>
                <a:srgbClr val="000000"/>
              </a:solidFill>
              <a:uFill>
                <a:solidFill>
                  <a:srgbClr val="ffffff"/>
                </a:solidFill>
              </a:uFill>
              <a:latin typeface="Perpetua"/>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47" name="CustomShape 2"/>
          <p:cNvSpPr/>
          <p:nvPr/>
        </p:nvSpPr>
        <p:spPr>
          <a:xfrm>
            <a:off x="64080" y="69840"/>
            <a:ext cx="9012960" cy="669312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48" name="PlaceHolder 3"/>
          <p:cNvSpPr>
            <a:spLocks noGrp="1"/>
          </p:cNvSpPr>
          <p:nvPr>
            <p:ph type="title"/>
          </p:nvPr>
        </p:nvSpPr>
        <p:spPr>
          <a:xfrm>
            <a:off x="914400" y="274680"/>
            <a:ext cx="7772040" cy="1142640"/>
          </a:xfrm>
          <a:prstGeom prst="rect">
            <a:avLst/>
          </a:prstGeom>
        </p:spPr>
        <p:txBody>
          <a:bodyPr lIns="90000" rIns="90000" tIns="45000" bIns="91440" anchor="b"/>
          <a:p>
            <a:pPr>
              <a:lnSpc>
                <a:spcPct val="100000"/>
              </a:lnSpc>
            </a:pPr>
            <a:r>
              <a:rPr b="0" lang="en-US" sz="4000" spc="-1" strike="noStrike">
                <a:solidFill>
                  <a:srgbClr val="696464"/>
                </a:solidFill>
                <a:uFill>
                  <a:solidFill>
                    <a:srgbClr val="ffffff"/>
                  </a:solidFill>
                </a:uFill>
                <a:latin typeface="Franklin Gothic Book"/>
              </a:rPr>
              <a:t>Click to edit Master title style</a:t>
            </a:r>
            <a:endParaRPr b="0" lang="en-US" sz="1800" spc="-1" strike="noStrike">
              <a:solidFill>
                <a:srgbClr val="000000"/>
              </a:solidFill>
              <a:uFill>
                <a:solidFill>
                  <a:srgbClr val="ffffff"/>
                </a:solidFill>
              </a:uFill>
              <a:latin typeface="Perpetua"/>
            </a:endParaRPr>
          </a:p>
        </p:txBody>
      </p:sp>
      <p:sp>
        <p:nvSpPr>
          <p:cNvPr id="49" name="PlaceHolder 4"/>
          <p:cNvSpPr>
            <a:spLocks noGrp="1"/>
          </p:cNvSpPr>
          <p:nvPr>
            <p:ph type="dt"/>
          </p:nvPr>
        </p:nvSpPr>
        <p:spPr>
          <a:xfrm>
            <a:off x="6172200" y="6191280"/>
            <a:ext cx="2476080" cy="475920"/>
          </a:xfrm>
          <a:prstGeom prst="rect">
            <a:avLst/>
          </a:prstGeom>
        </p:spPr>
        <p:txBody>
          <a:bodyPr lIns="90000" rIns="90000" tIns="45000" bIns="45000" anchor="ctr"/>
          <a:p>
            <a:pPr algn="r">
              <a:lnSpc>
                <a:spcPct val="100000"/>
              </a:lnSpc>
            </a:pPr>
            <a:r>
              <a:rPr b="0" lang="en-IN" sz="1400" spc="-1" strike="noStrike">
                <a:solidFill>
                  <a:srgbClr val="696464"/>
                </a:solidFill>
                <a:uFill>
                  <a:solidFill>
                    <a:srgbClr val="ffffff"/>
                  </a:solidFill>
                </a:uFill>
                <a:latin typeface="Perpetua"/>
              </a:rPr>
              <a:t>24/03/18</a:t>
            </a:r>
            <a:endParaRPr b="0" lang="en-IN" sz="1400" spc="-1" strike="noStrike">
              <a:solidFill>
                <a:srgbClr val="000000"/>
              </a:solidFill>
              <a:uFill>
                <a:solidFill>
                  <a:srgbClr val="ffffff"/>
                </a:solidFill>
              </a:uFill>
              <a:latin typeface="Times New Roman"/>
            </a:endParaRPr>
          </a:p>
        </p:txBody>
      </p:sp>
      <p:sp>
        <p:nvSpPr>
          <p:cNvPr id="50" name="PlaceHolder 5"/>
          <p:cNvSpPr>
            <a:spLocks noGrp="1"/>
          </p:cNvSpPr>
          <p:nvPr>
            <p:ph type="ftr"/>
          </p:nvPr>
        </p:nvSpPr>
        <p:spPr>
          <a:xfrm>
            <a:off x="914400" y="6172200"/>
            <a:ext cx="3962160" cy="456840"/>
          </a:xfrm>
          <a:prstGeom prst="rect">
            <a:avLst/>
          </a:prstGeom>
        </p:spPr>
        <p:txBody>
          <a:bodyPr lIns="90000" rIns="90000" tIns="45000" bIns="45000" anchor="ctr"/>
          <a:p>
            <a:pPr>
              <a:lnSpc>
                <a:spcPct val="100000"/>
              </a:lnSpc>
            </a:pPr>
            <a:r>
              <a:rPr b="0" lang="en-IN" sz="1400" spc="-1" strike="noStrike">
                <a:solidFill>
                  <a:srgbClr val="696464"/>
                </a:solidFill>
                <a:uFill>
                  <a:solidFill>
                    <a:srgbClr val="ffffff"/>
                  </a:solidFill>
                </a:uFill>
                <a:latin typeface="Perpetua"/>
              </a:rPr>
              <a:t>Predrag Radenković 3237/10</a:t>
            </a:r>
            <a:endParaRPr b="0" lang="en-IN" sz="1400" spc="-1" strike="noStrike">
              <a:solidFill>
                <a:srgbClr val="000000"/>
              </a:solidFill>
              <a:uFill>
                <a:solidFill>
                  <a:srgbClr val="ffffff"/>
                </a:solidFill>
              </a:uFill>
              <a:latin typeface="Times New Roman"/>
            </a:endParaRPr>
          </a:p>
        </p:txBody>
      </p:sp>
      <p:sp>
        <p:nvSpPr>
          <p:cNvPr id="51" name="PlaceHolder 6"/>
          <p:cNvSpPr>
            <a:spLocks noGrp="1"/>
          </p:cNvSpPr>
          <p:nvPr>
            <p:ph type="sldNum"/>
          </p:nvPr>
        </p:nvSpPr>
        <p:spPr>
          <a:xfrm>
            <a:off x="146160" y="6210360"/>
            <a:ext cx="456840" cy="456840"/>
          </a:xfrm>
          <a:prstGeom prst="rect">
            <a:avLst/>
          </a:prstGeom>
        </p:spPr>
        <p:txBody>
          <a:bodyPr lIns="0" rIns="0" tIns="0" bIns="0" anchor="ctr" anchorCtr="1"/>
          <a:p>
            <a:pPr algn="ctr">
              <a:lnSpc>
                <a:spcPct val="100000"/>
              </a:lnSpc>
            </a:pPr>
            <a:fld id="{0DCF11E2-64C4-444C-A3BC-7848BE823291}" type="slidenum">
              <a:rPr b="0" lang="en-IN" sz="1400" spc="-1" strike="noStrike">
                <a:solidFill>
                  <a:srgbClr val="ffffff"/>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52" name="PlaceHolder 7"/>
          <p:cNvSpPr>
            <a:spLocks noGrp="1"/>
          </p:cNvSpPr>
          <p:nvPr>
            <p:ph type="body"/>
          </p:nvPr>
        </p:nvSpPr>
        <p:spPr>
          <a:xfrm>
            <a:off x="914400" y="1447920"/>
            <a:ext cx="7772040" cy="4571640"/>
          </a:xfrm>
          <a:prstGeom prst="rect">
            <a:avLst/>
          </a:prstGeom>
        </p:spPr>
        <p:txBody>
          <a:bodyPr lIns="90000" rIns="90000" tIns="45000" bIns="45000"/>
          <a:p>
            <a:pPr marL="432000" indent="-324000">
              <a:buClr>
                <a:srgbClr val="000000"/>
              </a:buClr>
              <a:buSzPct val="45000"/>
              <a:buFont typeface="Wingdings" charset="2"/>
              <a:buChar char=""/>
            </a:pPr>
            <a:r>
              <a:rPr b="0" lang="en-US" sz="2600" spc="-1" strike="noStrike">
                <a:solidFill>
                  <a:srgbClr val="000000"/>
                </a:solidFill>
                <a:uFill>
                  <a:solidFill>
                    <a:srgbClr val="ffffff"/>
                  </a:solidFill>
                </a:uFill>
                <a:latin typeface="Perpetua"/>
              </a:rPr>
              <a:t>Click to edit the outline text format</a:t>
            </a:r>
            <a:endParaRPr b="0" lang="en-US" sz="2600" spc="-1" strike="noStrike">
              <a:solidFill>
                <a:srgbClr val="000000"/>
              </a:solidFill>
              <a:uFill>
                <a:solidFill>
                  <a:srgbClr val="ffffff"/>
                </a:solidFill>
              </a:uFill>
              <a:latin typeface="Perpetua"/>
            </a:endParaRPr>
          </a:p>
          <a:p>
            <a:pPr lvl="1" marL="864000" indent="-324000">
              <a:buClr>
                <a:srgbClr val="000000"/>
              </a:buClr>
              <a:buSzPct val="75000"/>
              <a:buFont typeface="Symbol" charset="2"/>
              <a:buChar char=""/>
            </a:pPr>
            <a:r>
              <a:rPr b="0" lang="en-US" sz="2600" spc="-1" strike="noStrike">
                <a:solidFill>
                  <a:srgbClr val="000000"/>
                </a:solidFill>
                <a:uFill>
                  <a:solidFill>
                    <a:srgbClr val="ffffff"/>
                  </a:solidFill>
                </a:uFill>
                <a:latin typeface="Perpetua"/>
              </a:rPr>
              <a:t>Second Outline Level</a:t>
            </a:r>
            <a:endParaRPr b="0" lang="en-US" sz="2600" spc="-1" strike="noStrike">
              <a:solidFill>
                <a:srgbClr val="000000"/>
              </a:solidFill>
              <a:uFill>
                <a:solidFill>
                  <a:srgbClr val="ffffff"/>
                </a:solidFill>
              </a:uFill>
              <a:latin typeface="Perpetua"/>
            </a:endParaRPr>
          </a:p>
          <a:p>
            <a:pPr lvl="2" marL="1296000" indent="-288000">
              <a:buClr>
                <a:srgbClr val="000000"/>
              </a:buClr>
              <a:buSzPct val="45000"/>
              <a:buFont typeface="Wingdings" charset="2"/>
              <a:buChar char=""/>
            </a:pPr>
            <a:r>
              <a:rPr b="0" lang="en-US" sz="2600" spc="-1" strike="noStrike">
                <a:solidFill>
                  <a:srgbClr val="000000"/>
                </a:solidFill>
                <a:uFill>
                  <a:solidFill>
                    <a:srgbClr val="ffffff"/>
                  </a:solidFill>
                </a:uFill>
                <a:latin typeface="Perpetua"/>
              </a:rPr>
              <a:t>Third Outline Level</a:t>
            </a:r>
            <a:endParaRPr b="0" lang="en-US" sz="2600" spc="-1" strike="noStrike">
              <a:solidFill>
                <a:srgbClr val="000000"/>
              </a:solidFill>
              <a:uFill>
                <a:solidFill>
                  <a:srgbClr val="ffffff"/>
                </a:solidFill>
              </a:uFill>
              <a:latin typeface="Perpetua"/>
            </a:endParaRPr>
          </a:p>
          <a:p>
            <a:pPr lvl="3" marL="1728000" indent="-216000">
              <a:buClr>
                <a:srgbClr val="000000"/>
              </a:buClr>
              <a:buSzPct val="75000"/>
              <a:buFont typeface="Symbol" charset="2"/>
              <a:buChar char=""/>
            </a:pPr>
            <a:r>
              <a:rPr b="0" lang="en-US" sz="2600" spc="-1" strike="noStrike">
                <a:solidFill>
                  <a:srgbClr val="000000"/>
                </a:solidFill>
                <a:uFill>
                  <a:solidFill>
                    <a:srgbClr val="ffffff"/>
                  </a:solidFill>
                </a:uFill>
                <a:latin typeface="Perpetua"/>
              </a:rPr>
              <a:t>Fourth Outline Level</a:t>
            </a:r>
            <a:endParaRPr b="0" lang="en-US" sz="2600" spc="-1" strike="noStrike">
              <a:solidFill>
                <a:srgbClr val="000000"/>
              </a:solidFill>
              <a:uFill>
                <a:solidFill>
                  <a:srgbClr val="ffffff"/>
                </a:solidFill>
              </a:uFill>
              <a:latin typeface="Perpetua"/>
            </a:endParaRPr>
          </a:p>
          <a:p>
            <a:pPr lvl="4" marL="2160000" indent="-216000">
              <a:buClr>
                <a:srgbClr val="000000"/>
              </a:buClr>
              <a:buSzPct val="45000"/>
              <a:buFont typeface="Wingdings" charset="2"/>
              <a:buChar char=""/>
            </a:pPr>
            <a:r>
              <a:rPr b="0" lang="en-US" sz="2600" spc="-1" strike="noStrike">
                <a:solidFill>
                  <a:srgbClr val="000000"/>
                </a:solidFill>
                <a:uFill>
                  <a:solidFill>
                    <a:srgbClr val="ffffff"/>
                  </a:solidFill>
                </a:uFill>
                <a:latin typeface="Perpetua"/>
              </a:rPr>
              <a:t>Fifth Outline Level</a:t>
            </a:r>
            <a:endParaRPr b="0" lang="en-US" sz="2600" spc="-1" strike="noStrike">
              <a:solidFill>
                <a:srgbClr val="000000"/>
              </a:solidFill>
              <a:uFill>
                <a:solidFill>
                  <a:srgbClr val="ffffff"/>
                </a:solidFill>
              </a:uFill>
              <a:latin typeface="Perpetua"/>
            </a:endParaRPr>
          </a:p>
          <a:p>
            <a:pPr lvl="5" marL="2592000" indent="-216000">
              <a:buClr>
                <a:srgbClr val="000000"/>
              </a:buClr>
              <a:buSzPct val="45000"/>
              <a:buFont typeface="Wingdings" charset="2"/>
              <a:buChar char=""/>
            </a:pPr>
            <a:r>
              <a:rPr b="0" lang="en-US" sz="2600" spc="-1" strike="noStrike">
                <a:solidFill>
                  <a:srgbClr val="000000"/>
                </a:solidFill>
                <a:uFill>
                  <a:solidFill>
                    <a:srgbClr val="ffffff"/>
                  </a:solidFill>
                </a:uFill>
                <a:latin typeface="Perpetua"/>
              </a:rPr>
              <a:t>Sixth Outline Level</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Seventh Outline LevelClick to edit Master text styles</a:t>
            </a:r>
            <a:endParaRPr b="0" lang="en-US" sz="2600" spc="-1" strike="noStrike">
              <a:solidFill>
                <a:srgbClr val="000000"/>
              </a:solidFill>
              <a:uFill>
                <a:solidFill>
                  <a:srgbClr val="ffffff"/>
                </a:solidFill>
              </a:uFill>
              <a:latin typeface="Perpetua"/>
            </a:endParaRPr>
          </a:p>
          <a:p>
            <a:pPr lvl="1" marL="548640" indent="-228240">
              <a:lnSpc>
                <a:spcPct val="100000"/>
              </a:lnSpc>
              <a:buClr>
                <a:srgbClr val="9b2d1f"/>
              </a:buClr>
              <a:buSzPct val="85000"/>
              <a:buFont typeface="Wingdings 2" charset="2"/>
              <a:buChar char=""/>
            </a:pPr>
            <a:r>
              <a:rPr b="0" lang="en-US" sz="2400" spc="-1" strike="noStrike">
                <a:solidFill>
                  <a:srgbClr val="000000"/>
                </a:solidFill>
                <a:uFill>
                  <a:solidFill>
                    <a:srgbClr val="ffffff"/>
                  </a:solidFill>
                </a:uFill>
                <a:latin typeface="Perpetua"/>
              </a:rPr>
              <a:t>Second level</a:t>
            </a:r>
            <a:endParaRPr b="0" lang="en-US" sz="2600" spc="-1" strike="noStrike">
              <a:solidFill>
                <a:srgbClr val="000000"/>
              </a:solidFill>
              <a:uFill>
                <a:solidFill>
                  <a:srgbClr val="ffffff"/>
                </a:solidFill>
              </a:uFill>
              <a:latin typeface="Perpetua"/>
            </a:endParaRPr>
          </a:p>
          <a:p>
            <a:pPr lvl="2" marL="822960" indent="-228240">
              <a:lnSpc>
                <a:spcPct val="100000"/>
              </a:lnSpc>
              <a:buClr>
                <a:srgbClr val="e5b1ab"/>
              </a:buClr>
              <a:buSzPct val="85000"/>
              <a:buFont typeface="Wingdings 2" charset="2"/>
              <a:buChar char=""/>
            </a:pPr>
            <a:r>
              <a:rPr b="0" lang="en-US" sz="2000" spc="-1" strike="noStrike">
                <a:solidFill>
                  <a:srgbClr val="000000"/>
                </a:solidFill>
                <a:uFill>
                  <a:solidFill>
                    <a:srgbClr val="ffffff"/>
                  </a:solidFill>
                </a:uFill>
                <a:latin typeface="Perpetua"/>
              </a:rPr>
              <a:t>Third level</a:t>
            </a:r>
            <a:endParaRPr b="0" lang="en-US" sz="2600" spc="-1" strike="noStrike">
              <a:solidFill>
                <a:srgbClr val="000000"/>
              </a:solidFill>
              <a:uFill>
                <a:solidFill>
                  <a:srgbClr val="ffffff"/>
                </a:solidFill>
              </a:uFill>
              <a:latin typeface="Perpetua"/>
            </a:endParaRPr>
          </a:p>
          <a:p>
            <a:pPr lvl="3" marL="1097280" indent="-228240">
              <a:lnSpc>
                <a:spcPct val="100000"/>
              </a:lnSpc>
              <a:buClr>
                <a:srgbClr val="a28e6a"/>
              </a:buClr>
              <a:buSzPct val="80000"/>
              <a:buFont typeface="Wingdings 2" charset="2"/>
              <a:buChar char=""/>
            </a:pPr>
            <a:r>
              <a:rPr b="0" lang="en-US" sz="2000" spc="-1" strike="noStrike">
                <a:solidFill>
                  <a:srgbClr val="000000"/>
                </a:solidFill>
                <a:uFill>
                  <a:solidFill>
                    <a:srgbClr val="ffffff"/>
                  </a:solidFill>
                </a:uFill>
                <a:latin typeface="Perpetua"/>
              </a:rPr>
              <a:t>Fourth level</a:t>
            </a:r>
            <a:endParaRPr b="0" lang="en-US" sz="2600" spc="-1" strike="noStrike">
              <a:solidFill>
                <a:srgbClr val="000000"/>
              </a:solidFill>
              <a:uFill>
                <a:solidFill>
                  <a:srgbClr val="ffffff"/>
                </a:solidFill>
              </a:uFill>
              <a:latin typeface="Perpetua"/>
            </a:endParaRPr>
          </a:p>
          <a:p>
            <a:pPr lvl="4" marL="1371600" indent="-228240">
              <a:lnSpc>
                <a:spcPct val="100000"/>
              </a:lnSpc>
              <a:buClr>
                <a:srgbClr val="a28e6a"/>
              </a:buClr>
              <a:buFont typeface="StarSymbol"/>
              <a:buChar char="o"/>
            </a:pPr>
            <a:r>
              <a:rPr b="0" lang="en-US" sz="2000" spc="-1" strike="noStrike">
                <a:solidFill>
                  <a:srgbClr val="000000"/>
                </a:solidFill>
                <a:uFill>
                  <a:solidFill>
                    <a:srgbClr val="ffffff"/>
                  </a:solidFill>
                </a:uFill>
                <a:latin typeface="Perpetua"/>
              </a:rPr>
              <a:t>Fifth level</a:t>
            </a:r>
            <a:endParaRPr b="0" lang="en-US" sz="2600" spc="-1" strike="noStrike">
              <a:solidFill>
                <a:srgbClr val="000000"/>
              </a:solidFill>
              <a:uFill>
                <a:solidFill>
                  <a:srgbClr val="ffffff"/>
                </a:solidFill>
              </a:uFill>
              <a:latin typeface="Perpetua"/>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352680" y="4267080"/>
            <a:ext cx="5257440" cy="1752120"/>
          </a:xfrm>
          <a:prstGeom prst="rect">
            <a:avLst/>
          </a:prstGeom>
          <a:noFill/>
          <a:ln>
            <a:noFill/>
          </a:ln>
        </p:spPr>
        <p:txBody>
          <a:bodyPr lIns="90000" rIns="90000" tIns="45000" bIns="45000"/>
          <a:p>
            <a:pPr algn="ctr"/>
            <a:endParaRPr b="0" lang="en-IN" sz="3200" spc="-1" strike="noStrike">
              <a:solidFill>
                <a:srgbClr val="000000"/>
              </a:solidFill>
              <a:uFill>
                <a:solidFill>
                  <a:srgbClr val="ffffff"/>
                </a:solidFill>
              </a:uFill>
              <a:latin typeface="Arial"/>
            </a:endParaRPr>
          </a:p>
        </p:txBody>
      </p:sp>
      <p:sp>
        <p:nvSpPr>
          <p:cNvPr id="88" name="TextShape 2"/>
          <p:cNvSpPr txBox="1"/>
          <p:nvPr/>
        </p:nvSpPr>
        <p:spPr>
          <a:xfrm>
            <a:off x="533520" y="1371600"/>
            <a:ext cx="7772040" cy="1469520"/>
          </a:xfrm>
          <a:prstGeom prst="rect">
            <a:avLst/>
          </a:prstGeom>
          <a:noFill/>
          <a:ln>
            <a:noFill/>
          </a:ln>
        </p:spPr>
        <p:txBody>
          <a:bodyPr lIns="90000" rIns="90000" tIns="45000" bIns="91440" anchor="ctr"/>
          <a:p>
            <a:pPr algn="ctr">
              <a:lnSpc>
                <a:spcPct val="100000"/>
              </a:lnSpc>
            </a:pPr>
            <a:r>
              <a:rPr b="0" lang="en-US" sz="6000" spc="-1" strike="noStrike">
                <a:solidFill>
                  <a:srgbClr val="ffffff"/>
                </a:solidFill>
                <a:uFill>
                  <a:solidFill>
                    <a:srgbClr val="ffffff"/>
                  </a:solidFill>
                </a:uFill>
                <a:latin typeface="Franklin Gothic Book"/>
              </a:rPr>
              <a:t>Random Forest</a:t>
            </a:r>
            <a:endParaRPr b="0" lang="en-US" sz="1800" spc="-1" strike="noStrike">
              <a:solidFill>
                <a:srgbClr val="000000"/>
              </a:solidFill>
              <a:uFill>
                <a:solidFill>
                  <a:srgbClr val="ffffff"/>
                </a:solidFill>
              </a:uFill>
              <a:latin typeface="Perpetua"/>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914400" y="274680"/>
            <a:ext cx="7772040" cy="1142640"/>
          </a:xfrm>
          <a:prstGeom prst="rect">
            <a:avLst/>
          </a:prstGeom>
          <a:noFill/>
          <a:ln>
            <a:noFill/>
          </a:ln>
        </p:spPr>
        <p:txBody>
          <a:bodyPr lIns="90000" rIns="90000" tIns="45000" bIns="91440" anchor="b"/>
          <a:p>
            <a:pPr>
              <a:lnSpc>
                <a:spcPct val="100000"/>
              </a:lnSpc>
            </a:pPr>
            <a:r>
              <a:rPr b="0" lang="en-US" sz="4000" spc="-1" strike="noStrike">
                <a:solidFill>
                  <a:srgbClr val="696464"/>
                </a:solidFill>
                <a:uFill>
                  <a:solidFill>
                    <a:srgbClr val="ffffff"/>
                  </a:solidFill>
                </a:uFill>
                <a:latin typeface="Franklin Gothic Book"/>
              </a:rPr>
              <a:t>RM - Additional information</a:t>
            </a:r>
            <a:endParaRPr b="0" lang="en-US" sz="1800" spc="-1" strike="noStrike">
              <a:solidFill>
                <a:srgbClr val="000000"/>
              </a:solidFill>
              <a:uFill>
                <a:solidFill>
                  <a:srgbClr val="ffffff"/>
                </a:solidFill>
              </a:uFill>
              <a:latin typeface="Perpetua"/>
            </a:endParaRPr>
          </a:p>
        </p:txBody>
      </p:sp>
      <p:sp>
        <p:nvSpPr>
          <p:cNvPr id="123" name="TextShape 2"/>
          <p:cNvSpPr txBox="1"/>
          <p:nvPr/>
        </p:nvSpPr>
        <p:spPr>
          <a:xfrm>
            <a:off x="914400" y="1447920"/>
            <a:ext cx="7772040" cy="4571640"/>
          </a:xfrm>
          <a:prstGeom prst="rect">
            <a:avLst/>
          </a:prstGeom>
          <a:noFill/>
          <a:ln>
            <a:noFill/>
          </a:ln>
        </p:spPr>
        <p:txBody>
          <a:bodyPr lIns="90000" rIns="90000" tIns="45000" bIns="45000"/>
          <a:p>
            <a:pPr marL="274320" indent="-273960">
              <a:lnSpc>
                <a:spcPct val="100000"/>
              </a:lnSpc>
            </a:pPr>
            <a:r>
              <a:rPr b="0" lang="en-US" sz="2600" spc="-1" strike="noStrike">
                <a:solidFill>
                  <a:srgbClr val="000000"/>
                </a:solidFill>
                <a:uFill>
                  <a:solidFill>
                    <a:srgbClr val="ffffff"/>
                  </a:solidFill>
                </a:uFill>
                <a:latin typeface="Perpetua"/>
              </a:rPr>
              <a:t>Estimating the importance of each predictor:</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Denote by ê the OOB estimate of the loss when using original training set, D.</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For each predictor xp where p∈{1,..,k}</a:t>
            </a:r>
            <a:endParaRPr b="0" lang="en-US" sz="2600" spc="-1" strike="noStrike">
              <a:solidFill>
                <a:srgbClr val="000000"/>
              </a:solidFill>
              <a:uFill>
                <a:solidFill>
                  <a:srgbClr val="ffffff"/>
                </a:solidFill>
              </a:uFill>
              <a:latin typeface="Perpetua"/>
            </a:endParaRPr>
          </a:p>
          <a:p>
            <a:pPr lvl="1" marL="548640" indent="-228240">
              <a:lnSpc>
                <a:spcPct val="100000"/>
              </a:lnSpc>
              <a:buClr>
                <a:srgbClr val="9b2d1f"/>
              </a:buClr>
              <a:buSzPct val="85000"/>
              <a:buFont typeface="Wingdings 2" charset="2"/>
              <a:buChar char=""/>
            </a:pPr>
            <a:r>
              <a:rPr b="0" lang="en-US" sz="2400" spc="-1" strike="noStrike">
                <a:solidFill>
                  <a:srgbClr val="000000"/>
                </a:solidFill>
                <a:uFill>
                  <a:solidFill>
                    <a:srgbClr val="ffffff"/>
                  </a:solidFill>
                </a:uFill>
                <a:latin typeface="Perpetua"/>
              </a:rPr>
              <a:t>Randomly permute p</a:t>
            </a:r>
            <a:r>
              <a:rPr b="0" lang="en-US" sz="1600" spc="-1" strike="noStrike">
                <a:solidFill>
                  <a:srgbClr val="000000"/>
                </a:solidFill>
                <a:uFill>
                  <a:solidFill>
                    <a:srgbClr val="ffffff"/>
                  </a:solidFill>
                </a:uFill>
                <a:latin typeface="Perpetua"/>
              </a:rPr>
              <a:t>th </a:t>
            </a:r>
            <a:r>
              <a:rPr b="0" lang="en-US" sz="2400" spc="-1" strike="noStrike">
                <a:solidFill>
                  <a:srgbClr val="000000"/>
                </a:solidFill>
                <a:uFill>
                  <a:solidFill>
                    <a:srgbClr val="ffffff"/>
                  </a:solidFill>
                </a:uFill>
                <a:latin typeface="Perpetua"/>
              </a:rPr>
              <a:t>predictor to generate a new set of samples D' ={(y</a:t>
            </a:r>
            <a:r>
              <a:rPr b="0" lang="en-US" sz="1600" spc="-1" strike="noStrike">
                <a:solidFill>
                  <a:srgbClr val="000000"/>
                </a:solidFill>
                <a:uFill>
                  <a:solidFill>
                    <a:srgbClr val="ffffff"/>
                  </a:solidFill>
                </a:uFill>
                <a:latin typeface="Perpetua"/>
              </a:rPr>
              <a:t>1</a:t>
            </a:r>
            <a:r>
              <a:rPr b="0" lang="en-US" sz="2400" spc="-1" strike="noStrike">
                <a:solidFill>
                  <a:srgbClr val="000000"/>
                </a:solidFill>
                <a:uFill>
                  <a:solidFill>
                    <a:srgbClr val="ffffff"/>
                  </a:solidFill>
                </a:uFill>
                <a:latin typeface="Perpetua"/>
              </a:rPr>
              <a:t>,x'</a:t>
            </a:r>
            <a:r>
              <a:rPr b="0" lang="en-US" sz="1600" spc="-1" strike="noStrike">
                <a:solidFill>
                  <a:srgbClr val="000000"/>
                </a:solidFill>
                <a:uFill>
                  <a:solidFill>
                    <a:srgbClr val="ffffff"/>
                  </a:solidFill>
                </a:uFill>
                <a:latin typeface="Perpetua"/>
              </a:rPr>
              <a:t>1</a:t>
            </a:r>
            <a:r>
              <a:rPr b="0" lang="en-US" sz="2400" spc="-1" strike="noStrike">
                <a:solidFill>
                  <a:srgbClr val="000000"/>
                </a:solidFill>
                <a:uFill>
                  <a:solidFill>
                    <a:srgbClr val="ffffff"/>
                  </a:solidFill>
                </a:uFill>
                <a:latin typeface="Perpetua"/>
              </a:rPr>
              <a:t>),…,(y</a:t>
            </a:r>
            <a:r>
              <a:rPr b="0" lang="en-US" sz="1600" spc="-1" strike="noStrike">
                <a:solidFill>
                  <a:srgbClr val="000000"/>
                </a:solidFill>
                <a:uFill>
                  <a:solidFill>
                    <a:srgbClr val="ffffff"/>
                  </a:solidFill>
                </a:uFill>
                <a:latin typeface="Perpetua"/>
              </a:rPr>
              <a:t>N</a:t>
            </a:r>
            <a:r>
              <a:rPr b="0" lang="en-US" sz="2400" spc="-1" strike="noStrike">
                <a:solidFill>
                  <a:srgbClr val="000000"/>
                </a:solidFill>
                <a:uFill>
                  <a:solidFill>
                    <a:srgbClr val="ffffff"/>
                  </a:solidFill>
                </a:uFill>
                <a:latin typeface="Perpetua"/>
              </a:rPr>
              <a:t>,x'</a:t>
            </a:r>
            <a:r>
              <a:rPr b="0" lang="en-US" sz="1600" spc="-1" strike="noStrike">
                <a:solidFill>
                  <a:srgbClr val="000000"/>
                </a:solidFill>
                <a:uFill>
                  <a:solidFill>
                    <a:srgbClr val="ffffff"/>
                  </a:solidFill>
                </a:uFill>
                <a:latin typeface="Perpetua"/>
              </a:rPr>
              <a:t>N</a:t>
            </a:r>
            <a:r>
              <a:rPr b="0" lang="en-US" sz="2400" spc="-1" strike="noStrike">
                <a:solidFill>
                  <a:srgbClr val="000000"/>
                </a:solidFill>
                <a:uFill>
                  <a:solidFill>
                    <a:srgbClr val="ffffff"/>
                  </a:solidFill>
                </a:uFill>
                <a:latin typeface="Perpetua"/>
              </a:rPr>
              <a:t>)</a:t>
            </a:r>
            <a:r>
              <a:rPr b="1" lang="en-US" sz="2400" spc="-1" strike="noStrike">
                <a:solidFill>
                  <a:srgbClr val="000000"/>
                </a:solidFill>
                <a:uFill>
                  <a:solidFill>
                    <a:srgbClr val="ffffff"/>
                  </a:solidFill>
                </a:uFill>
                <a:latin typeface="Perpetua"/>
              </a:rPr>
              <a:t>}</a:t>
            </a:r>
            <a:endParaRPr b="0" lang="en-US" sz="2000" spc="-1" strike="noStrike">
              <a:solidFill>
                <a:srgbClr val="000000"/>
              </a:solidFill>
              <a:uFill>
                <a:solidFill>
                  <a:srgbClr val="ffffff"/>
                </a:solidFill>
              </a:uFill>
              <a:latin typeface="Perpetua"/>
            </a:endParaRPr>
          </a:p>
          <a:p>
            <a:pPr lvl="1" marL="548640" indent="-228240">
              <a:lnSpc>
                <a:spcPct val="100000"/>
              </a:lnSpc>
              <a:buClr>
                <a:srgbClr val="9b2d1f"/>
              </a:buClr>
              <a:buSzPct val="85000"/>
              <a:buFont typeface="Wingdings 2" charset="2"/>
              <a:buChar char=""/>
            </a:pPr>
            <a:r>
              <a:rPr b="0" lang="en-US" sz="2400" spc="-1" strike="noStrike">
                <a:solidFill>
                  <a:srgbClr val="000000"/>
                </a:solidFill>
                <a:uFill>
                  <a:solidFill>
                    <a:srgbClr val="ffffff"/>
                  </a:solidFill>
                </a:uFill>
                <a:latin typeface="Perpetua"/>
              </a:rPr>
              <a:t>Compute OOB estimate ê</a:t>
            </a:r>
            <a:r>
              <a:rPr b="0" lang="en-US" sz="1600" spc="-1" strike="noStrike">
                <a:solidFill>
                  <a:srgbClr val="000000"/>
                </a:solidFill>
                <a:uFill>
                  <a:solidFill>
                    <a:srgbClr val="ffffff"/>
                  </a:solidFill>
                </a:uFill>
                <a:latin typeface="Perpetua"/>
              </a:rPr>
              <a:t>k </a:t>
            </a:r>
            <a:r>
              <a:rPr b="0" lang="en-US" sz="2400" spc="-1" strike="noStrike">
                <a:solidFill>
                  <a:srgbClr val="000000"/>
                </a:solidFill>
                <a:uFill>
                  <a:solidFill>
                    <a:srgbClr val="ffffff"/>
                  </a:solidFill>
                </a:uFill>
                <a:latin typeface="Perpetua"/>
              </a:rPr>
              <a:t>of prediction error with the new samples</a:t>
            </a:r>
            <a:endParaRPr b="0" lang="en-US" sz="20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A measure of importance of predictor xp is êk – ê, the increase in error due to random perturbation of pth predictor</a:t>
            </a:r>
            <a:endParaRPr b="0" lang="en-US" sz="2600" spc="-1" strike="noStrike">
              <a:solidFill>
                <a:srgbClr val="000000"/>
              </a:solidFill>
              <a:uFill>
                <a:solidFill>
                  <a:srgbClr val="ffffff"/>
                </a:solidFill>
              </a:uFill>
              <a:latin typeface="Perpetua"/>
            </a:endParaRPr>
          </a:p>
        </p:txBody>
      </p:sp>
      <p:sp>
        <p:nvSpPr>
          <p:cNvPr id="124" name="TextShape 3"/>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9A1499D7-EF21-4891-9E55-B3D7AD1BE822}" type="slidenum">
              <a:rPr b="0" lang="en-IN" sz="1400" spc="-1" strike="noStrike">
                <a:solidFill>
                  <a:srgbClr val="ffffff"/>
                </a:solidFill>
                <a:uFill>
                  <a:solidFill>
                    <a:srgbClr val="ffffff"/>
                  </a:solidFill>
                </a:uFill>
                <a:latin typeface="Franklin Gothic Book"/>
              </a:rPr>
              <a:t>&lt;number&gt;</a:t>
            </a:fld>
            <a:r>
              <a:rPr b="0" lang="en-IN" sz="1400" spc="-1" strike="noStrike">
                <a:solidFill>
                  <a:srgbClr val="ffffff"/>
                </a:solidFill>
                <a:uFill>
                  <a:solidFill>
                    <a:srgbClr val="ffffff"/>
                  </a:solidFill>
                </a:uFill>
                <a:latin typeface="Franklin Gothic Book"/>
              </a:rPr>
              <a:t>/14</a:t>
            </a:r>
            <a:endParaRPr b="0" lang="en-IN" sz="1400" spc="-1" strike="noStrike">
              <a:solidFill>
                <a:srgbClr val="000000"/>
              </a:solidFill>
              <a:uFill>
                <a:solidFill>
                  <a:srgbClr val="ffffff"/>
                </a:solidFill>
              </a:uFill>
              <a:latin typeface="Times New Roman"/>
            </a:endParaRPr>
          </a:p>
        </p:txBody>
      </p:sp>
      <p:sp>
        <p:nvSpPr>
          <p:cNvPr id="125" name="TextShape 4"/>
          <p:cNvSpPr txBox="1"/>
          <p:nvPr/>
        </p:nvSpPr>
        <p:spPr>
          <a:xfrm>
            <a:off x="914400" y="6172200"/>
            <a:ext cx="3962160" cy="456840"/>
          </a:xfrm>
          <a:prstGeom prst="rect">
            <a:avLst/>
          </a:prstGeom>
          <a:noFill/>
          <a:ln>
            <a:noFill/>
          </a:ln>
        </p:spPr>
        <p:txBody>
          <a:bodyPr lIns="90000" rIns="90000" tIns="45000" bIns="45000" anchor="ctr"/>
          <a:p>
            <a:pPr>
              <a:lnSpc>
                <a:spcPct val="100000"/>
              </a:lnSpc>
            </a:pPr>
            <a:r>
              <a:rPr b="0" lang="en-IN" sz="1400" spc="-1" strike="noStrike">
                <a:solidFill>
                  <a:srgbClr val="696464"/>
                </a:solidFill>
                <a:uFill>
                  <a:solidFill>
                    <a:srgbClr val="ffffff"/>
                  </a:solidFill>
                </a:uFill>
                <a:latin typeface="Perpetua"/>
              </a:rPr>
              <a:t>Predrag Radenković 3237/10</a:t>
            </a:r>
            <a:endParaRPr b="0" lang="en-IN" sz="1400" spc="-1" strike="noStrike">
              <a:solidFill>
                <a:srgbClr val="000000"/>
              </a:solidFill>
              <a:uFill>
                <a:solidFill>
                  <a:srgbClr val="ffffff"/>
                </a:solidFill>
              </a:uFill>
              <a:latin typeface="Times New Roman"/>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914400" y="274680"/>
            <a:ext cx="7772040" cy="1142640"/>
          </a:xfrm>
          <a:prstGeom prst="rect">
            <a:avLst/>
          </a:prstGeom>
          <a:noFill/>
          <a:ln>
            <a:noFill/>
          </a:ln>
        </p:spPr>
        <p:txBody>
          <a:bodyPr lIns="90000" rIns="90000" tIns="45000" bIns="91440" anchor="b"/>
          <a:p>
            <a:pPr>
              <a:lnSpc>
                <a:spcPct val="100000"/>
              </a:lnSpc>
            </a:pPr>
            <a:r>
              <a:rPr b="1" lang="en-US" sz="4000" spc="-1" strike="noStrike">
                <a:solidFill>
                  <a:srgbClr val="696464"/>
                </a:solidFill>
                <a:uFill>
                  <a:solidFill>
                    <a:srgbClr val="ffffff"/>
                  </a:solidFill>
                </a:uFill>
                <a:latin typeface="Franklin Gothic Book"/>
              </a:rPr>
              <a:t>Conclusions &amp; summary:</a:t>
            </a:r>
            <a:endParaRPr b="0" lang="en-US" sz="1800" spc="-1" strike="noStrike">
              <a:solidFill>
                <a:srgbClr val="000000"/>
              </a:solidFill>
              <a:uFill>
                <a:solidFill>
                  <a:srgbClr val="ffffff"/>
                </a:solidFill>
              </a:uFill>
              <a:latin typeface="Perpetua"/>
            </a:endParaRPr>
          </a:p>
        </p:txBody>
      </p:sp>
      <p:sp>
        <p:nvSpPr>
          <p:cNvPr id="127" name="TextShape 2"/>
          <p:cNvSpPr txBox="1"/>
          <p:nvPr/>
        </p:nvSpPr>
        <p:spPr>
          <a:xfrm>
            <a:off x="914400" y="1447920"/>
            <a:ext cx="7772040" cy="4571640"/>
          </a:xfrm>
          <a:prstGeom prst="rect">
            <a:avLst/>
          </a:prstGeom>
          <a:noFill/>
          <a:ln>
            <a:noFill/>
          </a:ln>
        </p:spPr>
        <p:txBody>
          <a:bodyPr lIns="90000" rIns="90000" tIns="45000" bIns="45000"/>
          <a:p>
            <a:pPr marL="274320" indent="-273960">
              <a:lnSpc>
                <a:spcPct val="100000"/>
              </a:lnSpc>
              <a:buClr>
                <a:srgbClr val="d34817"/>
              </a:buClr>
              <a:buSzPct val="85000"/>
              <a:buFont typeface="Wingdings 2" charset="2"/>
              <a:buChar char=""/>
            </a:pPr>
            <a:r>
              <a:rPr b="0" lang="en-US" sz="2000" spc="-1" strike="noStrike">
                <a:solidFill>
                  <a:srgbClr val="000000"/>
                </a:solidFill>
                <a:uFill>
                  <a:solidFill>
                    <a:srgbClr val="ffffff"/>
                  </a:solidFill>
                </a:uFill>
                <a:latin typeface="Perpetua"/>
              </a:rPr>
              <a:t>Fast fast fast!</a:t>
            </a:r>
            <a:endParaRPr b="0" lang="en-US" sz="2600" spc="-1" strike="noStrike">
              <a:solidFill>
                <a:srgbClr val="000000"/>
              </a:solidFill>
              <a:uFill>
                <a:solidFill>
                  <a:srgbClr val="ffffff"/>
                </a:solidFill>
              </a:uFill>
              <a:latin typeface="Perpetua"/>
            </a:endParaRPr>
          </a:p>
          <a:p>
            <a:pPr lvl="1" marL="548640" indent="-228240">
              <a:lnSpc>
                <a:spcPct val="100000"/>
              </a:lnSpc>
              <a:buClr>
                <a:srgbClr val="9b2d1f"/>
              </a:buClr>
              <a:buSzPct val="85000"/>
              <a:buFont typeface="Wingdings 2" charset="2"/>
              <a:buChar char=""/>
            </a:pPr>
            <a:r>
              <a:rPr b="0" lang="en-US" sz="2000" spc="-1" strike="noStrike">
                <a:solidFill>
                  <a:srgbClr val="000000"/>
                </a:solidFill>
                <a:uFill>
                  <a:solidFill>
                    <a:srgbClr val="ffffff"/>
                  </a:solidFill>
                </a:uFill>
                <a:latin typeface="Perpetua"/>
              </a:rPr>
              <a:t>RF is fast to build. Even faster to predict!</a:t>
            </a:r>
            <a:endParaRPr b="0" lang="en-US" sz="2000" spc="-1" strike="noStrike">
              <a:solidFill>
                <a:srgbClr val="000000"/>
              </a:solidFill>
              <a:uFill>
                <a:solidFill>
                  <a:srgbClr val="ffffff"/>
                </a:solidFill>
              </a:uFill>
              <a:latin typeface="Perpetua"/>
            </a:endParaRPr>
          </a:p>
          <a:p>
            <a:pPr lvl="1" marL="548640" indent="-228240">
              <a:lnSpc>
                <a:spcPct val="100000"/>
              </a:lnSpc>
              <a:buClr>
                <a:srgbClr val="9b2d1f"/>
              </a:buClr>
              <a:buSzPct val="85000"/>
              <a:buFont typeface="Wingdings 2" charset="2"/>
              <a:buChar char=""/>
            </a:pPr>
            <a:r>
              <a:rPr b="0" lang="en-US" sz="2000" spc="-1" strike="noStrike">
                <a:solidFill>
                  <a:srgbClr val="000000"/>
                </a:solidFill>
                <a:uFill>
                  <a:solidFill>
                    <a:srgbClr val="ffffff"/>
                  </a:solidFill>
                </a:uFill>
                <a:latin typeface="Perpetua"/>
              </a:rPr>
              <a:t>Practically speaking, not requiring cross-validation alone for model selection significantly speeds training by 10x-100x or more.</a:t>
            </a:r>
            <a:endParaRPr b="0" lang="en-US" sz="2000" spc="-1" strike="noStrike">
              <a:solidFill>
                <a:srgbClr val="000000"/>
              </a:solidFill>
              <a:uFill>
                <a:solidFill>
                  <a:srgbClr val="ffffff"/>
                </a:solidFill>
              </a:uFill>
              <a:latin typeface="Perpetua"/>
            </a:endParaRPr>
          </a:p>
          <a:p>
            <a:pPr lvl="1" marL="548640" indent="-228240">
              <a:lnSpc>
                <a:spcPct val="100000"/>
              </a:lnSpc>
              <a:buClr>
                <a:srgbClr val="9b2d1f"/>
              </a:buClr>
              <a:buSzPct val="85000"/>
              <a:buFont typeface="Wingdings 2" charset="2"/>
              <a:buChar char=""/>
            </a:pPr>
            <a:r>
              <a:rPr b="0" lang="en-US" sz="2000" spc="-1" strike="noStrike">
                <a:solidFill>
                  <a:srgbClr val="000000"/>
                </a:solidFill>
                <a:uFill>
                  <a:solidFill>
                    <a:srgbClr val="ffffff"/>
                  </a:solidFill>
                </a:uFill>
                <a:latin typeface="Perpetua"/>
              </a:rPr>
              <a:t>Fully parallelizable … to go even faster!</a:t>
            </a:r>
            <a:endParaRPr b="0" lang="en-US" sz="20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000" spc="-1" strike="noStrike">
                <a:solidFill>
                  <a:srgbClr val="000000"/>
                </a:solidFill>
                <a:uFill>
                  <a:solidFill>
                    <a:srgbClr val="ffffff"/>
                  </a:solidFill>
                </a:uFill>
                <a:latin typeface="Perpetua"/>
              </a:rPr>
              <a:t>Automatic predictor selection from large number of candidates</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000" spc="-1" strike="noStrike">
                <a:solidFill>
                  <a:srgbClr val="000000"/>
                </a:solidFill>
                <a:uFill>
                  <a:solidFill>
                    <a:srgbClr val="ffffff"/>
                  </a:solidFill>
                </a:uFill>
                <a:latin typeface="Perpetua"/>
              </a:rPr>
              <a:t>Resistance to over training</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000" spc="-1" strike="noStrike">
                <a:solidFill>
                  <a:srgbClr val="000000"/>
                </a:solidFill>
                <a:uFill>
                  <a:solidFill>
                    <a:srgbClr val="ffffff"/>
                  </a:solidFill>
                </a:uFill>
                <a:latin typeface="Perpetua"/>
              </a:rPr>
              <a:t>Ability to handle data without preprocessing</a:t>
            </a:r>
            <a:endParaRPr b="0" lang="en-US" sz="2600" spc="-1" strike="noStrike">
              <a:solidFill>
                <a:srgbClr val="000000"/>
              </a:solidFill>
              <a:uFill>
                <a:solidFill>
                  <a:srgbClr val="ffffff"/>
                </a:solidFill>
              </a:uFill>
              <a:latin typeface="Perpetua"/>
            </a:endParaRPr>
          </a:p>
          <a:p>
            <a:pPr lvl="1" marL="548640" indent="-228240">
              <a:lnSpc>
                <a:spcPct val="100000"/>
              </a:lnSpc>
              <a:buClr>
                <a:srgbClr val="9b2d1f"/>
              </a:buClr>
              <a:buSzPct val="85000"/>
              <a:buFont typeface="Wingdings 2" charset="2"/>
              <a:buChar char=""/>
            </a:pPr>
            <a:r>
              <a:rPr b="0" lang="en-US" sz="1800" spc="-1" strike="noStrike">
                <a:solidFill>
                  <a:srgbClr val="000000"/>
                </a:solidFill>
                <a:uFill>
                  <a:solidFill>
                    <a:srgbClr val="ffffff"/>
                  </a:solidFill>
                </a:uFill>
                <a:latin typeface="Perpetua"/>
              </a:rPr>
              <a:t>data does not need to be rescaled, transformed, or modified</a:t>
            </a:r>
            <a:endParaRPr b="0" lang="en-US" sz="2000" spc="-1" strike="noStrike">
              <a:solidFill>
                <a:srgbClr val="000000"/>
              </a:solidFill>
              <a:uFill>
                <a:solidFill>
                  <a:srgbClr val="ffffff"/>
                </a:solidFill>
              </a:uFill>
              <a:latin typeface="Perpetua"/>
            </a:endParaRPr>
          </a:p>
          <a:p>
            <a:pPr lvl="1" marL="548640" indent="-228240">
              <a:lnSpc>
                <a:spcPct val="100000"/>
              </a:lnSpc>
              <a:buClr>
                <a:srgbClr val="9b2d1f"/>
              </a:buClr>
              <a:buSzPct val="85000"/>
              <a:buFont typeface="Wingdings 2" charset="2"/>
              <a:buChar char=""/>
            </a:pPr>
            <a:r>
              <a:rPr b="0" lang="en-US" sz="1800" spc="-1" strike="noStrike">
                <a:solidFill>
                  <a:srgbClr val="000000"/>
                </a:solidFill>
                <a:uFill>
                  <a:solidFill>
                    <a:srgbClr val="ffffff"/>
                  </a:solidFill>
                </a:uFill>
                <a:latin typeface="Perpetua"/>
              </a:rPr>
              <a:t>resistant to outliers</a:t>
            </a:r>
            <a:endParaRPr b="0" lang="en-US" sz="2000" spc="-1" strike="noStrike">
              <a:solidFill>
                <a:srgbClr val="000000"/>
              </a:solidFill>
              <a:uFill>
                <a:solidFill>
                  <a:srgbClr val="ffffff"/>
                </a:solidFill>
              </a:uFill>
              <a:latin typeface="Perpetua"/>
            </a:endParaRPr>
          </a:p>
          <a:p>
            <a:pPr lvl="1" marL="548640" indent="-228240">
              <a:lnSpc>
                <a:spcPct val="100000"/>
              </a:lnSpc>
              <a:buClr>
                <a:srgbClr val="9b2d1f"/>
              </a:buClr>
              <a:buSzPct val="85000"/>
              <a:buFont typeface="Wingdings 2" charset="2"/>
              <a:buChar char=""/>
            </a:pPr>
            <a:r>
              <a:rPr b="0" lang="en-US" sz="1800" spc="-1" strike="noStrike">
                <a:solidFill>
                  <a:srgbClr val="000000"/>
                </a:solidFill>
                <a:uFill>
                  <a:solidFill>
                    <a:srgbClr val="ffffff"/>
                  </a:solidFill>
                </a:uFill>
                <a:latin typeface="Perpetua"/>
              </a:rPr>
              <a:t>automatic handling of missing values</a:t>
            </a:r>
            <a:endParaRPr b="0" lang="en-US" sz="20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000" spc="-1" strike="noStrike">
                <a:solidFill>
                  <a:srgbClr val="000000"/>
                </a:solidFill>
                <a:uFill>
                  <a:solidFill>
                    <a:srgbClr val="ffffff"/>
                  </a:solidFill>
                </a:uFill>
                <a:latin typeface="Perpetua"/>
              </a:rPr>
              <a:t>Cluster identification can be used to generate tree-based clusters through sample proximity</a:t>
            </a:r>
            <a:endParaRPr b="0" lang="en-US" sz="2600" spc="-1" strike="noStrike">
              <a:solidFill>
                <a:srgbClr val="000000"/>
              </a:solidFill>
              <a:uFill>
                <a:solidFill>
                  <a:srgbClr val="ffffff"/>
                </a:solidFill>
              </a:uFill>
              <a:latin typeface="Perpetua"/>
            </a:endParaRPr>
          </a:p>
        </p:txBody>
      </p:sp>
      <p:sp>
        <p:nvSpPr>
          <p:cNvPr id="128" name="TextShape 3"/>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7D4437A2-BD4F-4D3C-9959-C90ED33FB03F}" type="slidenum">
              <a:rPr b="0" lang="en-IN" sz="1400" spc="-1" strike="noStrike">
                <a:solidFill>
                  <a:srgbClr val="ffffff"/>
                </a:solidFill>
                <a:uFill>
                  <a:solidFill>
                    <a:srgbClr val="ffffff"/>
                  </a:solidFill>
                </a:uFill>
                <a:latin typeface="Franklin Gothic Book"/>
              </a:rPr>
              <a:t>&lt;number&gt;</a:t>
            </a:fld>
            <a:r>
              <a:rPr b="0" lang="en-IN" sz="1400" spc="-1" strike="noStrike">
                <a:solidFill>
                  <a:srgbClr val="ffffff"/>
                </a:solidFill>
                <a:uFill>
                  <a:solidFill>
                    <a:srgbClr val="ffffff"/>
                  </a:solidFill>
                </a:uFill>
                <a:latin typeface="Franklin Gothic Book"/>
              </a:rPr>
              <a:t>/14</a:t>
            </a:r>
            <a:endParaRPr b="0" lang="en-IN" sz="1400" spc="-1" strike="noStrike">
              <a:solidFill>
                <a:srgbClr val="000000"/>
              </a:solidFill>
              <a:uFill>
                <a:solidFill>
                  <a:srgbClr val="ffffff"/>
                </a:solidFill>
              </a:uFill>
              <a:latin typeface="Times New Roman"/>
            </a:endParaRPr>
          </a:p>
        </p:txBody>
      </p:sp>
      <p:sp>
        <p:nvSpPr>
          <p:cNvPr id="129" name="TextShape 4"/>
          <p:cNvSpPr txBox="1"/>
          <p:nvPr/>
        </p:nvSpPr>
        <p:spPr>
          <a:xfrm>
            <a:off x="914400" y="6172200"/>
            <a:ext cx="3962160" cy="456840"/>
          </a:xfrm>
          <a:prstGeom prst="rect">
            <a:avLst/>
          </a:prstGeom>
          <a:noFill/>
          <a:ln>
            <a:noFill/>
          </a:ln>
        </p:spPr>
        <p:txBody>
          <a:bodyPr lIns="90000" rIns="90000" tIns="45000" bIns="45000" anchor="ctr"/>
          <a:p>
            <a:pPr>
              <a:lnSpc>
                <a:spcPct val="100000"/>
              </a:lnSpc>
            </a:pPr>
            <a:r>
              <a:rPr b="0" lang="en-IN" sz="1400" spc="-1" strike="noStrike">
                <a:solidFill>
                  <a:srgbClr val="696464"/>
                </a:solidFill>
                <a:uFill>
                  <a:solidFill>
                    <a:srgbClr val="ffffff"/>
                  </a:solidFill>
                </a:uFill>
                <a:latin typeface="Perpetua"/>
              </a:rPr>
              <a:t>Predrag Radenković 3237/10</a:t>
            </a:r>
            <a:endParaRPr b="0" lang="en-IN" sz="1400" spc="-1" strike="noStrike">
              <a:solidFill>
                <a:srgbClr val="000000"/>
              </a:solidFill>
              <a:uFill>
                <a:solidFill>
                  <a:srgbClr val="ffffff"/>
                </a:solidFill>
              </a:uFill>
              <a:latin typeface="Times New Roman"/>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533520" y="1447920"/>
            <a:ext cx="8152920" cy="4571640"/>
          </a:xfrm>
          <a:prstGeom prst="rect">
            <a:avLst/>
          </a:prstGeom>
          <a:noFill/>
          <a:ln>
            <a:noFill/>
          </a:ln>
        </p:spPr>
        <p:txBody>
          <a:bodyPr lIns="90000" rIns="90000" tIns="45000" bIns="45000"/>
          <a:p>
            <a:pPr marL="274320" indent="-273960" algn="ctr">
              <a:lnSpc>
                <a:spcPct val="100000"/>
              </a:lnSpc>
            </a:pPr>
            <a:r>
              <a:rPr b="0" lang="en-US" sz="7000" spc="-1" strike="noStrike">
                <a:solidFill>
                  <a:srgbClr val="000000"/>
                </a:solidFill>
                <a:uFill>
                  <a:solidFill>
                    <a:srgbClr val="ffffff"/>
                  </a:solidFill>
                </a:uFill>
                <a:latin typeface="Perpetua"/>
              </a:rPr>
              <a:t>Thank you!</a:t>
            </a:r>
            <a:endParaRPr b="0" lang="en-US" sz="2600" spc="-1" strike="noStrike">
              <a:solidFill>
                <a:srgbClr val="000000"/>
              </a:solidFill>
              <a:uFill>
                <a:solidFill>
                  <a:srgbClr val="ffffff"/>
                </a:solidFill>
              </a:uFill>
              <a:latin typeface="Perpetua"/>
            </a:endParaRPr>
          </a:p>
        </p:txBody>
      </p:sp>
      <p:sp>
        <p:nvSpPr>
          <p:cNvPr id="131"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23A0C14A-603B-4E81-AF01-F18B36F4CF94}" type="slidenum">
              <a:rPr b="0" lang="en-IN" sz="1400" spc="-1" strike="noStrike">
                <a:solidFill>
                  <a:srgbClr val="ffffff"/>
                </a:solidFill>
                <a:uFill>
                  <a:solidFill>
                    <a:srgbClr val="ffffff"/>
                  </a:solidFill>
                </a:uFill>
                <a:latin typeface="Franklin Gothic Book"/>
              </a:rPr>
              <a:t>&lt;number&gt;</a:t>
            </a:fld>
            <a:r>
              <a:rPr b="0" lang="en-IN" sz="1400" spc="-1" strike="noStrike">
                <a:solidFill>
                  <a:srgbClr val="ffffff"/>
                </a:solidFill>
                <a:uFill>
                  <a:solidFill>
                    <a:srgbClr val="ffffff"/>
                  </a:solidFill>
                </a:uFill>
                <a:latin typeface="Franklin Gothic Book"/>
              </a:rPr>
              <a:t>/14</a:t>
            </a:r>
            <a:endParaRPr b="0" lang="en-IN" sz="1400" spc="-1" strike="noStrike">
              <a:solidFill>
                <a:srgbClr val="000000"/>
              </a:solidFill>
              <a:uFill>
                <a:solidFill>
                  <a:srgbClr val="ffffff"/>
                </a:solidFill>
              </a:uFill>
              <a:latin typeface="Times New Roman"/>
            </a:endParaRPr>
          </a:p>
        </p:txBody>
      </p:sp>
      <p:sp>
        <p:nvSpPr>
          <p:cNvPr id="132" name="TextShape 3"/>
          <p:cNvSpPr txBox="1"/>
          <p:nvPr/>
        </p:nvSpPr>
        <p:spPr>
          <a:xfrm>
            <a:off x="914400" y="6172200"/>
            <a:ext cx="3962160" cy="456840"/>
          </a:xfrm>
          <a:prstGeom prst="rect">
            <a:avLst/>
          </a:prstGeom>
          <a:noFill/>
          <a:ln>
            <a:noFill/>
          </a:ln>
        </p:spPr>
        <p:txBody>
          <a:bodyPr lIns="90000" rIns="90000" tIns="45000" bIns="45000" anchor="ctr"/>
          <a:p>
            <a:pPr>
              <a:lnSpc>
                <a:spcPct val="100000"/>
              </a:lnSpc>
            </a:pPr>
            <a:r>
              <a:rPr b="0" lang="en-IN" sz="1400" spc="-1" strike="noStrike">
                <a:solidFill>
                  <a:srgbClr val="696464"/>
                </a:solidFill>
                <a:uFill>
                  <a:solidFill>
                    <a:srgbClr val="ffffff"/>
                  </a:solidFill>
                </a:uFill>
                <a:latin typeface="Perpetua"/>
              </a:rPr>
              <a:t>Predrag Radenković 3237/10</a:t>
            </a:r>
            <a:endParaRPr b="0" lang="en-IN" sz="1400" spc="-1" strike="noStrike">
              <a:solidFill>
                <a:srgbClr val="000000"/>
              </a:solidFill>
              <a:uFill>
                <a:solidFill>
                  <a:srgbClr val="ffffff"/>
                </a:solidFill>
              </a:uFill>
              <a:latin typeface="Times New Roman"/>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914400" y="274680"/>
            <a:ext cx="7772040" cy="1142640"/>
          </a:xfrm>
          <a:prstGeom prst="rect">
            <a:avLst/>
          </a:prstGeom>
          <a:noFill/>
          <a:ln>
            <a:noFill/>
          </a:ln>
        </p:spPr>
        <p:txBody>
          <a:bodyPr lIns="90000" rIns="90000" tIns="45000" bIns="91440" anchor="b"/>
          <a:p>
            <a:pPr>
              <a:lnSpc>
                <a:spcPct val="100000"/>
              </a:lnSpc>
            </a:pPr>
            <a:r>
              <a:rPr b="0" lang="en-US" sz="4000" spc="-1" strike="noStrike">
                <a:solidFill>
                  <a:srgbClr val="696464"/>
                </a:solidFill>
                <a:uFill>
                  <a:solidFill>
                    <a:srgbClr val="ffffff"/>
                  </a:solidFill>
                </a:uFill>
                <a:latin typeface="Franklin Gothic Book"/>
              </a:rPr>
              <a:t>Definition</a:t>
            </a:r>
            <a:endParaRPr b="0" lang="en-US" sz="1800" spc="-1" strike="noStrike">
              <a:solidFill>
                <a:srgbClr val="000000"/>
              </a:solidFill>
              <a:uFill>
                <a:solidFill>
                  <a:srgbClr val="ffffff"/>
                </a:solidFill>
              </a:uFill>
              <a:latin typeface="Perpetua"/>
            </a:endParaRPr>
          </a:p>
        </p:txBody>
      </p:sp>
      <p:sp>
        <p:nvSpPr>
          <p:cNvPr id="90" name="TextShape 2"/>
          <p:cNvSpPr txBox="1"/>
          <p:nvPr/>
        </p:nvSpPr>
        <p:spPr>
          <a:xfrm>
            <a:off x="864000" y="1447920"/>
            <a:ext cx="7772040" cy="4571640"/>
          </a:xfrm>
          <a:prstGeom prst="rect">
            <a:avLst/>
          </a:prstGeom>
          <a:noFill/>
          <a:ln>
            <a:noFill/>
          </a:ln>
        </p:spPr>
        <p:txBody>
          <a:bodyPr lIns="90000" rIns="90000" tIns="45000" bIns="45000"/>
          <a:p>
            <a:pPr marL="274320" indent="-273960">
              <a:lnSpc>
                <a:spcPct val="100000"/>
              </a:lnSpc>
              <a:buClr>
                <a:srgbClr val="d34817"/>
              </a:buClr>
              <a:buSzPct val="85000"/>
              <a:buFont typeface="Wingdings 2" charset="2"/>
              <a:buChar char=""/>
            </a:pPr>
            <a:r>
              <a:rPr b="1" lang="en-US" sz="2800" spc="-1" strike="noStrike">
                <a:solidFill>
                  <a:srgbClr val="000000"/>
                </a:solidFill>
                <a:uFill>
                  <a:solidFill>
                    <a:srgbClr val="ffffff"/>
                  </a:solidFill>
                </a:uFill>
                <a:latin typeface="Perpetua"/>
              </a:rPr>
              <a:t>Random forest</a:t>
            </a:r>
            <a:r>
              <a:rPr b="0" lang="en-US" sz="2800" spc="-1" strike="noStrike">
                <a:solidFill>
                  <a:srgbClr val="000000"/>
                </a:solidFill>
                <a:uFill>
                  <a:solidFill>
                    <a:srgbClr val="ffffff"/>
                  </a:solidFill>
                </a:uFill>
                <a:latin typeface="Perpetua"/>
              </a:rPr>
              <a:t> (or </a:t>
            </a:r>
            <a:r>
              <a:rPr b="1" lang="en-US" sz="2800" spc="-1" strike="noStrike">
                <a:solidFill>
                  <a:srgbClr val="000000"/>
                </a:solidFill>
                <a:uFill>
                  <a:solidFill>
                    <a:srgbClr val="ffffff"/>
                  </a:solidFill>
                </a:uFill>
                <a:latin typeface="Perpetua"/>
              </a:rPr>
              <a:t>random forests</a:t>
            </a:r>
            <a:r>
              <a:rPr b="0" lang="en-US" sz="2800" spc="-1" strike="noStrike">
                <a:solidFill>
                  <a:srgbClr val="000000"/>
                </a:solidFill>
                <a:uFill>
                  <a:solidFill>
                    <a:srgbClr val="ffffff"/>
                  </a:solidFill>
                </a:uFill>
                <a:latin typeface="Perpetua"/>
              </a:rPr>
              <a:t>) is an ensemble classifier that consists of many decision trees and outputs the class that is the mode of the class's output by individual trees.</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800" spc="-1" strike="noStrike">
                <a:solidFill>
                  <a:srgbClr val="000000"/>
                </a:solidFill>
                <a:uFill>
                  <a:solidFill>
                    <a:srgbClr val="ffffff"/>
                  </a:solidFill>
                </a:uFill>
                <a:latin typeface="Perpetua"/>
              </a:rPr>
              <a:t>The term came from </a:t>
            </a:r>
            <a:r>
              <a:rPr b="1" lang="en-US" sz="2800" spc="-1" strike="noStrike">
                <a:solidFill>
                  <a:srgbClr val="000000"/>
                </a:solidFill>
                <a:uFill>
                  <a:solidFill>
                    <a:srgbClr val="ffffff"/>
                  </a:solidFill>
                </a:uFill>
                <a:latin typeface="Perpetua"/>
              </a:rPr>
              <a:t>random decision forests</a:t>
            </a:r>
            <a:r>
              <a:rPr b="0" lang="en-US" sz="2800" spc="-1" strike="noStrike">
                <a:solidFill>
                  <a:srgbClr val="000000"/>
                </a:solidFill>
                <a:uFill>
                  <a:solidFill>
                    <a:srgbClr val="ffffff"/>
                  </a:solidFill>
                </a:uFill>
                <a:latin typeface="Perpetua"/>
              </a:rPr>
              <a:t> that was first proposed by Tin Kam Ho of Bell Labs in 1995.</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800" spc="-1" strike="noStrike">
                <a:solidFill>
                  <a:srgbClr val="000000"/>
                </a:solidFill>
                <a:uFill>
                  <a:solidFill>
                    <a:srgbClr val="ffffff"/>
                  </a:solidFill>
                </a:uFill>
                <a:latin typeface="Perpetua"/>
              </a:rPr>
              <a:t>The method combines Breiman's "bagging" idea and the random selection of features.</a:t>
            </a:r>
            <a:endParaRPr b="0" lang="en-US" sz="2600" spc="-1" strike="noStrike">
              <a:solidFill>
                <a:srgbClr val="000000"/>
              </a:solidFill>
              <a:uFill>
                <a:solidFill>
                  <a:srgbClr val="ffffff"/>
                </a:solidFill>
              </a:uFill>
              <a:latin typeface="Perpetua"/>
            </a:endParaRPr>
          </a:p>
        </p:txBody>
      </p:sp>
      <p:sp>
        <p:nvSpPr>
          <p:cNvPr id="91" name="TextShape 3"/>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76699BA3-644C-4D2E-9786-C166E330FEB1}" type="slidenum">
              <a:rPr b="0" lang="en-IN" sz="1400" spc="-1" strike="noStrike">
                <a:solidFill>
                  <a:srgbClr val="ffffff"/>
                </a:solidFill>
                <a:uFill>
                  <a:solidFill>
                    <a:srgbClr val="ffffff"/>
                  </a:solidFill>
                </a:uFill>
                <a:latin typeface="Franklin Gothic Book"/>
              </a:rPr>
              <a:t>&lt;number&gt;</a:t>
            </a:fld>
            <a:r>
              <a:rPr b="0" lang="en-IN" sz="1400" spc="-1" strike="noStrike">
                <a:solidFill>
                  <a:srgbClr val="ffffff"/>
                </a:solidFill>
                <a:uFill>
                  <a:solidFill>
                    <a:srgbClr val="ffffff"/>
                  </a:solidFill>
                </a:uFill>
                <a:latin typeface="Franklin Gothic Book"/>
              </a:rPr>
              <a:t>/14</a:t>
            </a:r>
            <a:endParaRPr b="0" lang="en-IN" sz="1400" spc="-1" strike="noStrike">
              <a:solidFill>
                <a:srgbClr val="000000"/>
              </a:solidFill>
              <a:uFill>
                <a:solidFill>
                  <a:srgbClr val="ffffff"/>
                </a:solidFill>
              </a:uFill>
              <a:latin typeface="Times New Roman"/>
            </a:endParaRPr>
          </a:p>
        </p:txBody>
      </p:sp>
      <p:sp>
        <p:nvSpPr>
          <p:cNvPr id="92" name="TextShape 4"/>
          <p:cNvSpPr txBox="1"/>
          <p:nvPr/>
        </p:nvSpPr>
        <p:spPr>
          <a:xfrm>
            <a:off x="914400" y="6172200"/>
            <a:ext cx="3962160" cy="456840"/>
          </a:xfrm>
          <a:prstGeom prst="rect">
            <a:avLst/>
          </a:prstGeom>
          <a:noFill/>
          <a:ln>
            <a:noFill/>
          </a:ln>
        </p:spPr>
        <p:txBody>
          <a:bodyPr lIns="90000" rIns="90000" tIns="45000" bIns="45000" anchor="ctr"/>
          <a:p>
            <a:pPr>
              <a:lnSpc>
                <a:spcPct val="100000"/>
              </a:lnSpc>
            </a:pPr>
            <a:r>
              <a:rPr b="0" lang="en-IN" sz="1400" spc="-1" strike="noStrike">
                <a:solidFill>
                  <a:srgbClr val="696464"/>
                </a:solidFill>
                <a:uFill>
                  <a:solidFill>
                    <a:srgbClr val="ffffff"/>
                  </a:solidFill>
                </a:uFill>
                <a:latin typeface="Perpetua"/>
              </a:rPr>
              <a:t>Predrag Radenković 3237/10</a:t>
            </a:r>
            <a:endParaRPr b="0" lang="en-IN" sz="1400" spc="-1" strike="noStrike">
              <a:solidFill>
                <a:srgbClr val="000000"/>
              </a:solidFill>
              <a:uFill>
                <a:solidFill>
                  <a:srgbClr val="ffffff"/>
                </a:solidFill>
              </a:uFill>
              <a:latin typeface="Times New Roman"/>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914400" y="274680"/>
            <a:ext cx="7772040" cy="1142640"/>
          </a:xfrm>
          <a:prstGeom prst="rect">
            <a:avLst/>
          </a:prstGeom>
          <a:noFill/>
          <a:ln>
            <a:noFill/>
          </a:ln>
        </p:spPr>
        <p:txBody>
          <a:bodyPr lIns="90000" rIns="90000" tIns="45000" bIns="91440" anchor="b"/>
          <a:p>
            <a:pPr>
              <a:lnSpc>
                <a:spcPct val="100000"/>
              </a:lnSpc>
            </a:pPr>
            <a:r>
              <a:rPr b="0" lang="en-US" sz="4000" spc="-1" strike="noStrike">
                <a:solidFill>
                  <a:srgbClr val="696464"/>
                </a:solidFill>
                <a:uFill>
                  <a:solidFill>
                    <a:srgbClr val="ffffff"/>
                  </a:solidFill>
                </a:uFill>
                <a:latin typeface="Franklin Gothic Book"/>
              </a:rPr>
              <a:t>Decision trees</a:t>
            </a:r>
            <a:endParaRPr b="0" lang="en-US" sz="1800" spc="-1" strike="noStrike">
              <a:solidFill>
                <a:srgbClr val="000000"/>
              </a:solidFill>
              <a:uFill>
                <a:solidFill>
                  <a:srgbClr val="ffffff"/>
                </a:solidFill>
              </a:uFill>
              <a:latin typeface="Perpetua"/>
            </a:endParaRPr>
          </a:p>
        </p:txBody>
      </p:sp>
      <p:sp>
        <p:nvSpPr>
          <p:cNvPr id="94" name="TextShape 2"/>
          <p:cNvSpPr txBox="1"/>
          <p:nvPr/>
        </p:nvSpPr>
        <p:spPr>
          <a:xfrm>
            <a:off x="914400" y="1447920"/>
            <a:ext cx="7772040" cy="4571640"/>
          </a:xfrm>
          <a:prstGeom prst="rect">
            <a:avLst/>
          </a:prstGeom>
          <a:noFill/>
          <a:ln>
            <a:noFill/>
          </a:ln>
        </p:spPr>
        <p:txBody>
          <a:bodyPr lIns="90000" rIns="90000" tIns="45000" bIns="45000"/>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Decision trees are individual learners that are combined. They are one of the most popular learning methods commonly used for data exploration.</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One type of decision tree is called CART… classification and regression tree.</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CART … greedy, top-down binary, recursive partitioning, that divides feature space into sets of disjoint rectangular regions.</a:t>
            </a:r>
            <a:endParaRPr b="0" lang="en-US" sz="2600" spc="-1" strike="noStrike">
              <a:solidFill>
                <a:srgbClr val="000000"/>
              </a:solidFill>
              <a:uFill>
                <a:solidFill>
                  <a:srgbClr val="ffffff"/>
                </a:solidFill>
              </a:uFill>
              <a:latin typeface="Perpetua"/>
            </a:endParaRPr>
          </a:p>
          <a:p>
            <a:pPr lvl="1" marL="548640" indent="-228240">
              <a:lnSpc>
                <a:spcPct val="100000"/>
              </a:lnSpc>
              <a:buClr>
                <a:srgbClr val="9b2d1f"/>
              </a:buClr>
              <a:buSzPct val="85000"/>
              <a:buFont typeface="Wingdings 2" charset="2"/>
              <a:buChar char=""/>
            </a:pPr>
            <a:r>
              <a:rPr b="0" lang="en-US" sz="2400" spc="-1" strike="noStrike">
                <a:solidFill>
                  <a:srgbClr val="000000"/>
                </a:solidFill>
                <a:uFill>
                  <a:solidFill>
                    <a:srgbClr val="ffffff"/>
                  </a:solidFill>
                </a:uFill>
                <a:latin typeface="Perpetua"/>
              </a:rPr>
              <a:t>Regions should be pure wrt response variable</a:t>
            </a:r>
            <a:endParaRPr b="0" lang="en-US" sz="2000" spc="-1" strike="noStrike">
              <a:solidFill>
                <a:srgbClr val="000000"/>
              </a:solidFill>
              <a:uFill>
                <a:solidFill>
                  <a:srgbClr val="ffffff"/>
                </a:solidFill>
              </a:uFill>
              <a:latin typeface="Perpetua"/>
            </a:endParaRPr>
          </a:p>
          <a:p>
            <a:pPr lvl="1" marL="548640" indent="-228240">
              <a:lnSpc>
                <a:spcPct val="100000"/>
              </a:lnSpc>
              <a:buClr>
                <a:srgbClr val="9b2d1f"/>
              </a:buClr>
              <a:buSzPct val="85000"/>
              <a:buFont typeface="Wingdings 2" charset="2"/>
              <a:buChar char=""/>
            </a:pPr>
            <a:r>
              <a:rPr b="0" lang="en-US" sz="2400" spc="-1" strike="noStrike">
                <a:solidFill>
                  <a:srgbClr val="000000"/>
                </a:solidFill>
                <a:uFill>
                  <a:solidFill>
                    <a:srgbClr val="ffffff"/>
                  </a:solidFill>
                </a:uFill>
                <a:latin typeface="Perpetua"/>
              </a:rPr>
              <a:t>Simple model is fit in each region – majority vote for classification, constant value for regression. </a:t>
            </a:r>
            <a:endParaRPr b="0" lang="en-US" sz="2000" spc="-1" strike="noStrike">
              <a:solidFill>
                <a:srgbClr val="000000"/>
              </a:solidFill>
              <a:uFill>
                <a:solidFill>
                  <a:srgbClr val="ffffff"/>
                </a:solidFill>
              </a:uFill>
              <a:latin typeface="Perpetua"/>
            </a:endParaRPr>
          </a:p>
        </p:txBody>
      </p:sp>
      <p:sp>
        <p:nvSpPr>
          <p:cNvPr id="95" name="TextShape 3"/>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B63DD71E-DB69-4480-BA3E-52BCF242A4B2}" type="slidenum">
              <a:rPr b="0" lang="en-IN" sz="1400" spc="-1" strike="noStrike">
                <a:solidFill>
                  <a:srgbClr val="ffffff"/>
                </a:solidFill>
                <a:uFill>
                  <a:solidFill>
                    <a:srgbClr val="ffffff"/>
                  </a:solidFill>
                </a:uFill>
                <a:latin typeface="Franklin Gothic Book"/>
              </a:rPr>
              <a:t>&lt;number&gt;</a:t>
            </a:fld>
            <a:r>
              <a:rPr b="0" lang="en-IN" sz="1400" spc="-1" strike="noStrike">
                <a:solidFill>
                  <a:srgbClr val="ffffff"/>
                </a:solidFill>
                <a:uFill>
                  <a:solidFill>
                    <a:srgbClr val="ffffff"/>
                  </a:solidFill>
                </a:uFill>
                <a:latin typeface="Franklin Gothic Book"/>
              </a:rPr>
              <a:t>/14</a:t>
            </a:r>
            <a:endParaRPr b="0" lang="en-IN" sz="1400" spc="-1" strike="noStrike">
              <a:solidFill>
                <a:srgbClr val="000000"/>
              </a:solidFill>
              <a:uFill>
                <a:solidFill>
                  <a:srgbClr val="ffffff"/>
                </a:solidFill>
              </a:uFill>
              <a:latin typeface="Times New Roman"/>
            </a:endParaRPr>
          </a:p>
        </p:txBody>
      </p:sp>
      <p:sp>
        <p:nvSpPr>
          <p:cNvPr id="96" name="TextShape 4"/>
          <p:cNvSpPr txBox="1"/>
          <p:nvPr/>
        </p:nvSpPr>
        <p:spPr>
          <a:xfrm>
            <a:off x="914400" y="6172200"/>
            <a:ext cx="3962160" cy="456840"/>
          </a:xfrm>
          <a:prstGeom prst="rect">
            <a:avLst/>
          </a:prstGeom>
          <a:noFill/>
          <a:ln>
            <a:noFill/>
          </a:ln>
        </p:spPr>
        <p:txBody>
          <a:bodyPr lIns="90000" rIns="90000" tIns="45000" bIns="45000" anchor="ctr"/>
          <a:p>
            <a:pPr>
              <a:lnSpc>
                <a:spcPct val="100000"/>
              </a:lnSpc>
            </a:pPr>
            <a:r>
              <a:rPr b="0" lang="en-IN" sz="1400" spc="-1" strike="noStrike">
                <a:solidFill>
                  <a:srgbClr val="696464"/>
                </a:solidFill>
                <a:uFill>
                  <a:solidFill>
                    <a:srgbClr val="ffffff"/>
                  </a:solidFill>
                </a:uFill>
                <a:latin typeface="Perpetua"/>
              </a:rPr>
              <a:t>Predrag Radenković 3237/10</a:t>
            </a:r>
            <a:endParaRPr b="0" lang="en-IN" sz="1400" spc="-1" strike="noStrike">
              <a:solidFill>
                <a:srgbClr val="000000"/>
              </a:solidFill>
              <a:uFill>
                <a:solidFill>
                  <a:srgbClr val="ffffff"/>
                </a:solidFill>
              </a:uFill>
              <a:latin typeface="Times New Roman"/>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914400" y="274680"/>
            <a:ext cx="7772040" cy="1142640"/>
          </a:xfrm>
          <a:prstGeom prst="rect">
            <a:avLst/>
          </a:prstGeom>
          <a:noFill/>
          <a:ln>
            <a:noFill/>
          </a:ln>
        </p:spPr>
        <p:txBody>
          <a:bodyPr lIns="90000" rIns="90000" tIns="45000" bIns="91440" anchor="b"/>
          <a:p>
            <a:pPr>
              <a:lnSpc>
                <a:spcPct val="100000"/>
              </a:lnSpc>
            </a:pPr>
            <a:r>
              <a:rPr b="0" lang="en-US" sz="4000" spc="-1" strike="noStrike">
                <a:solidFill>
                  <a:srgbClr val="696464"/>
                </a:solidFill>
                <a:uFill>
                  <a:solidFill>
                    <a:srgbClr val="ffffff"/>
                  </a:solidFill>
                </a:uFill>
                <a:latin typeface="Franklin Gothic Book"/>
              </a:rPr>
              <a:t>Algorithm</a:t>
            </a:r>
            <a:endParaRPr b="0" lang="en-US" sz="1800" spc="-1" strike="noStrike">
              <a:solidFill>
                <a:srgbClr val="000000"/>
              </a:solidFill>
              <a:uFill>
                <a:solidFill>
                  <a:srgbClr val="ffffff"/>
                </a:solidFill>
              </a:uFill>
              <a:latin typeface="Perpetua"/>
            </a:endParaRPr>
          </a:p>
        </p:txBody>
      </p:sp>
      <p:sp>
        <p:nvSpPr>
          <p:cNvPr id="98" name="TextShape 2"/>
          <p:cNvSpPr txBox="1"/>
          <p:nvPr/>
        </p:nvSpPr>
        <p:spPr>
          <a:xfrm>
            <a:off x="914400" y="1447920"/>
            <a:ext cx="7772040" cy="4571640"/>
          </a:xfrm>
          <a:prstGeom prst="rect">
            <a:avLst/>
          </a:prstGeom>
          <a:noFill/>
          <a:ln>
            <a:noFill/>
          </a:ln>
        </p:spPr>
        <p:txBody>
          <a:bodyPr lIns="90000" rIns="90000" tIns="45000" bIns="45000"/>
          <a:p>
            <a:pPr marL="274320" indent="-273960">
              <a:lnSpc>
                <a:spcPct val="100000"/>
              </a:lnSpc>
            </a:pPr>
            <a:r>
              <a:rPr b="0" lang="en-US" sz="2600" spc="-1" strike="noStrike">
                <a:solidFill>
                  <a:srgbClr val="000000"/>
                </a:solidFill>
                <a:uFill>
                  <a:solidFill>
                    <a:srgbClr val="ffffff"/>
                  </a:solidFill>
                </a:uFill>
                <a:latin typeface="Perpetua"/>
              </a:rPr>
              <a:t>Each tree is constructed using the following algorithm:</a:t>
            </a:r>
            <a:endParaRPr b="0" lang="en-US" sz="2600" spc="-1" strike="noStrike">
              <a:solidFill>
                <a:srgbClr val="000000"/>
              </a:solidFill>
              <a:uFill>
                <a:solidFill>
                  <a:srgbClr val="ffffff"/>
                </a:solidFill>
              </a:uFill>
              <a:latin typeface="Perpetua"/>
            </a:endParaRPr>
          </a:p>
          <a:p>
            <a:pPr lvl="1" marL="788760" indent="-514080">
              <a:lnSpc>
                <a:spcPct val="100000"/>
              </a:lnSpc>
              <a:buClr>
                <a:srgbClr val="9b2d1f"/>
              </a:buClr>
              <a:buSzPct val="85000"/>
              <a:buFont typeface="Franklin Gothic Book"/>
              <a:buAutoNum type="arabicPeriod"/>
            </a:pPr>
            <a:r>
              <a:rPr b="0" lang="en-US" sz="2400" spc="-1" strike="noStrike">
                <a:solidFill>
                  <a:srgbClr val="000000"/>
                </a:solidFill>
                <a:uFill>
                  <a:solidFill>
                    <a:srgbClr val="ffffff"/>
                  </a:solidFill>
                </a:uFill>
                <a:latin typeface="Perpetua"/>
              </a:rPr>
              <a:t>Let the number of training cases be </a:t>
            </a:r>
            <a:r>
              <a:rPr b="0" i="1" lang="en-US" sz="2400" spc="-1" strike="noStrike">
                <a:solidFill>
                  <a:srgbClr val="000000"/>
                </a:solidFill>
                <a:uFill>
                  <a:solidFill>
                    <a:srgbClr val="ffffff"/>
                  </a:solidFill>
                </a:uFill>
                <a:latin typeface="Perpetua"/>
              </a:rPr>
              <a:t>N</a:t>
            </a:r>
            <a:r>
              <a:rPr b="0" lang="en-US" sz="2400" spc="-1" strike="noStrike">
                <a:solidFill>
                  <a:srgbClr val="000000"/>
                </a:solidFill>
                <a:uFill>
                  <a:solidFill>
                    <a:srgbClr val="ffffff"/>
                  </a:solidFill>
                </a:uFill>
                <a:latin typeface="Perpetua"/>
              </a:rPr>
              <a:t>, and the number of variables in the classifier be </a:t>
            </a:r>
            <a:r>
              <a:rPr b="0" i="1" lang="en-US" sz="2400" spc="-1" strike="noStrike">
                <a:solidFill>
                  <a:srgbClr val="000000"/>
                </a:solidFill>
                <a:uFill>
                  <a:solidFill>
                    <a:srgbClr val="ffffff"/>
                  </a:solidFill>
                </a:uFill>
                <a:latin typeface="Perpetua"/>
              </a:rPr>
              <a:t>M</a:t>
            </a:r>
            <a:r>
              <a:rPr b="0" lang="en-US" sz="2400" spc="-1" strike="noStrike">
                <a:solidFill>
                  <a:srgbClr val="000000"/>
                </a:solidFill>
                <a:uFill>
                  <a:solidFill>
                    <a:srgbClr val="ffffff"/>
                  </a:solidFill>
                </a:uFill>
                <a:latin typeface="Perpetua"/>
              </a:rPr>
              <a:t>.</a:t>
            </a:r>
            <a:endParaRPr b="0" lang="en-US" sz="2000" spc="-1" strike="noStrike">
              <a:solidFill>
                <a:srgbClr val="000000"/>
              </a:solidFill>
              <a:uFill>
                <a:solidFill>
                  <a:srgbClr val="ffffff"/>
                </a:solidFill>
              </a:uFill>
              <a:latin typeface="Perpetua"/>
            </a:endParaRPr>
          </a:p>
          <a:p>
            <a:pPr lvl="1" marL="788760" indent="-514080">
              <a:lnSpc>
                <a:spcPct val="100000"/>
              </a:lnSpc>
              <a:buClr>
                <a:srgbClr val="9b2d1f"/>
              </a:buClr>
              <a:buSzPct val="85000"/>
              <a:buFont typeface="Franklin Gothic Book"/>
              <a:buAutoNum type="arabicPeriod"/>
            </a:pPr>
            <a:r>
              <a:rPr b="0" lang="en-US" sz="2400" spc="-1" strike="noStrike">
                <a:solidFill>
                  <a:srgbClr val="000000"/>
                </a:solidFill>
                <a:uFill>
                  <a:solidFill>
                    <a:srgbClr val="ffffff"/>
                  </a:solidFill>
                </a:uFill>
                <a:latin typeface="Perpetua"/>
              </a:rPr>
              <a:t>We are told the number </a:t>
            </a:r>
            <a:r>
              <a:rPr b="0" i="1" lang="en-US" sz="2400" spc="-1" strike="noStrike">
                <a:solidFill>
                  <a:srgbClr val="000000"/>
                </a:solidFill>
                <a:uFill>
                  <a:solidFill>
                    <a:srgbClr val="ffffff"/>
                  </a:solidFill>
                </a:uFill>
                <a:latin typeface="Perpetua"/>
              </a:rPr>
              <a:t>m</a:t>
            </a:r>
            <a:r>
              <a:rPr b="0" lang="en-US" sz="2400" spc="-1" strike="noStrike">
                <a:solidFill>
                  <a:srgbClr val="000000"/>
                </a:solidFill>
                <a:uFill>
                  <a:solidFill>
                    <a:srgbClr val="ffffff"/>
                  </a:solidFill>
                </a:uFill>
                <a:latin typeface="Perpetua"/>
              </a:rPr>
              <a:t> of input variables to be used to determine the decision at a node of the tree; </a:t>
            </a:r>
            <a:r>
              <a:rPr b="0" i="1" lang="en-US" sz="2400" spc="-1" strike="noStrike">
                <a:solidFill>
                  <a:srgbClr val="000000"/>
                </a:solidFill>
                <a:uFill>
                  <a:solidFill>
                    <a:srgbClr val="ffffff"/>
                  </a:solidFill>
                </a:uFill>
                <a:latin typeface="Perpetua"/>
              </a:rPr>
              <a:t>m</a:t>
            </a:r>
            <a:r>
              <a:rPr b="0" lang="en-US" sz="2400" spc="-1" strike="noStrike">
                <a:solidFill>
                  <a:srgbClr val="000000"/>
                </a:solidFill>
                <a:uFill>
                  <a:solidFill>
                    <a:srgbClr val="ffffff"/>
                  </a:solidFill>
                </a:uFill>
                <a:latin typeface="Perpetua"/>
              </a:rPr>
              <a:t> should be much less than </a:t>
            </a:r>
            <a:r>
              <a:rPr b="0" i="1" lang="en-US" sz="2400" spc="-1" strike="noStrike">
                <a:solidFill>
                  <a:srgbClr val="000000"/>
                </a:solidFill>
                <a:uFill>
                  <a:solidFill>
                    <a:srgbClr val="ffffff"/>
                  </a:solidFill>
                </a:uFill>
                <a:latin typeface="Perpetua"/>
              </a:rPr>
              <a:t>M</a:t>
            </a:r>
            <a:r>
              <a:rPr b="0" lang="en-US" sz="2400" spc="-1" strike="noStrike">
                <a:solidFill>
                  <a:srgbClr val="000000"/>
                </a:solidFill>
                <a:uFill>
                  <a:solidFill>
                    <a:srgbClr val="ffffff"/>
                  </a:solidFill>
                </a:uFill>
                <a:latin typeface="Perpetua"/>
              </a:rPr>
              <a:t>.</a:t>
            </a:r>
            <a:endParaRPr b="0" lang="en-US" sz="2000" spc="-1" strike="noStrike">
              <a:solidFill>
                <a:srgbClr val="000000"/>
              </a:solidFill>
              <a:uFill>
                <a:solidFill>
                  <a:srgbClr val="ffffff"/>
                </a:solidFill>
              </a:uFill>
              <a:latin typeface="Perpetua"/>
            </a:endParaRPr>
          </a:p>
          <a:p>
            <a:pPr lvl="1" marL="788760" indent="-514080">
              <a:lnSpc>
                <a:spcPct val="100000"/>
              </a:lnSpc>
              <a:buClr>
                <a:srgbClr val="9b2d1f"/>
              </a:buClr>
              <a:buSzPct val="85000"/>
              <a:buFont typeface="Franklin Gothic Book"/>
              <a:buAutoNum type="arabicPeriod"/>
            </a:pPr>
            <a:r>
              <a:rPr b="0" lang="en-US" sz="2400" spc="-1" strike="noStrike">
                <a:solidFill>
                  <a:srgbClr val="000000"/>
                </a:solidFill>
                <a:uFill>
                  <a:solidFill>
                    <a:srgbClr val="ffffff"/>
                  </a:solidFill>
                </a:uFill>
                <a:latin typeface="Perpetua"/>
              </a:rPr>
              <a:t>Choose a training set for this tree by choosing </a:t>
            </a:r>
            <a:r>
              <a:rPr b="0" i="1" lang="en-US" sz="2400" spc="-1" strike="noStrike">
                <a:solidFill>
                  <a:srgbClr val="000000"/>
                </a:solidFill>
                <a:uFill>
                  <a:solidFill>
                    <a:srgbClr val="ffffff"/>
                  </a:solidFill>
                </a:uFill>
                <a:latin typeface="Perpetua"/>
              </a:rPr>
              <a:t>n</a:t>
            </a:r>
            <a:r>
              <a:rPr b="0" lang="en-US" sz="2400" spc="-1" strike="noStrike">
                <a:solidFill>
                  <a:srgbClr val="000000"/>
                </a:solidFill>
                <a:uFill>
                  <a:solidFill>
                    <a:srgbClr val="ffffff"/>
                  </a:solidFill>
                </a:uFill>
                <a:latin typeface="Perpetua"/>
              </a:rPr>
              <a:t> times with replacement from all </a:t>
            </a:r>
            <a:r>
              <a:rPr b="0" i="1" lang="en-US" sz="2400" spc="-1" strike="noStrike">
                <a:solidFill>
                  <a:srgbClr val="000000"/>
                </a:solidFill>
                <a:uFill>
                  <a:solidFill>
                    <a:srgbClr val="ffffff"/>
                  </a:solidFill>
                </a:uFill>
                <a:latin typeface="Perpetua"/>
              </a:rPr>
              <a:t>N</a:t>
            </a:r>
            <a:r>
              <a:rPr b="0" lang="en-US" sz="2400" spc="-1" strike="noStrike">
                <a:solidFill>
                  <a:srgbClr val="000000"/>
                </a:solidFill>
                <a:uFill>
                  <a:solidFill>
                    <a:srgbClr val="ffffff"/>
                  </a:solidFill>
                </a:uFill>
                <a:latin typeface="Perpetua"/>
              </a:rPr>
              <a:t> available training cases (i.e. take a bootstrap sample). Use the rest of the cases to estimate the error of the tree, by predicting their classes.</a:t>
            </a:r>
            <a:endParaRPr b="0" lang="en-US" sz="2000" spc="-1" strike="noStrike">
              <a:solidFill>
                <a:srgbClr val="000000"/>
              </a:solidFill>
              <a:uFill>
                <a:solidFill>
                  <a:srgbClr val="ffffff"/>
                </a:solidFill>
              </a:uFill>
              <a:latin typeface="Perpetua"/>
            </a:endParaRPr>
          </a:p>
          <a:p>
            <a:pPr lvl="1" marL="788760" indent="-514080">
              <a:lnSpc>
                <a:spcPct val="100000"/>
              </a:lnSpc>
              <a:buClr>
                <a:srgbClr val="9b2d1f"/>
              </a:buClr>
              <a:buSzPct val="85000"/>
              <a:buFont typeface="Franklin Gothic Book"/>
              <a:buAutoNum type="arabicPeriod"/>
            </a:pPr>
            <a:r>
              <a:rPr b="0" lang="en-US" sz="2400" spc="-1" strike="noStrike">
                <a:solidFill>
                  <a:srgbClr val="000000"/>
                </a:solidFill>
                <a:uFill>
                  <a:solidFill>
                    <a:srgbClr val="ffffff"/>
                  </a:solidFill>
                </a:uFill>
                <a:latin typeface="Perpetua"/>
              </a:rPr>
              <a:t>For each node of the tree, randomly choose </a:t>
            </a:r>
            <a:r>
              <a:rPr b="0" i="1" lang="en-US" sz="2400" spc="-1" strike="noStrike">
                <a:solidFill>
                  <a:srgbClr val="000000"/>
                </a:solidFill>
                <a:uFill>
                  <a:solidFill>
                    <a:srgbClr val="ffffff"/>
                  </a:solidFill>
                </a:uFill>
                <a:latin typeface="Perpetua"/>
              </a:rPr>
              <a:t>m</a:t>
            </a:r>
            <a:r>
              <a:rPr b="0" lang="en-US" sz="2400" spc="-1" strike="noStrike">
                <a:solidFill>
                  <a:srgbClr val="000000"/>
                </a:solidFill>
                <a:uFill>
                  <a:solidFill>
                    <a:srgbClr val="ffffff"/>
                  </a:solidFill>
                </a:uFill>
                <a:latin typeface="Perpetua"/>
              </a:rPr>
              <a:t> variables on which to base the decision at that node. Calculate the best split based on these </a:t>
            </a:r>
            <a:r>
              <a:rPr b="0" i="1" lang="en-US" sz="2400" spc="-1" strike="noStrike">
                <a:solidFill>
                  <a:srgbClr val="000000"/>
                </a:solidFill>
                <a:uFill>
                  <a:solidFill>
                    <a:srgbClr val="ffffff"/>
                  </a:solidFill>
                </a:uFill>
                <a:latin typeface="Perpetua"/>
              </a:rPr>
              <a:t>m</a:t>
            </a:r>
            <a:r>
              <a:rPr b="0" lang="en-US" sz="2400" spc="-1" strike="noStrike">
                <a:solidFill>
                  <a:srgbClr val="000000"/>
                </a:solidFill>
                <a:uFill>
                  <a:solidFill>
                    <a:srgbClr val="ffffff"/>
                  </a:solidFill>
                </a:uFill>
                <a:latin typeface="Perpetua"/>
              </a:rPr>
              <a:t> variables in the training set.</a:t>
            </a:r>
            <a:endParaRPr b="0" lang="en-US" sz="2000" spc="-1" strike="noStrike">
              <a:solidFill>
                <a:srgbClr val="000000"/>
              </a:solidFill>
              <a:uFill>
                <a:solidFill>
                  <a:srgbClr val="ffffff"/>
                </a:solidFill>
              </a:uFill>
              <a:latin typeface="Perpetua"/>
            </a:endParaRPr>
          </a:p>
          <a:p>
            <a:pPr lvl="1" marL="788760" indent="-514080">
              <a:lnSpc>
                <a:spcPct val="100000"/>
              </a:lnSpc>
              <a:buClr>
                <a:srgbClr val="9b2d1f"/>
              </a:buClr>
              <a:buSzPct val="85000"/>
              <a:buFont typeface="Franklin Gothic Book"/>
              <a:buAutoNum type="arabicPeriod"/>
            </a:pPr>
            <a:r>
              <a:rPr b="0" lang="en-US" sz="2400" spc="-1" strike="noStrike">
                <a:solidFill>
                  <a:srgbClr val="000000"/>
                </a:solidFill>
                <a:uFill>
                  <a:solidFill>
                    <a:srgbClr val="ffffff"/>
                  </a:solidFill>
                </a:uFill>
                <a:latin typeface="Perpetua"/>
              </a:rPr>
              <a:t>Each tree is fully grown and not pruned (as may be done in constructing a normal tree classifier).</a:t>
            </a:r>
            <a:endParaRPr b="0" lang="en-US" sz="2000" spc="-1" strike="noStrike">
              <a:solidFill>
                <a:srgbClr val="000000"/>
              </a:solidFill>
              <a:uFill>
                <a:solidFill>
                  <a:srgbClr val="ffffff"/>
                </a:solidFill>
              </a:uFill>
              <a:latin typeface="Perpetua"/>
            </a:endParaRPr>
          </a:p>
          <a:p>
            <a:pPr marL="274320" indent="-273960">
              <a:lnSpc>
                <a:spcPct val="100000"/>
              </a:lnSpc>
            </a:pPr>
            <a:r>
              <a:rPr b="0" lang="en-US" sz="2600" spc="-1" strike="noStrike">
                <a:solidFill>
                  <a:srgbClr val="000000"/>
                </a:solidFill>
                <a:uFill>
                  <a:solidFill>
                    <a:srgbClr val="ffffff"/>
                  </a:solidFill>
                </a:uFill>
                <a:latin typeface="Perpetua"/>
              </a:rPr>
              <a:t>For prediction a new sample is pushed down the tree. It is assigned the label of the training sample in the terminal node it ends up in. This procedure is iterated over all trees in the ensemble, and the average vote of all trees is reported as random forest prediction.</a:t>
            </a:r>
            <a:endParaRPr b="0" lang="en-US" sz="2600" spc="-1" strike="noStrike">
              <a:solidFill>
                <a:srgbClr val="000000"/>
              </a:solidFill>
              <a:uFill>
                <a:solidFill>
                  <a:srgbClr val="ffffff"/>
                </a:solidFill>
              </a:uFill>
              <a:latin typeface="Perpetua"/>
            </a:endParaRPr>
          </a:p>
          <a:p>
            <a:pPr>
              <a:lnSpc>
                <a:spcPct val="100000"/>
              </a:lnSpc>
            </a:pPr>
            <a:endParaRPr b="0" lang="en-US" sz="2600" spc="-1" strike="noStrike">
              <a:solidFill>
                <a:srgbClr val="000000"/>
              </a:solidFill>
              <a:uFill>
                <a:solidFill>
                  <a:srgbClr val="ffffff"/>
                </a:solidFill>
              </a:uFill>
              <a:latin typeface="Perpetua"/>
            </a:endParaRPr>
          </a:p>
        </p:txBody>
      </p:sp>
      <p:sp>
        <p:nvSpPr>
          <p:cNvPr id="99" name="TextShape 3"/>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4211EA14-A10C-4E5B-B9F1-485591E3FBB1}" type="slidenum">
              <a:rPr b="0" lang="en-IN" sz="1400" spc="-1" strike="noStrike">
                <a:solidFill>
                  <a:srgbClr val="ffffff"/>
                </a:solidFill>
                <a:uFill>
                  <a:solidFill>
                    <a:srgbClr val="ffffff"/>
                  </a:solidFill>
                </a:uFill>
                <a:latin typeface="Franklin Gothic Book"/>
              </a:rPr>
              <a:t>&lt;number&gt;</a:t>
            </a:fld>
            <a:r>
              <a:rPr b="0" lang="en-IN" sz="1400" spc="-1" strike="noStrike">
                <a:solidFill>
                  <a:srgbClr val="ffffff"/>
                </a:solidFill>
                <a:uFill>
                  <a:solidFill>
                    <a:srgbClr val="ffffff"/>
                  </a:solidFill>
                </a:uFill>
                <a:latin typeface="Franklin Gothic Book"/>
              </a:rPr>
              <a:t>/14</a:t>
            </a:r>
            <a:endParaRPr b="0" lang="en-IN" sz="1400" spc="-1" strike="noStrike">
              <a:solidFill>
                <a:srgbClr val="000000"/>
              </a:solidFill>
              <a:uFill>
                <a:solidFill>
                  <a:srgbClr val="ffffff"/>
                </a:solidFill>
              </a:uFill>
              <a:latin typeface="Times New Roman"/>
            </a:endParaRPr>
          </a:p>
        </p:txBody>
      </p:sp>
      <p:sp>
        <p:nvSpPr>
          <p:cNvPr id="100" name="TextShape 4"/>
          <p:cNvSpPr txBox="1"/>
          <p:nvPr/>
        </p:nvSpPr>
        <p:spPr>
          <a:xfrm>
            <a:off x="914400" y="6172200"/>
            <a:ext cx="3962160" cy="456840"/>
          </a:xfrm>
          <a:prstGeom prst="rect">
            <a:avLst/>
          </a:prstGeom>
          <a:noFill/>
          <a:ln>
            <a:noFill/>
          </a:ln>
        </p:spPr>
        <p:txBody>
          <a:bodyPr lIns="90000" rIns="90000" tIns="45000" bIns="45000" anchor="ctr"/>
          <a:p>
            <a:pPr>
              <a:lnSpc>
                <a:spcPct val="100000"/>
              </a:lnSpc>
            </a:pPr>
            <a:r>
              <a:rPr b="0" lang="en-IN" sz="1400" spc="-1" strike="noStrike">
                <a:solidFill>
                  <a:srgbClr val="696464"/>
                </a:solidFill>
                <a:uFill>
                  <a:solidFill>
                    <a:srgbClr val="ffffff"/>
                  </a:solidFill>
                </a:uFill>
                <a:latin typeface="Perpetua"/>
              </a:rPr>
              <a:t>Predrag Radenković 3237/10</a:t>
            </a:r>
            <a:endParaRPr b="0" lang="en-IN" sz="1400" spc="-1" strike="noStrike">
              <a:solidFill>
                <a:srgbClr val="000000"/>
              </a:solidFill>
              <a:uFill>
                <a:solidFill>
                  <a:srgbClr val="ffffff"/>
                </a:solidFill>
              </a:uFill>
              <a:latin typeface="Times New Roman"/>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914400" y="274680"/>
            <a:ext cx="7772040" cy="1142640"/>
          </a:xfrm>
          <a:prstGeom prst="rect">
            <a:avLst/>
          </a:prstGeom>
          <a:noFill/>
          <a:ln>
            <a:noFill/>
          </a:ln>
        </p:spPr>
        <p:txBody>
          <a:bodyPr lIns="90000" rIns="90000" tIns="45000" bIns="91440" anchor="b"/>
          <a:p>
            <a:pPr>
              <a:lnSpc>
                <a:spcPct val="100000"/>
              </a:lnSpc>
            </a:pPr>
            <a:r>
              <a:rPr b="0" lang="en-US" sz="4000" spc="-1" strike="noStrike">
                <a:solidFill>
                  <a:srgbClr val="696464"/>
                </a:solidFill>
                <a:uFill>
                  <a:solidFill>
                    <a:srgbClr val="ffffff"/>
                  </a:solidFill>
                </a:uFill>
                <a:latin typeface="Franklin Gothic Book"/>
              </a:rPr>
              <a:t>Algorithm flow chart</a:t>
            </a:r>
            <a:endParaRPr b="0" lang="en-US" sz="1800" spc="-1" strike="noStrike">
              <a:solidFill>
                <a:srgbClr val="000000"/>
              </a:solidFill>
              <a:uFill>
                <a:solidFill>
                  <a:srgbClr val="ffffff"/>
                </a:solidFill>
              </a:uFill>
              <a:latin typeface="Perpetua"/>
            </a:endParaRPr>
          </a:p>
        </p:txBody>
      </p:sp>
      <p:sp>
        <p:nvSpPr>
          <p:cNvPr id="102" name="TextShape 2"/>
          <p:cNvSpPr txBox="1"/>
          <p:nvPr/>
        </p:nvSpPr>
        <p:spPr>
          <a:xfrm>
            <a:off x="914400" y="1447920"/>
            <a:ext cx="7772040" cy="456840"/>
          </a:xfrm>
          <a:prstGeom prst="rect">
            <a:avLst/>
          </a:prstGeom>
          <a:noFill/>
          <a:ln>
            <a:noFill/>
          </a:ln>
        </p:spPr>
        <p:txBody>
          <a:bodyPr lIns="90000" rIns="90000" tIns="45000" bIns="45000"/>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For computer scientists:</a:t>
            </a:r>
            <a:endParaRPr b="0" lang="en-US" sz="2600" spc="-1" strike="noStrike">
              <a:solidFill>
                <a:srgbClr val="000000"/>
              </a:solidFill>
              <a:uFill>
                <a:solidFill>
                  <a:srgbClr val="ffffff"/>
                </a:solidFill>
              </a:uFill>
              <a:latin typeface="Perpetua"/>
            </a:endParaRPr>
          </a:p>
          <a:p>
            <a:pPr>
              <a:lnSpc>
                <a:spcPct val="100000"/>
              </a:lnSpc>
            </a:pPr>
            <a:endParaRPr b="0" lang="en-US" sz="2600" spc="-1" strike="noStrike">
              <a:solidFill>
                <a:srgbClr val="000000"/>
              </a:solidFill>
              <a:uFill>
                <a:solidFill>
                  <a:srgbClr val="ffffff"/>
                </a:solidFill>
              </a:uFill>
              <a:latin typeface="Perpetua"/>
            </a:endParaRPr>
          </a:p>
        </p:txBody>
      </p:sp>
      <p:pic>
        <p:nvPicPr>
          <p:cNvPr id="103" name="Picture 3" descr=""/>
          <p:cNvPicPr/>
          <p:nvPr/>
        </p:nvPicPr>
        <p:blipFill>
          <a:blip r:embed="rId1"/>
          <a:stretch/>
        </p:blipFill>
        <p:spPr>
          <a:xfrm>
            <a:off x="1123560" y="2057400"/>
            <a:ext cx="3295800" cy="3905280"/>
          </a:xfrm>
          <a:prstGeom prst="rect">
            <a:avLst/>
          </a:prstGeom>
          <a:ln>
            <a:noFill/>
          </a:ln>
        </p:spPr>
      </p:pic>
      <p:sp>
        <p:nvSpPr>
          <p:cNvPr id="104" name="TextShape 3"/>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F86553B7-9C28-4A32-AB89-5A91A0732A81}" type="slidenum">
              <a:rPr b="0" lang="en-IN" sz="1400" spc="-1" strike="noStrike">
                <a:solidFill>
                  <a:srgbClr val="ffffff"/>
                </a:solidFill>
                <a:uFill>
                  <a:solidFill>
                    <a:srgbClr val="ffffff"/>
                  </a:solidFill>
                </a:uFill>
                <a:latin typeface="Franklin Gothic Book"/>
              </a:rPr>
              <a:t>&lt;number&gt;</a:t>
            </a:fld>
            <a:r>
              <a:rPr b="0" lang="en-IN" sz="1400" spc="-1" strike="noStrike">
                <a:solidFill>
                  <a:srgbClr val="ffffff"/>
                </a:solidFill>
                <a:uFill>
                  <a:solidFill>
                    <a:srgbClr val="ffffff"/>
                  </a:solidFill>
                </a:uFill>
                <a:latin typeface="Franklin Gothic Book"/>
              </a:rPr>
              <a:t>/14</a:t>
            </a:r>
            <a:endParaRPr b="0" lang="en-IN" sz="1400" spc="-1" strike="noStrike">
              <a:solidFill>
                <a:srgbClr val="000000"/>
              </a:solidFill>
              <a:uFill>
                <a:solidFill>
                  <a:srgbClr val="ffffff"/>
                </a:solidFill>
              </a:uFill>
              <a:latin typeface="Times New Roman"/>
            </a:endParaRPr>
          </a:p>
        </p:txBody>
      </p:sp>
      <p:sp>
        <p:nvSpPr>
          <p:cNvPr id="105" name="TextShape 4"/>
          <p:cNvSpPr txBox="1"/>
          <p:nvPr/>
        </p:nvSpPr>
        <p:spPr>
          <a:xfrm>
            <a:off x="914400" y="6172200"/>
            <a:ext cx="3962160" cy="456840"/>
          </a:xfrm>
          <a:prstGeom prst="rect">
            <a:avLst/>
          </a:prstGeom>
          <a:noFill/>
          <a:ln>
            <a:noFill/>
          </a:ln>
        </p:spPr>
        <p:txBody>
          <a:bodyPr lIns="90000" rIns="90000" tIns="45000" bIns="45000" anchor="ctr"/>
          <a:p>
            <a:pPr>
              <a:lnSpc>
                <a:spcPct val="100000"/>
              </a:lnSpc>
            </a:pPr>
            <a:r>
              <a:rPr b="0" lang="en-IN" sz="1400" spc="-1" strike="noStrike">
                <a:solidFill>
                  <a:srgbClr val="696464"/>
                </a:solidFill>
                <a:uFill>
                  <a:solidFill>
                    <a:srgbClr val="ffffff"/>
                  </a:solidFill>
                </a:uFill>
                <a:latin typeface="Perpetua"/>
              </a:rPr>
              <a:t>Predrag Radenković 3237/10</a:t>
            </a:r>
            <a:endParaRPr b="0" lang="en-IN" sz="1400" spc="-1" strike="noStrike">
              <a:solidFill>
                <a:srgbClr val="000000"/>
              </a:solidFill>
              <a:uFill>
                <a:solidFill>
                  <a:srgbClr val="ffffff"/>
                </a:solidFill>
              </a:uFill>
              <a:latin typeface="Times New Roman"/>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914400" y="274680"/>
            <a:ext cx="7772040" cy="1142640"/>
          </a:xfrm>
          <a:prstGeom prst="rect">
            <a:avLst/>
          </a:prstGeom>
          <a:noFill/>
          <a:ln>
            <a:noFill/>
          </a:ln>
        </p:spPr>
        <p:txBody>
          <a:bodyPr lIns="90000" rIns="90000" tIns="45000" bIns="91440" anchor="b"/>
          <a:p>
            <a:pPr>
              <a:lnSpc>
                <a:spcPct val="100000"/>
              </a:lnSpc>
            </a:pPr>
            <a:r>
              <a:rPr b="1" lang="en-US" sz="4000" spc="-1" strike="noStrike">
                <a:solidFill>
                  <a:srgbClr val="696464"/>
                </a:solidFill>
                <a:uFill>
                  <a:solidFill>
                    <a:srgbClr val="ffffff"/>
                  </a:solidFill>
                </a:uFill>
                <a:latin typeface="Franklin Gothic Book"/>
              </a:rPr>
              <a:t>Features and Advantages</a:t>
            </a:r>
            <a:endParaRPr b="0" lang="en-US" sz="1800" spc="-1" strike="noStrike">
              <a:solidFill>
                <a:srgbClr val="000000"/>
              </a:solidFill>
              <a:uFill>
                <a:solidFill>
                  <a:srgbClr val="ffffff"/>
                </a:solidFill>
              </a:uFill>
              <a:latin typeface="Perpetua"/>
            </a:endParaRPr>
          </a:p>
        </p:txBody>
      </p:sp>
      <p:sp>
        <p:nvSpPr>
          <p:cNvPr id="107" name="TextShape 2"/>
          <p:cNvSpPr txBox="1"/>
          <p:nvPr/>
        </p:nvSpPr>
        <p:spPr>
          <a:xfrm>
            <a:off x="914400" y="1447920"/>
            <a:ext cx="7772040" cy="4571640"/>
          </a:xfrm>
          <a:prstGeom prst="rect">
            <a:avLst/>
          </a:prstGeom>
          <a:noFill/>
          <a:ln>
            <a:noFill/>
          </a:ln>
        </p:spPr>
        <p:txBody>
          <a:bodyPr lIns="90000" rIns="90000" tIns="45000" bIns="45000"/>
          <a:p>
            <a:pPr marL="274320" indent="-273960">
              <a:lnSpc>
                <a:spcPct val="100000"/>
              </a:lnSpc>
            </a:pPr>
            <a:r>
              <a:rPr b="0" lang="en-US" sz="2600" spc="-1" strike="noStrike">
                <a:solidFill>
                  <a:srgbClr val="000000"/>
                </a:solidFill>
                <a:uFill>
                  <a:solidFill>
                    <a:srgbClr val="ffffff"/>
                  </a:solidFill>
                </a:uFill>
                <a:latin typeface="Perpetua"/>
              </a:rPr>
              <a:t>The advantages of random forest are:</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It is one of the most accurate learning algorithms available. For many data sets, it produces a highly accurate classifier.</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It runs efficiently on large databases.</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It can handle thousands of input variables without variable deletion.</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It gives estimates of what variables are important in the classification.</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It generates an internal unbiased estimate of the generalization error as the forest building progresses.</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It has an effective method for estimating missing data and maintains accuracy when a large proportion of the data are missing.</a:t>
            </a:r>
            <a:endParaRPr b="0" lang="en-US" sz="2600" spc="-1" strike="noStrike">
              <a:solidFill>
                <a:srgbClr val="000000"/>
              </a:solidFill>
              <a:uFill>
                <a:solidFill>
                  <a:srgbClr val="ffffff"/>
                </a:solidFill>
              </a:uFill>
              <a:latin typeface="Perpetua"/>
            </a:endParaRPr>
          </a:p>
        </p:txBody>
      </p:sp>
      <p:sp>
        <p:nvSpPr>
          <p:cNvPr id="108" name="TextShape 3"/>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6DB40EC6-938F-4585-8D2E-CF6AA2A71CCE}" type="slidenum">
              <a:rPr b="0" lang="en-IN" sz="1400" spc="-1" strike="noStrike">
                <a:solidFill>
                  <a:srgbClr val="ffffff"/>
                </a:solidFill>
                <a:uFill>
                  <a:solidFill>
                    <a:srgbClr val="ffffff"/>
                  </a:solidFill>
                </a:uFill>
                <a:latin typeface="Franklin Gothic Book"/>
              </a:rPr>
              <a:t>&lt;number&gt;</a:t>
            </a:fld>
            <a:r>
              <a:rPr b="0" lang="en-IN" sz="1400" spc="-1" strike="noStrike">
                <a:solidFill>
                  <a:srgbClr val="ffffff"/>
                </a:solidFill>
                <a:uFill>
                  <a:solidFill>
                    <a:srgbClr val="ffffff"/>
                  </a:solidFill>
                </a:uFill>
                <a:latin typeface="Franklin Gothic Book"/>
              </a:rPr>
              <a:t>/14</a:t>
            </a:r>
            <a:endParaRPr b="0" lang="en-IN" sz="1400" spc="-1" strike="noStrike">
              <a:solidFill>
                <a:srgbClr val="000000"/>
              </a:solidFill>
              <a:uFill>
                <a:solidFill>
                  <a:srgbClr val="ffffff"/>
                </a:solidFill>
              </a:uFill>
              <a:latin typeface="Times New Roman"/>
            </a:endParaRPr>
          </a:p>
        </p:txBody>
      </p:sp>
      <p:sp>
        <p:nvSpPr>
          <p:cNvPr id="109" name="TextShape 4"/>
          <p:cNvSpPr txBox="1"/>
          <p:nvPr/>
        </p:nvSpPr>
        <p:spPr>
          <a:xfrm>
            <a:off x="914400" y="6172200"/>
            <a:ext cx="3962160" cy="456840"/>
          </a:xfrm>
          <a:prstGeom prst="rect">
            <a:avLst/>
          </a:prstGeom>
          <a:noFill/>
          <a:ln>
            <a:noFill/>
          </a:ln>
        </p:spPr>
        <p:txBody>
          <a:bodyPr lIns="90000" rIns="90000" tIns="45000" bIns="45000" anchor="ctr"/>
          <a:p>
            <a:pPr>
              <a:lnSpc>
                <a:spcPct val="100000"/>
              </a:lnSpc>
            </a:pPr>
            <a:r>
              <a:rPr b="0" lang="en-IN" sz="1400" spc="-1" strike="noStrike">
                <a:solidFill>
                  <a:srgbClr val="696464"/>
                </a:solidFill>
                <a:uFill>
                  <a:solidFill>
                    <a:srgbClr val="ffffff"/>
                  </a:solidFill>
                </a:uFill>
                <a:latin typeface="Perpetua"/>
              </a:rPr>
              <a:t>Predrag Radenković 3237/10</a:t>
            </a:r>
            <a:endParaRPr b="0" lang="en-IN" sz="1400" spc="-1" strike="noStrike">
              <a:solidFill>
                <a:srgbClr val="000000"/>
              </a:solidFill>
              <a:uFill>
                <a:solidFill>
                  <a:srgbClr val="ffffff"/>
                </a:solidFill>
              </a:uFill>
              <a:latin typeface="Times New Roman"/>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914400" y="274680"/>
            <a:ext cx="7772040" cy="1142640"/>
          </a:xfrm>
          <a:prstGeom prst="rect">
            <a:avLst/>
          </a:prstGeom>
          <a:noFill/>
          <a:ln>
            <a:noFill/>
          </a:ln>
        </p:spPr>
        <p:txBody>
          <a:bodyPr lIns="90000" rIns="90000" tIns="45000" bIns="91440" anchor="b"/>
          <a:p>
            <a:pPr>
              <a:lnSpc>
                <a:spcPct val="100000"/>
              </a:lnSpc>
            </a:pPr>
            <a:r>
              <a:rPr b="1" lang="en-US" sz="4000" spc="-1" strike="noStrike">
                <a:solidFill>
                  <a:srgbClr val="696464"/>
                </a:solidFill>
                <a:uFill>
                  <a:solidFill>
                    <a:srgbClr val="ffffff"/>
                  </a:solidFill>
                </a:uFill>
                <a:latin typeface="Franklin Gothic Book"/>
              </a:rPr>
              <a:t>Features and Advantages</a:t>
            </a:r>
            <a:endParaRPr b="0" lang="en-US" sz="1800" spc="-1" strike="noStrike">
              <a:solidFill>
                <a:srgbClr val="000000"/>
              </a:solidFill>
              <a:uFill>
                <a:solidFill>
                  <a:srgbClr val="ffffff"/>
                </a:solidFill>
              </a:uFill>
              <a:latin typeface="Perpetua"/>
            </a:endParaRPr>
          </a:p>
        </p:txBody>
      </p:sp>
      <p:sp>
        <p:nvSpPr>
          <p:cNvPr id="111" name="TextShape 2"/>
          <p:cNvSpPr txBox="1"/>
          <p:nvPr/>
        </p:nvSpPr>
        <p:spPr>
          <a:xfrm>
            <a:off x="914400" y="1447920"/>
            <a:ext cx="7772040" cy="4571640"/>
          </a:xfrm>
          <a:prstGeom prst="rect">
            <a:avLst/>
          </a:prstGeom>
          <a:noFill/>
          <a:ln>
            <a:noFill/>
          </a:ln>
        </p:spPr>
        <p:txBody>
          <a:bodyPr lIns="90000" rIns="90000" tIns="45000" bIns="45000"/>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It has methods for balancing error in class population unbalanced data sets. </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Generated forests can be saved for future use on other data. </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Prototypes are computed that give information about the relation between the variables and the classification. </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It computes proximities between pairs of cases that can be used in clustering, locating outliers, or (by scaling) give interesting views of the data. </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capabilities of the above can be extended to unlabeled data, leading to unsupervised clustering, data views and outlier detection. </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It offers an experimental method for detecting variable interactions.</a:t>
            </a:r>
            <a:endParaRPr b="0" lang="en-US" sz="2600" spc="-1" strike="noStrike">
              <a:solidFill>
                <a:srgbClr val="000000"/>
              </a:solidFill>
              <a:uFill>
                <a:solidFill>
                  <a:srgbClr val="ffffff"/>
                </a:solidFill>
              </a:uFill>
              <a:latin typeface="Perpetua"/>
            </a:endParaRPr>
          </a:p>
        </p:txBody>
      </p:sp>
      <p:sp>
        <p:nvSpPr>
          <p:cNvPr id="112" name="TextShape 3"/>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7A720552-2EA1-41F8-875F-4CFE380BF135}" type="slidenum">
              <a:rPr b="0" lang="en-IN" sz="1400" spc="-1" strike="noStrike">
                <a:solidFill>
                  <a:srgbClr val="ffffff"/>
                </a:solidFill>
                <a:uFill>
                  <a:solidFill>
                    <a:srgbClr val="ffffff"/>
                  </a:solidFill>
                </a:uFill>
                <a:latin typeface="Franklin Gothic Book"/>
              </a:rPr>
              <a:t>&lt;number&gt;</a:t>
            </a:fld>
            <a:r>
              <a:rPr b="0" lang="en-IN" sz="1400" spc="-1" strike="noStrike">
                <a:solidFill>
                  <a:srgbClr val="ffffff"/>
                </a:solidFill>
                <a:uFill>
                  <a:solidFill>
                    <a:srgbClr val="ffffff"/>
                  </a:solidFill>
                </a:uFill>
                <a:latin typeface="Franklin Gothic Book"/>
              </a:rPr>
              <a:t>/14</a:t>
            </a:r>
            <a:endParaRPr b="0" lang="en-IN" sz="1400" spc="-1" strike="noStrike">
              <a:solidFill>
                <a:srgbClr val="000000"/>
              </a:solidFill>
              <a:uFill>
                <a:solidFill>
                  <a:srgbClr val="ffffff"/>
                </a:solidFill>
              </a:uFill>
              <a:latin typeface="Times New Roman"/>
            </a:endParaRPr>
          </a:p>
        </p:txBody>
      </p:sp>
      <p:sp>
        <p:nvSpPr>
          <p:cNvPr id="113" name="TextShape 4"/>
          <p:cNvSpPr txBox="1"/>
          <p:nvPr/>
        </p:nvSpPr>
        <p:spPr>
          <a:xfrm>
            <a:off x="914400" y="6172200"/>
            <a:ext cx="3962160" cy="456840"/>
          </a:xfrm>
          <a:prstGeom prst="rect">
            <a:avLst/>
          </a:prstGeom>
          <a:noFill/>
          <a:ln>
            <a:noFill/>
          </a:ln>
        </p:spPr>
        <p:txBody>
          <a:bodyPr lIns="90000" rIns="90000" tIns="45000" bIns="45000" anchor="ctr"/>
          <a:p>
            <a:pPr>
              <a:lnSpc>
                <a:spcPct val="100000"/>
              </a:lnSpc>
            </a:pPr>
            <a:r>
              <a:rPr b="0" lang="en-IN" sz="1400" spc="-1" strike="noStrike">
                <a:solidFill>
                  <a:srgbClr val="696464"/>
                </a:solidFill>
                <a:uFill>
                  <a:solidFill>
                    <a:srgbClr val="ffffff"/>
                  </a:solidFill>
                </a:uFill>
                <a:latin typeface="Perpetua"/>
              </a:rPr>
              <a:t>Predrag Radenković 3237/10</a:t>
            </a:r>
            <a:endParaRPr b="0" lang="en-IN" sz="1400" spc="-1" strike="noStrike">
              <a:solidFill>
                <a:srgbClr val="000000"/>
              </a:solidFill>
              <a:uFill>
                <a:solidFill>
                  <a:srgbClr val="ffffff"/>
                </a:solidFill>
              </a:uFill>
              <a:latin typeface="Times New Roman"/>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914400" y="274680"/>
            <a:ext cx="7772040" cy="1142640"/>
          </a:xfrm>
          <a:prstGeom prst="rect">
            <a:avLst/>
          </a:prstGeom>
          <a:noFill/>
          <a:ln>
            <a:noFill/>
          </a:ln>
        </p:spPr>
        <p:txBody>
          <a:bodyPr lIns="90000" rIns="90000" tIns="45000" bIns="91440" anchor="b"/>
          <a:p>
            <a:pPr>
              <a:lnSpc>
                <a:spcPct val="100000"/>
              </a:lnSpc>
            </a:pPr>
            <a:r>
              <a:rPr b="1" lang="en-US" sz="4000" spc="-1" strike="noStrike">
                <a:solidFill>
                  <a:srgbClr val="696464"/>
                </a:solidFill>
                <a:uFill>
                  <a:solidFill>
                    <a:srgbClr val="ffffff"/>
                  </a:solidFill>
                </a:uFill>
                <a:latin typeface="Franklin Gothic Book"/>
              </a:rPr>
              <a:t>Disadvantages</a:t>
            </a:r>
            <a:endParaRPr b="0" lang="en-US" sz="1800" spc="-1" strike="noStrike">
              <a:solidFill>
                <a:srgbClr val="000000"/>
              </a:solidFill>
              <a:uFill>
                <a:solidFill>
                  <a:srgbClr val="ffffff"/>
                </a:solidFill>
              </a:uFill>
              <a:latin typeface="Perpetua"/>
            </a:endParaRPr>
          </a:p>
        </p:txBody>
      </p:sp>
      <p:sp>
        <p:nvSpPr>
          <p:cNvPr id="115" name="TextShape 2"/>
          <p:cNvSpPr txBox="1"/>
          <p:nvPr/>
        </p:nvSpPr>
        <p:spPr>
          <a:xfrm>
            <a:off x="914400" y="1447920"/>
            <a:ext cx="7772040" cy="4571640"/>
          </a:xfrm>
          <a:prstGeom prst="rect">
            <a:avLst/>
          </a:prstGeom>
          <a:noFill/>
          <a:ln>
            <a:noFill/>
          </a:ln>
        </p:spPr>
        <p:txBody>
          <a:bodyPr lIns="90000" rIns="90000" tIns="45000" bIns="45000"/>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Random forests have been observed to overfit for some datasets with noisy classification/regression tasks.</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For data including categorical variables with different number of levels, random forests are biased in favor of those attributes with more levels. Therefore, the variable importance scores from random forest are not reliable for this type of data.</a:t>
            </a:r>
            <a:endParaRPr b="0" lang="en-US" sz="2600" spc="-1" strike="noStrike">
              <a:solidFill>
                <a:srgbClr val="000000"/>
              </a:solidFill>
              <a:uFill>
                <a:solidFill>
                  <a:srgbClr val="ffffff"/>
                </a:solidFill>
              </a:uFill>
              <a:latin typeface="Perpetua"/>
            </a:endParaRPr>
          </a:p>
        </p:txBody>
      </p:sp>
      <p:sp>
        <p:nvSpPr>
          <p:cNvPr id="116" name="TextShape 3"/>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0DE2FE8F-332C-4806-BFB8-B2B5267B75C3}" type="slidenum">
              <a:rPr b="0" lang="en-IN" sz="1400" spc="-1" strike="noStrike">
                <a:solidFill>
                  <a:srgbClr val="ffffff"/>
                </a:solidFill>
                <a:uFill>
                  <a:solidFill>
                    <a:srgbClr val="ffffff"/>
                  </a:solidFill>
                </a:uFill>
                <a:latin typeface="Franklin Gothic Book"/>
              </a:rPr>
              <a:t>&lt;number&gt;</a:t>
            </a:fld>
            <a:r>
              <a:rPr b="0" lang="en-IN" sz="1400" spc="-1" strike="noStrike">
                <a:solidFill>
                  <a:srgbClr val="ffffff"/>
                </a:solidFill>
                <a:uFill>
                  <a:solidFill>
                    <a:srgbClr val="ffffff"/>
                  </a:solidFill>
                </a:uFill>
                <a:latin typeface="Franklin Gothic Book"/>
              </a:rPr>
              <a:t>/14</a:t>
            </a:r>
            <a:endParaRPr b="0" lang="en-IN" sz="1400" spc="-1" strike="noStrike">
              <a:solidFill>
                <a:srgbClr val="000000"/>
              </a:solidFill>
              <a:uFill>
                <a:solidFill>
                  <a:srgbClr val="ffffff"/>
                </a:solidFill>
              </a:uFill>
              <a:latin typeface="Times New Roman"/>
            </a:endParaRPr>
          </a:p>
        </p:txBody>
      </p:sp>
      <p:sp>
        <p:nvSpPr>
          <p:cNvPr id="117" name="TextShape 4"/>
          <p:cNvSpPr txBox="1"/>
          <p:nvPr/>
        </p:nvSpPr>
        <p:spPr>
          <a:xfrm>
            <a:off x="914400" y="6172200"/>
            <a:ext cx="3962160" cy="456840"/>
          </a:xfrm>
          <a:prstGeom prst="rect">
            <a:avLst/>
          </a:prstGeom>
          <a:noFill/>
          <a:ln>
            <a:noFill/>
          </a:ln>
        </p:spPr>
        <p:txBody>
          <a:bodyPr lIns="90000" rIns="90000" tIns="45000" bIns="45000" anchor="ctr"/>
          <a:p>
            <a:pPr>
              <a:lnSpc>
                <a:spcPct val="100000"/>
              </a:lnSpc>
            </a:pPr>
            <a:r>
              <a:rPr b="0" lang="en-IN" sz="1400" spc="-1" strike="noStrike">
                <a:solidFill>
                  <a:srgbClr val="696464"/>
                </a:solidFill>
                <a:uFill>
                  <a:solidFill>
                    <a:srgbClr val="ffffff"/>
                  </a:solidFill>
                </a:uFill>
                <a:latin typeface="Perpetua"/>
              </a:rPr>
              <a:t>Predrag Radenković 3237/10</a:t>
            </a:r>
            <a:endParaRPr b="0" lang="en-IN" sz="1400" spc="-1" strike="noStrike">
              <a:solidFill>
                <a:srgbClr val="000000"/>
              </a:solidFill>
              <a:uFill>
                <a:solidFill>
                  <a:srgbClr val="ffffff"/>
                </a:solidFill>
              </a:uFill>
              <a:latin typeface="Times New Roman"/>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914400" y="274680"/>
            <a:ext cx="7772040" cy="1142640"/>
          </a:xfrm>
          <a:prstGeom prst="rect">
            <a:avLst/>
          </a:prstGeom>
          <a:noFill/>
          <a:ln>
            <a:noFill/>
          </a:ln>
        </p:spPr>
        <p:txBody>
          <a:bodyPr lIns="90000" rIns="90000" tIns="45000" bIns="91440" anchor="b"/>
          <a:p>
            <a:pPr>
              <a:lnSpc>
                <a:spcPct val="100000"/>
              </a:lnSpc>
            </a:pPr>
            <a:r>
              <a:rPr b="0" lang="en-US" sz="4000" spc="-1" strike="noStrike">
                <a:solidFill>
                  <a:srgbClr val="696464"/>
                </a:solidFill>
                <a:uFill>
                  <a:solidFill>
                    <a:srgbClr val="ffffff"/>
                  </a:solidFill>
                </a:uFill>
                <a:latin typeface="Franklin Gothic Book"/>
              </a:rPr>
              <a:t>RM - Additional information</a:t>
            </a:r>
            <a:endParaRPr b="0" lang="en-US" sz="1800" spc="-1" strike="noStrike">
              <a:solidFill>
                <a:srgbClr val="000000"/>
              </a:solidFill>
              <a:uFill>
                <a:solidFill>
                  <a:srgbClr val="ffffff"/>
                </a:solidFill>
              </a:uFill>
              <a:latin typeface="Perpetua"/>
            </a:endParaRPr>
          </a:p>
        </p:txBody>
      </p:sp>
      <p:sp>
        <p:nvSpPr>
          <p:cNvPr id="119" name="TextShape 2"/>
          <p:cNvSpPr txBox="1"/>
          <p:nvPr/>
        </p:nvSpPr>
        <p:spPr>
          <a:xfrm>
            <a:off x="914400" y="1447920"/>
            <a:ext cx="7772040" cy="4571640"/>
          </a:xfrm>
          <a:prstGeom prst="rect">
            <a:avLst/>
          </a:prstGeom>
          <a:noFill/>
          <a:ln>
            <a:noFill/>
          </a:ln>
        </p:spPr>
        <p:txBody>
          <a:bodyPr lIns="90000" rIns="90000" tIns="45000" bIns="45000"/>
          <a:p>
            <a:pPr marL="274320" indent="-273960">
              <a:lnSpc>
                <a:spcPct val="100000"/>
              </a:lnSpc>
            </a:pPr>
            <a:r>
              <a:rPr b="0" lang="en-US" sz="2600" spc="-1" strike="noStrike">
                <a:solidFill>
                  <a:srgbClr val="000000"/>
                </a:solidFill>
                <a:uFill>
                  <a:solidFill>
                    <a:srgbClr val="ffffff"/>
                  </a:solidFill>
                </a:uFill>
                <a:latin typeface="Perpetua"/>
              </a:rPr>
              <a:t>Estimating the test error:</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While growing forest, estimate test error from training samples</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For each tree grown, 33-36% of samples are not selected in bootstrap, called out of bootstrap (OOB) samples</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Using OOB samples as input to the corresponding tree, predictions are made as if they were novel test samples</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Through book-keeping, majority vote (classification), average (regression) is computed for all OOB samples from all trees.</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Such estimated test error is very accurate in practice, with reasonable N</a:t>
            </a:r>
            <a:endParaRPr b="0" lang="en-US" sz="2600" spc="-1" strike="noStrike">
              <a:solidFill>
                <a:srgbClr val="000000"/>
              </a:solidFill>
              <a:uFill>
                <a:solidFill>
                  <a:srgbClr val="ffffff"/>
                </a:solidFill>
              </a:uFill>
              <a:latin typeface="Perpetua"/>
            </a:endParaRPr>
          </a:p>
        </p:txBody>
      </p:sp>
      <p:sp>
        <p:nvSpPr>
          <p:cNvPr id="120" name="TextShape 3"/>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FE21B5A5-189F-4462-AEA7-72F45E8A6249}" type="slidenum">
              <a:rPr b="0" lang="en-IN" sz="1400" spc="-1" strike="noStrike">
                <a:solidFill>
                  <a:srgbClr val="ffffff"/>
                </a:solidFill>
                <a:uFill>
                  <a:solidFill>
                    <a:srgbClr val="ffffff"/>
                  </a:solidFill>
                </a:uFill>
                <a:latin typeface="Franklin Gothic Book"/>
              </a:rPr>
              <a:t>&lt;number&gt;</a:t>
            </a:fld>
            <a:r>
              <a:rPr b="0" lang="en-IN" sz="1400" spc="-1" strike="noStrike">
                <a:solidFill>
                  <a:srgbClr val="ffffff"/>
                </a:solidFill>
                <a:uFill>
                  <a:solidFill>
                    <a:srgbClr val="ffffff"/>
                  </a:solidFill>
                </a:uFill>
                <a:latin typeface="Franklin Gothic Book"/>
              </a:rPr>
              <a:t>/14</a:t>
            </a:r>
            <a:endParaRPr b="0" lang="en-IN" sz="1400" spc="-1" strike="noStrike">
              <a:solidFill>
                <a:srgbClr val="000000"/>
              </a:solidFill>
              <a:uFill>
                <a:solidFill>
                  <a:srgbClr val="ffffff"/>
                </a:solidFill>
              </a:uFill>
              <a:latin typeface="Times New Roman"/>
            </a:endParaRPr>
          </a:p>
        </p:txBody>
      </p:sp>
      <p:sp>
        <p:nvSpPr>
          <p:cNvPr id="121" name="TextShape 4"/>
          <p:cNvSpPr txBox="1"/>
          <p:nvPr/>
        </p:nvSpPr>
        <p:spPr>
          <a:xfrm>
            <a:off x="914400" y="6172200"/>
            <a:ext cx="3962160" cy="456840"/>
          </a:xfrm>
          <a:prstGeom prst="rect">
            <a:avLst/>
          </a:prstGeom>
          <a:noFill/>
          <a:ln>
            <a:noFill/>
          </a:ln>
        </p:spPr>
        <p:txBody>
          <a:bodyPr lIns="90000" rIns="90000" tIns="45000" bIns="45000" anchor="ctr"/>
          <a:p>
            <a:pPr>
              <a:lnSpc>
                <a:spcPct val="100000"/>
              </a:lnSpc>
            </a:pPr>
            <a:r>
              <a:rPr b="0" lang="en-IN" sz="1400" spc="-1" strike="noStrike">
                <a:solidFill>
                  <a:srgbClr val="696464"/>
                </a:solidFill>
                <a:uFill>
                  <a:solidFill>
                    <a:srgbClr val="ffffff"/>
                  </a:solidFill>
                </a:uFill>
                <a:latin typeface="Perpetua"/>
              </a:rPr>
              <a:t>Predrag Radenković 3237/10</a:t>
            </a:r>
            <a:endParaRPr b="0" lang="en-IN" sz="1400" spc="-1" strike="noStrike">
              <a:solidFill>
                <a:srgbClr val="000000"/>
              </a:solidFill>
              <a:uFill>
                <a:solidFill>
                  <a:srgbClr val="ffffff"/>
                </a:solidFill>
              </a:uFill>
              <a:latin typeface="Times New Roman"/>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Equity</Template>
  <TotalTime>339</TotalTime>
  <Application>LibreOffice/5.1.6.2$Linux_X86_64 LibreOffice_project/10m0$Build-2</Application>
  <Words>1082</Words>
  <Paragraphs>105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Predrag Radenkovic</dc:creator>
  <dc:description/>
  <dc:language>en-IN</dc:language>
  <cp:lastModifiedBy/>
  <dcterms:modified xsi:type="dcterms:W3CDTF">2018-03-24T06:51:00Z</dcterms:modified>
  <cp:revision>42</cp:revision>
  <dc:subject/>
  <dc:title>Random Forest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