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7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A289-4DBE-4489-8F5E-F68B8F08D7C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32D8-A29A-4637-9243-3E429680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6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  setting in R and functions in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8476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group_by</a:t>
            </a:r>
            <a:r>
              <a:rPr lang="en-US" dirty="0"/>
              <a:t>() function is used to generate summary statistics from the data frame within strata defined by a variable.</a:t>
            </a:r>
          </a:p>
        </p:txBody>
      </p:sp>
    </p:spTree>
    <p:extLst>
      <p:ext uri="{BB962C8B-B14F-4D97-AF65-F5344CB8AC3E}">
        <p14:creationId xmlns:p14="http://schemas.microsoft.com/office/powerpoint/2010/main" val="130810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[ operator always returns an object of the same class as the original. It can be used to select multiple elements of an object</a:t>
            </a:r>
          </a:p>
          <a:p>
            <a:r>
              <a:rPr lang="en-US" dirty="0"/>
              <a:t>The [[ operator is used to extract elements of a list or a data frame. It can only be used to extract a single element and the class of the returned object will not necessarily be a list or data frame.</a:t>
            </a:r>
          </a:p>
          <a:p>
            <a:r>
              <a:rPr lang="en-US" dirty="0"/>
              <a:t>The $ operator is used to extract elements of a list or data frame by literal name. Its semantics are similar to that of [[.</a:t>
            </a:r>
          </a:p>
        </p:txBody>
      </p:sp>
    </p:spTree>
    <p:extLst>
      <p:ext uri="{BB962C8B-B14F-4D97-AF65-F5344CB8AC3E}">
        <p14:creationId xmlns:p14="http://schemas.microsoft.com/office/powerpoint/2010/main" val="66221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that differentiates the [[ operator from the $ is that the [[ operator can be used with </a:t>
            </a:r>
            <a:r>
              <a:rPr lang="en-US" i="1" dirty="0"/>
              <a:t>computed </a:t>
            </a:r>
            <a:r>
              <a:rPr lang="en-US" dirty="0"/>
              <a:t>indices. </a:t>
            </a:r>
          </a:p>
          <a:p>
            <a:r>
              <a:rPr lang="en-US" dirty="0"/>
              <a:t>The $ operator can only be used with literal names.</a:t>
            </a:r>
          </a:p>
        </p:txBody>
      </p:sp>
    </p:spTree>
    <p:extLst>
      <p:ext uri="{BB962C8B-B14F-4D97-AF65-F5344CB8AC3E}">
        <p14:creationId xmlns:p14="http://schemas.microsoft.com/office/powerpoint/2010/main" val="30082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are represented by the Date class and can be coerced from a character string using the </a:t>
            </a:r>
            <a:r>
              <a:rPr lang="en-US" dirty="0" err="1"/>
              <a:t>as.Date</a:t>
            </a:r>
            <a:r>
              <a:rPr lang="en-US" dirty="0"/>
              <a:t>() function. This is a common way to end up with a Date object in R.</a:t>
            </a:r>
          </a:p>
          <a:p>
            <a:r>
              <a:rPr lang="en-US" dirty="0"/>
              <a:t>Times are represented by the </a:t>
            </a:r>
            <a:r>
              <a:rPr lang="en-US" dirty="0" err="1"/>
              <a:t>POSIXct</a:t>
            </a:r>
            <a:r>
              <a:rPr lang="en-US" dirty="0"/>
              <a:t> or the </a:t>
            </a:r>
            <a:r>
              <a:rPr lang="en-US" dirty="0" err="1"/>
              <a:t>POSIXlt</a:t>
            </a:r>
            <a:r>
              <a:rPr lang="en-US" dirty="0"/>
              <a:t> class. </a:t>
            </a:r>
            <a:r>
              <a:rPr lang="en-US" dirty="0" err="1"/>
              <a:t>POSIXct</a:t>
            </a:r>
            <a:r>
              <a:rPr lang="en-US" dirty="0"/>
              <a:t> is just a very large integer . 	</a:t>
            </a:r>
          </a:p>
        </p:txBody>
      </p:sp>
    </p:spTree>
    <p:extLst>
      <p:ext uri="{BB962C8B-B14F-4D97-AF65-F5344CB8AC3E}">
        <p14:creationId xmlns:p14="http://schemas.microsoft.com/office/powerpoint/2010/main" val="10205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select: return a subset of the columns of a data frame, using a flexible notation</a:t>
            </a:r>
          </a:p>
          <a:p>
            <a:pPr marL="0" indent="0">
              <a:buNone/>
            </a:pPr>
            <a:r>
              <a:rPr lang="en-US" dirty="0"/>
              <a:t>• filter: extract a subset of rows from a data frame based on logical conditions</a:t>
            </a:r>
          </a:p>
          <a:p>
            <a:pPr marL="0" indent="0">
              <a:buNone/>
            </a:pPr>
            <a:r>
              <a:rPr lang="en-US" dirty="0"/>
              <a:t>• arrange: reorder rows of a data frame</a:t>
            </a:r>
          </a:p>
          <a:p>
            <a:pPr marL="0" indent="0">
              <a:buNone/>
            </a:pPr>
            <a:r>
              <a:rPr lang="it-IT" dirty="0"/>
              <a:t>• rename: rename variables in a data frame</a:t>
            </a:r>
          </a:p>
          <a:p>
            <a:pPr marL="0" indent="0">
              <a:buNone/>
            </a:pPr>
            <a:r>
              <a:rPr lang="en-US" dirty="0"/>
              <a:t>• mutate: add new variables/columns or transform existing variables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summarise</a:t>
            </a:r>
            <a:r>
              <a:rPr lang="en-US" dirty="0"/>
              <a:t> / summarize: generate summary statistics of different variables in the data frame,</a:t>
            </a:r>
          </a:p>
          <a:p>
            <a:pPr marL="0" indent="0">
              <a:buNone/>
            </a:pPr>
            <a:r>
              <a:rPr lang="en-US" dirty="0"/>
              <a:t>possibly within strata</a:t>
            </a:r>
          </a:p>
          <a:p>
            <a:pPr marL="0" indent="0">
              <a:buNone/>
            </a:pPr>
            <a:r>
              <a:rPr lang="en-US" dirty="0"/>
              <a:t>• %&gt;%: the “pipe” operator is used to connect multiple verb actions together into a pipeline</a:t>
            </a:r>
          </a:p>
        </p:txBody>
      </p:sp>
    </p:spTree>
    <p:extLst>
      <p:ext uri="{BB962C8B-B14F-4D97-AF65-F5344CB8AC3E}">
        <p14:creationId xmlns:p14="http://schemas.microsoft.com/office/powerpoint/2010/main" val="240910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select() function can be used to select columns of a data frame that you want to focus on.</a:t>
            </a:r>
          </a:p>
          <a:p>
            <a:r>
              <a:rPr lang="en-US" dirty="0"/>
              <a:t>normally cannot be used with names or strings, but inside the select() function you can use it to specify a range of variable names.</a:t>
            </a:r>
          </a:p>
          <a:p>
            <a:r>
              <a:rPr lang="en-US" dirty="0"/>
              <a:t>You can also </a:t>
            </a:r>
            <a:r>
              <a:rPr lang="en-US" i="1" dirty="0"/>
              <a:t>omit </a:t>
            </a:r>
            <a:r>
              <a:rPr lang="en-US" dirty="0"/>
              <a:t>variables using the select() function by using the negative sign. With select()</a:t>
            </a:r>
          </a:p>
          <a:p>
            <a:r>
              <a:rPr lang="en-US" dirty="0"/>
              <a:t>The select() function also allows a special syntax that allows you to specify variable names based 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0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filter() function is used to extract subsets of rows from a data frame. This function is similar to the existing subset() </a:t>
            </a:r>
          </a:p>
          <a:p>
            <a:r>
              <a:rPr lang="en-US" dirty="0"/>
              <a:t>The arrange() function is used to reorder rows of a data frame according to one of the variables/- columns. </a:t>
            </a:r>
          </a:p>
          <a:p>
            <a:r>
              <a:rPr lang="en-US" dirty="0"/>
              <a:t>Reordering rows of a data frame (while preserving corresponding order of other columns) is normally a pain to do in R. The arrange() function simplifies the process quite a bit.</a:t>
            </a:r>
          </a:p>
        </p:txBody>
      </p:sp>
    </p:spTree>
    <p:extLst>
      <p:ext uri="{BB962C8B-B14F-4D97-AF65-F5344CB8AC3E}">
        <p14:creationId xmlns:p14="http://schemas.microsoft.com/office/powerpoint/2010/main" val="261170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can be arranged in descending order too by </a:t>
            </a:r>
            <a:r>
              <a:rPr lang="en-US" dirty="0" err="1"/>
              <a:t>useing</a:t>
            </a:r>
            <a:r>
              <a:rPr lang="en-US" dirty="0"/>
              <a:t> the special </a:t>
            </a:r>
            <a:r>
              <a:rPr lang="en-US" dirty="0" err="1"/>
              <a:t>desc</a:t>
            </a:r>
            <a:r>
              <a:rPr lang="en-US" dirty="0"/>
              <a:t>() operator.</a:t>
            </a:r>
          </a:p>
          <a:p>
            <a:r>
              <a:rPr lang="en-US" dirty="0"/>
              <a:t>The syntax inside the rename() function is to have the new name on the left-hand side of the = sign and the old name on the right-hand side.</a:t>
            </a:r>
          </a:p>
        </p:txBody>
      </p:sp>
    </p:spTree>
    <p:extLst>
      <p:ext uri="{BB962C8B-B14F-4D97-AF65-F5344CB8AC3E}">
        <p14:creationId xmlns:p14="http://schemas.microsoft.com/office/powerpoint/2010/main" val="10488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mutate() function exists to compute transformations of variables in a data frame.</a:t>
            </a:r>
          </a:p>
          <a:p>
            <a:r>
              <a:rPr lang="en-US" dirty="0"/>
              <a:t> Often, you want to create new variables that are derived from existing variables and mutate() provides a clean interface for doing that.</a:t>
            </a:r>
          </a:p>
          <a:p>
            <a:r>
              <a:rPr lang="en-US" dirty="0"/>
              <a:t>transmute() function, which does the same thing as mutate() but then</a:t>
            </a:r>
          </a:p>
          <a:p>
            <a:r>
              <a:rPr lang="en-US" i="1" dirty="0"/>
              <a:t>drops all non-transformed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64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595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Sub  setting in R and functions in dplyr package</vt:lpstr>
      <vt:lpstr>PowerPoint Presentation</vt:lpstr>
      <vt:lpstr>PowerPoint Presentation</vt:lpstr>
      <vt:lpstr>Dates and times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 setting in R and functions in dplyr package</dc:title>
  <dc:creator>ashok</dc:creator>
  <cp:lastModifiedBy>ashok</cp:lastModifiedBy>
  <cp:revision>10</cp:revision>
  <dcterms:created xsi:type="dcterms:W3CDTF">2017-04-29T16:34:58Z</dcterms:created>
  <dcterms:modified xsi:type="dcterms:W3CDTF">2017-04-29T16:46:38Z</dcterms:modified>
</cp:coreProperties>
</file>